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3716000" cy="17373600"/>
  <p:notesSz cx="13716000" cy="17373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6CBCF6-3A06-4F86-AB0D-2A6D77967C28}" v="10" dt="2025-05-19T20:44:37.55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3" d="100"/>
          <a:sy n="23" d="100"/>
        </p:scale>
        <p:origin x="2188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Jose Echanique" userId="571c3883-57d7-4537-b549-4915d2ece18c" providerId="ADAL" clId="{1F6CBCF6-3A06-4F86-AB0D-2A6D77967C28}"/>
    <pc:docChg chg="undo custSel addSld delSld modSld">
      <pc:chgData name="Maria Jose Echanique" userId="571c3883-57d7-4537-b549-4915d2ece18c" providerId="ADAL" clId="{1F6CBCF6-3A06-4F86-AB0D-2A6D77967C28}" dt="2025-05-19T20:44:46.977" v="50" actId="554"/>
      <pc:docMkLst>
        <pc:docMk/>
      </pc:docMkLst>
      <pc:sldChg chg="addSp delSp modSp add del mod">
        <pc:chgData name="Maria Jose Echanique" userId="571c3883-57d7-4537-b549-4915d2ece18c" providerId="ADAL" clId="{1F6CBCF6-3A06-4F86-AB0D-2A6D77967C28}" dt="2025-05-19T20:41:51.877" v="14" actId="34135"/>
        <pc:sldMkLst>
          <pc:docMk/>
          <pc:sldMk cId="0" sldId="256"/>
        </pc:sldMkLst>
        <pc:spChg chg="mod">
          <ac:chgData name="Maria Jose Echanique" userId="571c3883-57d7-4537-b549-4915d2ece18c" providerId="ADAL" clId="{1F6CBCF6-3A06-4F86-AB0D-2A6D77967C28}" dt="2025-05-19T20:41:51.877" v="14" actId="34135"/>
          <ac:spMkLst>
            <pc:docMk/>
            <pc:sldMk cId="0" sldId="256"/>
            <ac:spMk id="2" creationId="{00000000-0000-0000-0000-000000000000}"/>
          </ac:spMkLst>
        </pc:spChg>
        <pc:spChg chg="mod">
          <ac:chgData name="Maria Jose Echanique" userId="571c3883-57d7-4537-b549-4915d2ece18c" providerId="ADAL" clId="{1F6CBCF6-3A06-4F86-AB0D-2A6D77967C28}" dt="2025-05-19T20:41:51.877" v="14" actId="34135"/>
          <ac:spMkLst>
            <pc:docMk/>
            <pc:sldMk cId="0" sldId="256"/>
            <ac:spMk id="4" creationId="{00000000-0000-0000-0000-000000000000}"/>
          </ac:spMkLst>
        </pc:spChg>
        <pc:spChg chg="mod">
          <ac:chgData name="Maria Jose Echanique" userId="571c3883-57d7-4537-b549-4915d2ece18c" providerId="ADAL" clId="{1F6CBCF6-3A06-4F86-AB0D-2A6D77967C28}" dt="2025-05-19T20:41:51.877" v="14" actId="34135"/>
          <ac:spMkLst>
            <pc:docMk/>
            <pc:sldMk cId="0" sldId="256"/>
            <ac:spMk id="7" creationId="{00000000-0000-0000-0000-000000000000}"/>
          </ac:spMkLst>
        </pc:spChg>
        <pc:spChg chg="mod">
          <ac:chgData name="Maria Jose Echanique" userId="571c3883-57d7-4537-b549-4915d2ece18c" providerId="ADAL" clId="{1F6CBCF6-3A06-4F86-AB0D-2A6D77967C28}" dt="2025-05-19T20:41:51.877" v="14" actId="34135"/>
          <ac:spMkLst>
            <pc:docMk/>
            <pc:sldMk cId="0" sldId="256"/>
            <ac:spMk id="8" creationId="{00000000-0000-0000-0000-000000000000}"/>
          </ac:spMkLst>
        </pc:spChg>
        <pc:spChg chg="mod">
          <ac:chgData name="Maria Jose Echanique" userId="571c3883-57d7-4537-b549-4915d2ece18c" providerId="ADAL" clId="{1F6CBCF6-3A06-4F86-AB0D-2A6D77967C28}" dt="2025-05-19T20:41:51.877" v="14" actId="34135"/>
          <ac:spMkLst>
            <pc:docMk/>
            <pc:sldMk cId="0" sldId="256"/>
            <ac:spMk id="9" creationId="{00000000-0000-0000-0000-000000000000}"/>
          </ac:spMkLst>
        </pc:spChg>
        <pc:spChg chg="mod">
          <ac:chgData name="Maria Jose Echanique" userId="571c3883-57d7-4537-b549-4915d2ece18c" providerId="ADAL" clId="{1F6CBCF6-3A06-4F86-AB0D-2A6D77967C28}" dt="2025-05-19T20:41:51.877" v="14" actId="34135"/>
          <ac:spMkLst>
            <pc:docMk/>
            <pc:sldMk cId="0" sldId="256"/>
            <ac:spMk id="11" creationId="{00000000-0000-0000-0000-000000000000}"/>
          </ac:spMkLst>
        </pc:spChg>
        <pc:spChg chg="mod">
          <ac:chgData name="Maria Jose Echanique" userId="571c3883-57d7-4537-b549-4915d2ece18c" providerId="ADAL" clId="{1F6CBCF6-3A06-4F86-AB0D-2A6D77967C28}" dt="2025-05-19T20:41:51.877" v="14" actId="34135"/>
          <ac:spMkLst>
            <pc:docMk/>
            <pc:sldMk cId="0" sldId="256"/>
            <ac:spMk id="12" creationId="{00000000-0000-0000-0000-000000000000}"/>
          </ac:spMkLst>
        </pc:spChg>
        <pc:spChg chg="mod">
          <ac:chgData name="Maria Jose Echanique" userId="571c3883-57d7-4537-b549-4915d2ece18c" providerId="ADAL" clId="{1F6CBCF6-3A06-4F86-AB0D-2A6D77967C28}" dt="2025-05-19T20:41:51.877" v="14" actId="34135"/>
          <ac:spMkLst>
            <pc:docMk/>
            <pc:sldMk cId="0" sldId="256"/>
            <ac:spMk id="13" creationId="{00000000-0000-0000-0000-000000000000}"/>
          </ac:spMkLst>
        </pc:spChg>
        <pc:spChg chg="mod">
          <ac:chgData name="Maria Jose Echanique" userId="571c3883-57d7-4537-b549-4915d2ece18c" providerId="ADAL" clId="{1F6CBCF6-3A06-4F86-AB0D-2A6D77967C28}" dt="2025-05-19T20:41:51.877" v="14" actId="34135"/>
          <ac:spMkLst>
            <pc:docMk/>
            <pc:sldMk cId="0" sldId="256"/>
            <ac:spMk id="14" creationId="{00000000-0000-0000-0000-000000000000}"/>
          </ac:spMkLst>
        </pc:spChg>
        <pc:spChg chg="mod">
          <ac:chgData name="Maria Jose Echanique" userId="571c3883-57d7-4537-b549-4915d2ece18c" providerId="ADAL" clId="{1F6CBCF6-3A06-4F86-AB0D-2A6D77967C28}" dt="2025-05-19T20:41:51.877" v="14" actId="34135"/>
          <ac:spMkLst>
            <pc:docMk/>
            <pc:sldMk cId="0" sldId="256"/>
            <ac:spMk id="17" creationId="{00000000-0000-0000-0000-000000000000}"/>
          </ac:spMkLst>
        </pc:spChg>
        <pc:grpChg chg="add del">
          <ac:chgData name="Maria Jose Echanique" userId="571c3883-57d7-4537-b549-4915d2ece18c" providerId="ADAL" clId="{1F6CBCF6-3A06-4F86-AB0D-2A6D77967C28}" dt="2025-05-19T20:41:44.013" v="12" actId="478"/>
          <ac:grpSpMkLst>
            <pc:docMk/>
            <pc:sldMk cId="0" sldId="256"/>
            <ac:grpSpMk id="18" creationId="{00000000-0000-0000-0000-000000000000}"/>
          </ac:grpSpMkLst>
        </pc:grpChg>
        <pc:picChg chg="mod">
          <ac:chgData name="Maria Jose Echanique" userId="571c3883-57d7-4537-b549-4915d2ece18c" providerId="ADAL" clId="{1F6CBCF6-3A06-4F86-AB0D-2A6D77967C28}" dt="2025-05-19T20:41:41.837" v="10" actId="164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Maria Jose Echanique" userId="571c3883-57d7-4537-b549-4915d2ece18c" providerId="ADAL" clId="{1F6CBCF6-3A06-4F86-AB0D-2A6D77967C28}" dt="2025-05-19T20:41:41.837" v="10" actId="164"/>
          <ac:picMkLst>
            <pc:docMk/>
            <pc:sldMk cId="0" sldId="256"/>
            <ac:picMk id="10" creationId="{00000000-0000-0000-0000-000000000000}"/>
          </ac:picMkLst>
        </pc:picChg>
      </pc:sldChg>
      <pc:sldChg chg="new del">
        <pc:chgData name="Maria Jose Echanique" userId="571c3883-57d7-4537-b549-4915d2ece18c" providerId="ADAL" clId="{1F6CBCF6-3A06-4F86-AB0D-2A6D77967C28}" dt="2025-05-19T20:41:32.189" v="7" actId="680"/>
        <pc:sldMkLst>
          <pc:docMk/>
          <pc:sldMk cId="3966714810" sldId="256"/>
        </pc:sldMkLst>
      </pc:sldChg>
      <pc:sldChg chg="addSp delSp modSp add mod">
        <pc:chgData name="Maria Jose Echanique" userId="571c3883-57d7-4537-b549-4915d2ece18c" providerId="ADAL" clId="{1F6CBCF6-3A06-4F86-AB0D-2A6D77967C28}" dt="2025-05-19T20:44:02.616" v="24" actId="554"/>
        <pc:sldMkLst>
          <pc:docMk/>
          <pc:sldMk cId="809286271" sldId="257"/>
        </pc:sldMkLst>
        <pc:spChg chg="mod">
          <ac:chgData name="Maria Jose Echanique" userId="571c3883-57d7-4537-b549-4915d2ece18c" providerId="ADAL" clId="{1F6CBCF6-3A06-4F86-AB0D-2A6D77967C28}" dt="2025-05-19T20:43:19.262" v="15" actId="34135"/>
          <ac:spMkLst>
            <pc:docMk/>
            <pc:sldMk cId="809286271" sldId="257"/>
            <ac:spMk id="2" creationId="{1D41BA81-2247-21B5-F96A-88746305AE9B}"/>
          </ac:spMkLst>
        </pc:spChg>
        <pc:spChg chg="mod">
          <ac:chgData name="Maria Jose Echanique" userId="571c3883-57d7-4537-b549-4915d2ece18c" providerId="ADAL" clId="{1F6CBCF6-3A06-4F86-AB0D-2A6D77967C28}" dt="2025-05-19T20:43:19.262" v="15" actId="34135"/>
          <ac:spMkLst>
            <pc:docMk/>
            <pc:sldMk cId="809286271" sldId="257"/>
            <ac:spMk id="4" creationId="{A6B4318C-4453-B960-2C51-546D3D3279E0}"/>
          </ac:spMkLst>
        </pc:spChg>
        <pc:spChg chg="mod">
          <ac:chgData name="Maria Jose Echanique" userId="571c3883-57d7-4537-b549-4915d2ece18c" providerId="ADAL" clId="{1F6CBCF6-3A06-4F86-AB0D-2A6D77967C28}" dt="2025-05-19T20:43:19.262" v="15" actId="34135"/>
          <ac:spMkLst>
            <pc:docMk/>
            <pc:sldMk cId="809286271" sldId="257"/>
            <ac:spMk id="7" creationId="{26FDBECE-8BA2-3474-DD69-018BE3030522}"/>
          </ac:spMkLst>
        </pc:spChg>
        <pc:spChg chg="mod">
          <ac:chgData name="Maria Jose Echanique" userId="571c3883-57d7-4537-b549-4915d2ece18c" providerId="ADAL" clId="{1F6CBCF6-3A06-4F86-AB0D-2A6D77967C28}" dt="2025-05-19T20:43:19.262" v="15" actId="34135"/>
          <ac:spMkLst>
            <pc:docMk/>
            <pc:sldMk cId="809286271" sldId="257"/>
            <ac:spMk id="8" creationId="{9C826F7D-2803-9C58-A199-F40C3BF32DC1}"/>
          </ac:spMkLst>
        </pc:spChg>
        <pc:spChg chg="mod">
          <ac:chgData name="Maria Jose Echanique" userId="571c3883-57d7-4537-b549-4915d2ece18c" providerId="ADAL" clId="{1F6CBCF6-3A06-4F86-AB0D-2A6D77967C28}" dt="2025-05-19T20:43:19.262" v="15" actId="34135"/>
          <ac:spMkLst>
            <pc:docMk/>
            <pc:sldMk cId="809286271" sldId="257"/>
            <ac:spMk id="9" creationId="{E048C2D7-BC48-E3E0-A241-D872386C2B06}"/>
          </ac:spMkLst>
        </pc:spChg>
        <pc:spChg chg="mod">
          <ac:chgData name="Maria Jose Echanique" userId="571c3883-57d7-4537-b549-4915d2ece18c" providerId="ADAL" clId="{1F6CBCF6-3A06-4F86-AB0D-2A6D77967C28}" dt="2025-05-19T20:43:19.262" v="15" actId="34135"/>
          <ac:spMkLst>
            <pc:docMk/>
            <pc:sldMk cId="809286271" sldId="257"/>
            <ac:spMk id="11" creationId="{5B832805-AC60-51A1-43C8-B2A897A0C485}"/>
          </ac:spMkLst>
        </pc:spChg>
        <pc:spChg chg="mod">
          <ac:chgData name="Maria Jose Echanique" userId="571c3883-57d7-4537-b549-4915d2ece18c" providerId="ADAL" clId="{1F6CBCF6-3A06-4F86-AB0D-2A6D77967C28}" dt="2025-05-19T20:43:19.262" v="15" actId="34135"/>
          <ac:spMkLst>
            <pc:docMk/>
            <pc:sldMk cId="809286271" sldId="257"/>
            <ac:spMk id="12" creationId="{38203FFF-28F5-9222-BCD7-6E43808C5C99}"/>
          </ac:spMkLst>
        </pc:spChg>
        <pc:spChg chg="mod">
          <ac:chgData name="Maria Jose Echanique" userId="571c3883-57d7-4537-b549-4915d2ece18c" providerId="ADAL" clId="{1F6CBCF6-3A06-4F86-AB0D-2A6D77967C28}" dt="2025-05-19T20:43:19.262" v="15" actId="34135"/>
          <ac:spMkLst>
            <pc:docMk/>
            <pc:sldMk cId="809286271" sldId="257"/>
            <ac:spMk id="13" creationId="{3C50CA06-9D42-C68E-7683-978BAAEFF1AF}"/>
          </ac:spMkLst>
        </pc:spChg>
        <pc:spChg chg="mod">
          <ac:chgData name="Maria Jose Echanique" userId="571c3883-57d7-4537-b549-4915d2ece18c" providerId="ADAL" clId="{1F6CBCF6-3A06-4F86-AB0D-2A6D77967C28}" dt="2025-05-19T20:43:19.262" v="15" actId="34135"/>
          <ac:spMkLst>
            <pc:docMk/>
            <pc:sldMk cId="809286271" sldId="257"/>
            <ac:spMk id="14" creationId="{7651FF9E-B792-63D2-A636-1B014A3899F4}"/>
          </ac:spMkLst>
        </pc:spChg>
        <pc:spChg chg="mod">
          <ac:chgData name="Maria Jose Echanique" userId="571c3883-57d7-4537-b549-4915d2ece18c" providerId="ADAL" clId="{1F6CBCF6-3A06-4F86-AB0D-2A6D77967C28}" dt="2025-05-19T20:43:19.262" v="15" actId="34135"/>
          <ac:spMkLst>
            <pc:docMk/>
            <pc:sldMk cId="809286271" sldId="257"/>
            <ac:spMk id="17" creationId="{694CD2B1-1381-08EB-809A-063EAD505458}"/>
          </ac:spMkLst>
        </pc:spChg>
        <pc:picChg chg="del">
          <ac:chgData name="Maria Jose Echanique" userId="571c3883-57d7-4537-b549-4915d2ece18c" providerId="ADAL" clId="{1F6CBCF6-3A06-4F86-AB0D-2A6D77967C28}" dt="2025-05-19T20:43:20.702" v="16" actId="478"/>
          <ac:picMkLst>
            <pc:docMk/>
            <pc:sldMk cId="809286271" sldId="257"/>
            <ac:picMk id="51" creationId="{6BFB0CC7-6315-C687-7E71-990478BC770C}"/>
          </ac:picMkLst>
        </pc:picChg>
        <pc:picChg chg="add mod">
          <ac:chgData name="Maria Jose Echanique" userId="571c3883-57d7-4537-b549-4915d2ece18c" providerId="ADAL" clId="{1F6CBCF6-3A06-4F86-AB0D-2A6D77967C28}" dt="2025-05-19T20:44:02.616" v="24" actId="554"/>
          <ac:picMkLst>
            <pc:docMk/>
            <pc:sldMk cId="809286271" sldId="257"/>
            <ac:picMk id="54" creationId="{2B46885C-12D8-BBA6-6FC0-76A4F3BBDC57}"/>
          </ac:picMkLst>
        </pc:picChg>
      </pc:sldChg>
      <pc:sldChg chg="delSp add del mod">
        <pc:chgData name="Maria Jose Echanique" userId="571c3883-57d7-4537-b549-4915d2ece18c" providerId="ADAL" clId="{1F6CBCF6-3A06-4F86-AB0D-2A6D77967C28}" dt="2025-05-19T20:41:37.455" v="9" actId="47"/>
        <pc:sldMkLst>
          <pc:docMk/>
          <pc:sldMk cId="2610129718" sldId="257"/>
        </pc:sldMkLst>
        <pc:picChg chg="del">
          <ac:chgData name="Maria Jose Echanique" userId="571c3883-57d7-4537-b549-4915d2ece18c" providerId="ADAL" clId="{1F6CBCF6-3A06-4F86-AB0D-2A6D77967C28}" dt="2025-05-19T20:40:50.347" v="1" actId="478"/>
          <ac:picMkLst>
            <pc:docMk/>
            <pc:sldMk cId="2610129718" sldId="257"/>
            <ac:picMk id="51" creationId="{A9F9AF44-E24B-5C12-F4A3-E2447E780440}"/>
          </ac:picMkLst>
        </pc:picChg>
      </pc:sldChg>
      <pc:sldChg chg="addSp modSp add mod">
        <pc:chgData name="Maria Jose Echanique" userId="571c3883-57d7-4537-b549-4915d2ece18c" providerId="ADAL" clId="{1F6CBCF6-3A06-4F86-AB0D-2A6D77967C28}" dt="2025-05-19T20:44:09.236" v="29" actId="554"/>
        <pc:sldMkLst>
          <pc:docMk/>
          <pc:sldMk cId="67987933" sldId="258"/>
        </pc:sldMkLst>
        <pc:picChg chg="add mod">
          <ac:chgData name="Maria Jose Echanique" userId="571c3883-57d7-4537-b549-4915d2ece18c" providerId="ADAL" clId="{1F6CBCF6-3A06-4F86-AB0D-2A6D77967C28}" dt="2025-05-19T20:44:09.236" v="29" actId="554"/>
          <ac:picMkLst>
            <pc:docMk/>
            <pc:sldMk cId="67987933" sldId="258"/>
            <ac:picMk id="53" creationId="{6960B865-6D54-CFDD-0818-2F2B97DE52E0}"/>
          </ac:picMkLst>
        </pc:picChg>
      </pc:sldChg>
      <pc:sldChg chg="add del">
        <pc:chgData name="Maria Jose Echanique" userId="571c3883-57d7-4537-b549-4915d2ece18c" providerId="ADAL" clId="{1F6CBCF6-3A06-4F86-AB0D-2A6D77967C28}" dt="2025-05-19T20:41:37.455" v="9" actId="47"/>
        <pc:sldMkLst>
          <pc:docMk/>
          <pc:sldMk cId="1764356428" sldId="258"/>
        </pc:sldMkLst>
      </pc:sldChg>
      <pc:sldChg chg="addSp modSp add mod">
        <pc:chgData name="Maria Jose Echanique" userId="571c3883-57d7-4537-b549-4915d2ece18c" providerId="ADAL" clId="{1F6CBCF6-3A06-4F86-AB0D-2A6D77967C28}" dt="2025-05-19T20:44:19.730" v="34" actId="554"/>
        <pc:sldMkLst>
          <pc:docMk/>
          <pc:sldMk cId="3316194968" sldId="259"/>
        </pc:sldMkLst>
        <pc:picChg chg="add mod">
          <ac:chgData name="Maria Jose Echanique" userId="571c3883-57d7-4537-b549-4915d2ece18c" providerId="ADAL" clId="{1F6CBCF6-3A06-4F86-AB0D-2A6D77967C28}" dt="2025-05-19T20:44:19.730" v="34" actId="554"/>
          <ac:picMkLst>
            <pc:docMk/>
            <pc:sldMk cId="3316194968" sldId="259"/>
            <ac:picMk id="53" creationId="{C3D4D569-A212-643B-CCC3-359E2EE4FC30}"/>
          </ac:picMkLst>
        </pc:picChg>
      </pc:sldChg>
      <pc:sldChg chg="add del">
        <pc:chgData name="Maria Jose Echanique" userId="571c3883-57d7-4537-b549-4915d2ece18c" providerId="ADAL" clId="{1F6CBCF6-3A06-4F86-AB0D-2A6D77967C28}" dt="2025-05-19T20:41:37.455" v="9" actId="47"/>
        <pc:sldMkLst>
          <pc:docMk/>
          <pc:sldMk cId="3860288701" sldId="259"/>
        </pc:sldMkLst>
      </pc:sldChg>
      <pc:sldChg chg="addSp modSp add mod replId">
        <pc:chgData name="Maria Jose Echanique" userId="571c3883-57d7-4537-b549-4915d2ece18c" providerId="ADAL" clId="{1F6CBCF6-3A06-4F86-AB0D-2A6D77967C28}" dt="2025-05-19T20:44:27.203" v="39" actId="554"/>
        <pc:sldMkLst>
          <pc:docMk/>
          <pc:sldMk cId="1392130580" sldId="260"/>
        </pc:sldMkLst>
        <pc:picChg chg="add mod">
          <ac:chgData name="Maria Jose Echanique" userId="571c3883-57d7-4537-b549-4915d2ece18c" providerId="ADAL" clId="{1F6CBCF6-3A06-4F86-AB0D-2A6D77967C28}" dt="2025-05-19T20:44:27.203" v="39" actId="554"/>
          <ac:picMkLst>
            <pc:docMk/>
            <pc:sldMk cId="1392130580" sldId="260"/>
            <ac:picMk id="53" creationId="{CA950067-BB13-0957-B014-98FE9114C51D}"/>
          </ac:picMkLst>
        </pc:picChg>
      </pc:sldChg>
      <pc:sldChg chg="add del replId">
        <pc:chgData name="Maria Jose Echanique" userId="571c3883-57d7-4537-b549-4915d2ece18c" providerId="ADAL" clId="{1F6CBCF6-3A06-4F86-AB0D-2A6D77967C28}" dt="2025-05-19T20:41:37.455" v="9" actId="47"/>
        <pc:sldMkLst>
          <pc:docMk/>
          <pc:sldMk cId="2220946486" sldId="260"/>
        </pc:sldMkLst>
      </pc:sldChg>
      <pc:sldChg chg="add del">
        <pc:chgData name="Maria Jose Echanique" userId="571c3883-57d7-4537-b549-4915d2ece18c" providerId="ADAL" clId="{1F6CBCF6-3A06-4F86-AB0D-2A6D77967C28}" dt="2025-05-19T20:41:37.455" v="9" actId="47"/>
        <pc:sldMkLst>
          <pc:docMk/>
          <pc:sldMk cId="1467417032" sldId="261"/>
        </pc:sldMkLst>
      </pc:sldChg>
      <pc:sldChg chg="addSp modSp add mod">
        <pc:chgData name="Maria Jose Echanique" userId="571c3883-57d7-4537-b549-4915d2ece18c" providerId="ADAL" clId="{1F6CBCF6-3A06-4F86-AB0D-2A6D77967C28}" dt="2025-05-19T20:44:46.977" v="50" actId="554"/>
        <pc:sldMkLst>
          <pc:docMk/>
          <pc:sldMk cId="2539314789" sldId="261"/>
        </pc:sldMkLst>
        <pc:picChg chg="add mod">
          <ac:chgData name="Maria Jose Echanique" userId="571c3883-57d7-4537-b549-4915d2ece18c" providerId="ADAL" clId="{1F6CBCF6-3A06-4F86-AB0D-2A6D77967C28}" dt="2025-05-19T20:44:46.977" v="50" actId="554"/>
          <ac:picMkLst>
            <pc:docMk/>
            <pc:sldMk cId="2539314789" sldId="261"/>
            <ac:picMk id="53" creationId="{F4C03449-0DB9-141C-9980-D9351172C8A5}"/>
          </ac:picMkLst>
        </pc:picChg>
      </pc:sldChg>
      <pc:sldChg chg="add del replId">
        <pc:chgData name="Maria Jose Echanique" userId="571c3883-57d7-4537-b549-4915d2ece18c" providerId="ADAL" clId="{1F6CBCF6-3A06-4F86-AB0D-2A6D77967C28}" dt="2025-05-19T20:41:37.455" v="9" actId="47"/>
        <pc:sldMkLst>
          <pc:docMk/>
          <pc:sldMk cId="1251749612" sldId="262"/>
        </pc:sldMkLst>
      </pc:sldChg>
      <pc:sldChg chg="addSp modSp add mod replId">
        <pc:chgData name="Maria Jose Echanique" userId="571c3883-57d7-4537-b549-4915d2ece18c" providerId="ADAL" clId="{1F6CBCF6-3A06-4F86-AB0D-2A6D77967C28}" dt="2025-05-19T20:44:43.070" v="48" actId="554"/>
        <pc:sldMkLst>
          <pc:docMk/>
          <pc:sldMk cId="4213929175" sldId="262"/>
        </pc:sldMkLst>
        <pc:picChg chg="add mod">
          <ac:chgData name="Maria Jose Echanique" userId="571c3883-57d7-4537-b549-4915d2ece18c" providerId="ADAL" clId="{1F6CBCF6-3A06-4F86-AB0D-2A6D77967C28}" dt="2025-05-19T20:44:43.070" v="48" actId="554"/>
          <ac:picMkLst>
            <pc:docMk/>
            <pc:sldMk cId="4213929175" sldId="262"/>
            <ac:picMk id="53" creationId="{FDCFBF96-C5D8-47DB-91E4-0D6C4E125B7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28700" y="5385816"/>
            <a:ext cx="11658600" cy="36484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57400" y="9729216"/>
            <a:ext cx="9601200" cy="434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85800" y="3995928"/>
            <a:ext cx="5966460" cy="114665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063740" y="3995928"/>
            <a:ext cx="5966460" cy="114665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5800" y="694944"/>
            <a:ext cx="12344400" cy="2779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5800" y="3995928"/>
            <a:ext cx="12344400" cy="114665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63440" y="16157448"/>
            <a:ext cx="4389120" cy="868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85800" y="16157448"/>
            <a:ext cx="3154680" cy="868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875520" y="16157448"/>
            <a:ext cx="3154680" cy="868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jp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91B8445-6176-BEAA-13AD-50F2CBBDEF1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4387" y="15315007"/>
            <a:ext cx="6580864" cy="459675"/>
            <a:chOff x="914387" y="15315007"/>
            <a:chExt cx="6580864" cy="459675"/>
          </a:xfrm>
        </p:grpSpPr>
        <p:sp>
          <p:nvSpPr>
            <p:cNvPr id="2" name="object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387" y="15325382"/>
              <a:ext cx="1350645" cy="355600"/>
            </a:xfrm>
            <a:custGeom>
              <a:avLst/>
              <a:gdLst/>
              <a:ahLst/>
              <a:cxnLst/>
              <a:rect l="l" t="t" r="r" b="b"/>
              <a:pathLst>
                <a:path w="1350645" h="355600">
                  <a:moveTo>
                    <a:pt x="316420" y="347522"/>
                  </a:moveTo>
                  <a:lnTo>
                    <a:pt x="279844" y="254228"/>
                  </a:lnTo>
                  <a:lnTo>
                    <a:pt x="265722" y="218186"/>
                  </a:lnTo>
                  <a:lnTo>
                    <a:pt x="224104" y="112052"/>
                  </a:lnTo>
                  <a:lnTo>
                    <a:pt x="224104" y="218186"/>
                  </a:lnTo>
                  <a:lnTo>
                    <a:pt x="91325" y="218186"/>
                  </a:lnTo>
                  <a:lnTo>
                    <a:pt x="157467" y="46901"/>
                  </a:lnTo>
                  <a:lnTo>
                    <a:pt x="224104" y="218186"/>
                  </a:lnTo>
                  <a:lnTo>
                    <a:pt x="224104" y="112052"/>
                  </a:lnTo>
                  <a:lnTo>
                    <a:pt x="198564" y="46901"/>
                  </a:lnTo>
                  <a:lnTo>
                    <a:pt x="180174" y="0"/>
                  </a:lnTo>
                  <a:lnTo>
                    <a:pt x="136245" y="0"/>
                  </a:lnTo>
                  <a:lnTo>
                    <a:pt x="0" y="347522"/>
                  </a:lnTo>
                  <a:lnTo>
                    <a:pt x="41465" y="347522"/>
                  </a:lnTo>
                  <a:lnTo>
                    <a:pt x="77508" y="254228"/>
                  </a:lnTo>
                  <a:lnTo>
                    <a:pt x="237934" y="254228"/>
                  </a:lnTo>
                  <a:lnTo>
                    <a:pt x="273977" y="347522"/>
                  </a:lnTo>
                  <a:lnTo>
                    <a:pt x="316420" y="347522"/>
                  </a:lnTo>
                  <a:close/>
                </a:path>
                <a:path w="1350645" h="355600">
                  <a:moveTo>
                    <a:pt x="547052" y="277418"/>
                  </a:moveTo>
                  <a:lnTo>
                    <a:pt x="523608" y="226085"/>
                  </a:lnTo>
                  <a:lnTo>
                    <a:pt x="454253" y="201409"/>
                  </a:lnTo>
                  <a:lnTo>
                    <a:pt x="424764" y="194475"/>
                  </a:lnTo>
                  <a:lnTo>
                    <a:pt x="404152" y="186651"/>
                  </a:lnTo>
                  <a:lnTo>
                    <a:pt x="392049" y="176339"/>
                  </a:lnTo>
                  <a:lnTo>
                    <a:pt x="388099" y="161912"/>
                  </a:lnTo>
                  <a:lnTo>
                    <a:pt x="391947" y="146659"/>
                  </a:lnTo>
                  <a:lnTo>
                    <a:pt x="402971" y="134277"/>
                  </a:lnTo>
                  <a:lnTo>
                    <a:pt x="420370" y="125958"/>
                  </a:lnTo>
                  <a:lnTo>
                    <a:pt x="443382" y="122923"/>
                  </a:lnTo>
                  <a:lnTo>
                    <a:pt x="466293" y="126060"/>
                  </a:lnTo>
                  <a:lnTo>
                    <a:pt x="483743" y="135077"/>
                  </a:lnTo>
                  <a:lnTo>
                    <a:pt x="495452" y="149364"/>
                  </a:lnTo>
                  <a:lnTo>
                    <a:pt x="501142" y="168338"/>
                  </a:lnTo>
                  <a:lnTo>
                    <a:pt x="540143" y="168338"/>
                  </a:lnTo>
                  <a:lnTo>
                    <a:pt x="530364" y="135813"/>
                  </a:lnTo>
                  <a:lnTo>
                    <a:pt x="510832" y="111442"/>
                  </a:lnTo>
                  <a:lnTo>
                    <a:pt x="481761" y="96139"/>
                  </a:lnTo>
                  <a:lnTo>
                    <a:pt x="443382" y="90830"/>
                  </a:lnTo>
                  <a:lnTo>
                    <a:pt x="405257" y="95872"/>
                  </a:lnTo>
                  <a:lnTo>
                    <a:pt x="375259" y="110388"/>
                  </a:lnTo>
                  <a:lnTo>
                    <a:pt x="355638" y="133527"/>
                  </a:lnTo>
                  <a:lnTo>
                    <a:pt x="348602" y="164388"/>
                  </a:lnTo>
                  <a:lnTo>
                    <a:pt x="354584" y="192938"/>
                  </a:lnTo>
                  <a:lnTo>
                    <a:pt x="372059" y="212826"/>
                  </a:lnTo>
                  <a:lnTo>
                    <a:pt x="400253" y="226517"/>
                  </a:lnTo>
                  <a:lnTo>
                    <a:pt x="438454" y="236448"/>
                  </a:lnTo>
                  <a:lnTo>
                    <a:pt x="470903" y="244055"/>
                  </a:lnTo>
                  <a:lnTo>
                    <a:pt x="492252" y="252501"/>
                  </a:lnTo>
                  <a:lnTo>
                    <a:pt x="503974" y="263525"/>
                  </a:lnTo>
                  <a:lnTo>
                    <a:pt x="507555" y="278904"/>
                  </a:lnTo>
                  <a:lnTo>
                    <a:pt x="503542" y="296265"/>
                  </a:lnTo>
                  <a:lnTo>
                    <a:pt x="491705" y="310375"/>
                  </a:lnTo>
                  <a:lnTo>
                    <a:pt x="472363" y="319874"/>
                  </a:lnTo>
                  <a:lnTo>
                    <a:pt x="445858" y="323342"/>
                  </a:lnTo>
                  <a:lnTo>
                    <a:pt x="418846" y="319532"/>
                  </a:lnTo>
                  <a:lnTo>
                    <a:pt x="398653" y="308775"/>
                  </a:lnTo>
                  <a:lnTo>
                    <a:pt x="385394" y="292100"/>
                  </a:lnTo>
                  <a:lnTo>
                    <a:pt x="379209" y="270510"/>
                  </a:lnTo>
                  <a:lnTo>
                    <a:pt x="338734" y="270510"/>
                  </a:lnTo>
                  <a:lnTo>
                    <a:pt x="348399" y="304406"/>
                  </a:lnTo>
                  <a:lnTo>
                    <a:pt x="369709" y="331304"/>
                  </a:lnTo>
                  <a:lnTo>
                    <a:pt x="402323" y="349046"/>
                  </a:lnTo>
                  <a:lnTo>
                    <a:pt x="445858" y="355434"/>
                  </a:lnTo>
                  <a:lnTo>
                    <a:pt x="488530" y="349567"/>
                  </a:lnTo>
                  <a:lnTo>
                    <a:pt x="520331" y="333273"/>
                  </a:lnTo>
                  <a:lnTo>
                    <a:pt x="540194" y="308571"/>
                  </a:lnTo>
                  <a:lnTo>
                    <a:pt x="547052" y="277418"/>
                  </a:lnTo>
                  <a:close/>
                </a:path>
                <a:path w="1350645" h="355600">
                  <a:moveTo>
                    <a:pt x="821093" y="219189"/>
                  </a:moveTo>
                  <a:lnTo>
                    <a:pt x="818476" y="200914"/>
                  </a:lnTo>
                  <a:lnTo>
                    <a:pt x="813650" y="167055"/>
                  </a:lnTo>
                  <a:lnTo>
                    <a:pt x="791959" y="126492"/>
                  </a:lnTo>
                  <a:lnTo>
                    <a:pt x="789178" y="124409"/>
                  </a:lnTo>
                  <a:lnTo>
                    <a:pt x="782091" y="119087"/>
                  </a:lnTo>
                  <a:lnTo>
                    <a:pt x="782091" y="200914"/>
                  </a:lnTo>
                  <a:lnTo>
                    <a:pt x="628561" y="200914"/>
                  </a:lnTo>
                  <a:lnTo>
                    <a:pt x="637184" y="169176"/>
                  </a:lnTo>
                  <a:lnTo>
                    <a:pt x="653859" y="145072"/>
                  </a:lnTo>
                  <a:lnTo>
                    <a:pt x="678129" y="129768"/>
                  </a:lnTo>
                  <a:lnTo>
                    <a:pt x="709523" y="124409"/>
                  </a:lnTo>
                  <a:lnTo>
                    <a:pt x="738352" y="129489"/>
                  </a:lnTo>
                  <a:lnTo>
                    <a:pt x="760984" y="144335"/>
                  </a:lnTo>
                  <a:lnTo>
                    <a:pt x="776020" y="168338"/>
                  </a:lnTo>
                  <a:lnTo>
                    <a:pt x="782091" y="200914"/>
                  </a:lnTo>
                  <a:lnTo>
                    <a:pt x="782091" y="119087"/>
                  </a:lnTo>
                  <a:lnTo>
                    <a:pt x="756932" y="100190"/>
                  </a:lnTo>
                  <a:lnTo>
                    <a:pt x="709523" y="90830"/>
                  </a:lnTo>
                  <a:lnTo>
                    <a:pt x="658964" y="100939"/>
                  </a:lnTo>
                  <a:lnTo>
                    <a:pt x="620915" y="128778"/>
                  </a:lnTo>
                  <a:lnTo>
                    <a:pt x="596925" y="170586"/>
                  </a:lnTo>
                  <a:lnTo>
                    <a:pt x="588581" y="222631"/>
                  </a:lnTo>
                  <a:lnTo>
                    <a:pt x="597077" y="275869"/>
                  </a:lnTo>
                  <a:lnTo>
                    <a:pt x="621398" y="317906"/>
                  </a:lnTo>
                  <a:lnTo>
                    <a:pt x="659803" y="345516"/>
                  </a:lnTo>
                  <a:lnTo>
                    <a:pt x="710514" y="355434"/>
                  </a:lnTo>
                  <a:lnTo>
                    <a:pt x="748919" y="349872"/>
                  </a:lnTo>
                  <a:lnTo>
                    <a:pt x="780846" y="333590"/>
                  </a:lnTo>
                  <a:lnTo>
                    <a:pt x="790930" y="322364"/>
                  </a:lnTo>
                  <a:lnTo>
                    <a:pt x="804633" y="307111"/>
                  </a:lnTo>
                  <a:lnTo>
                    <a:pt x="818616" y="271018"/>
                  </a:lnTo>
                  <a:lnTo>
                    <a:pt x="781596" y="271018"/>
                  </a:lnTo>
                  <a:lnTo>
                    <a:pt x="772160" y="292366"/>
                  </a:lnTo>
                  <a:lnTo>
                    <a:pt x="757580" y="308533"/>
                  </a:lnTo>
                  <a:lnTo>
                    <a:pt x="737362" y="318782"/>
                  </a:lnTo>
                  <a:lnTo>
                    <a:pt x="710996" y="322364"/>
                  </a:lnTo>
                  <a:lnTo>
                    <a:pt x="677405" y="316547"/>
                  </a:lnTo>
                  <a:lnTo>
                    <a:pt x="651446" y="299212"/>
                  </a:lnTo>
                  <a:lnTo>
                    <a:pt x="634288" y="270497"/>
                  </a:lnTo>
                  <a:lnTo>
                    <a:pt x="627075" y="230530"/>
                  </a:lnTo>
                  <a:lnTo>
                    <a:pt x="820597" y="230530"/>
                  </a:lnTo>
                  <a:lnTo>
                    <a:pt x="821093" y="225590"/>
                  </a:lnTo>
                  <a:lnTo>
                    <a:pt x="821093" y="219189"/>
                  </a:lnTo>
                  <a:close/>
                </a:path>
                <a:path w="1350645" h="355600">
                  <a:moveTo>
                    <a:pt x="1067473" y="277418"/>
                  </a:moveTo>
                  <a:lnTo>
                    <a:pt x="1044028" y="226085"/>
                  </a:lnTo>
                  <a:lnTo>
                    <a:pt x="974674" y="201409"/>
                  </a:lnTo>
                  <a:lnTo>
                    <a:pt x="945184" y="194475"/>
                  </a:lnTo>
                  <a:lnTo>
                    <a:pt x="924572" y="186651"/>
                  </a:lnTo>
                  <a:lnTo>
                    <a:pt x="912469" y="176339"/>
                  </a:lnTo>
                  <a:lnTo>
                    <a:pt x="908519" y="161912"/>
                  </a:lnTo>
                  <a:lnTo>
                    <a:pt x="912368" y="146659"/>
                  </a:lnTo>
                  <a:lnTo>
                    <a:pt x="923391" y="134277"/>
                  </a:lnTo>
                  <a:lnTo>
                    <a:pt x="940803" y="125958"/>
                  </a:lnTo>
                  <a:lnTo>
                    <a:pt x="963803" y="122923"/>
                  </a:lnTo>
                  <a:lnTo>
                    <a:pt x="986713" y="126060"/>
                  </a:lnTo>
                  <a:lnTo>
                    <a:pt x="1004163" y="135077"/>
                  </a:lnTo>
                  <a:lnTo>
                    <a:pt x="1015873" y="149364"/>
                  </a:lnTo>
                  <a:lnTo>
                    <a:pt x="1021562" y="168338"/>
                  </a:lnTo>
                  <a:lnTo>
                    <a:pt x="1060564" y="168338"/>
                  </a:lnTo>
                  <a:lnTo>
                    <a:pt x="1050785" y="135813"/>
                  </a:lnTo>
                  <a:lnTo>
                    <a:pt x="1031252" y="111442"/>
                  </a:lnTo>
                  <a:lnTo>
                    <a:pt x="1002182" y="96139"/>
                  </a:lnTo>
                  <a:lnTo>
                    <a:pt x="963803" y="90830"/>
                  </a:lnTo>
                  <a:lnTo>
                    <a:pt x="925677" y="95872"/>
                  </a:lnTo>
                  <a:lnTo>
                    <a:pt x="895680" y="110388"/>
                  </a:lnTo>
                  <a:lnTo>
                    <a:pt x="876058" y="133527"/>
                  </a:lnTo>
                  <a:lnTo>
                    <a:pt x="869022" y="164388"/>
                  </a:lnTo>
                  <a:lnTo>
                    <a:pt x="875017" y="192938"/>
                  </a:lnTo>
                  <a:lnTo>
                    <a:pt x="892479" y="212826"/>
                  </a:lnTo>
                  <a:lnTo>
                    <a:pt x="920686" y="226517"/>
                  </a:lnTo>
                  <a:lnTo>
                    <a:pt x="958875" y="236448"/>
                  </a:lnTo>
                  <a:lnTo>
                    <a:pt x="991336" y="244055"/>
                  </a:lnTo>
                  <a:lnTo>
                    <a:pt x="1012685" y="252501"/>
                  </a:lnTo>
                  <a:lnTo>
                    <a:pt x="1024407" y="263525"/>
                  </a:lnTo>
                  <a:lnTo>
                    <a:pt x="1027976" y="278904"/>
                  </a:lnTo>
                  <a:lnTo>
                    <a:pt x="1023962" y="296265"/>
                  </a:lnTo>
                  <a:lnTo>
                    <a:pt x="1012126" y="310375"/>
                  </a:lnTo>
                  <a:lnTo>
                    <a:pt x="992784" y="319874"/>
                  </a:lnTo>
                  <a:lnTo>
                    <a:pt x="966279" y="323342"/>
                  </a:lnTo>
                  <a:lnTo>
                    <a:pt x="939279" y="319532"/>
                  </a:lnTo>
                  <a:lnTo>
                    <a:pt x="919073" y="308775"/>
                  </a:lnTo>
                  <a:lnTo>
                    <a:pt x="905814" y="292100"/>
                  </a:lnTo>
                  <a:lnTo>
                    <a:pt x="899629" y="270510"/>
                  </a:lnTo>
                  <a:lnTo>
                    <a:pt x="859155" y="270510"/>
                  </a:lnTo>
                  <a:lnTo>
                    <a:pt x="868819" y="304406"/>
                  </a:lnTo>
                  <a:lnTo>
                    <a:pt x="890143" y="331304"/>
                  </a:lnTo>
                  <a:lnTo>
                    <a:pt x="922743" y="349046"/>
                  </a:lnTo>
                  <a:lnTo>
                    <a:pt x="966279" y="355434"/>
                  </a:lnTo>
                  <a:lnTo>
                    <a:pt x="1008964" y="349567"/>
                  </a:lnTo>
                  <a:lnTo>
                    <a:pt x="1040765" y="333273"/>
                  </a:lnTo>
                  <a:lnTo>
                    <a:pt x="1060615" y="308571"/>
                  </a:lnTo>
                  <a:lnTo>
                    <a:pt x="1067473" y="277418"/>
                  </a:lnTo>
                  <a:close/>
                </a:path>
                <a:path w="1350645" h="355600">
                  <a:moveTo>
                    <a:pt x="1350391" y="223608"/>
                  </a:moveTo>
                  <a:lnTo>
                    <a:pt x="1341640" y="169760"/>
                  </a:lnTo>
                  <a:lnTo>
                    <a:pt x="1317066" y="127800"/>
                  </a:lnTo>
                  <a:lnTo>
                    <a:pt x="1313014" y="124879"/>
                  </a:lnTo>
                  <a:lnTo>
                    <a:pt x="1310398" y="122999"/>
                  </a:lnTo>
                  <a:lnTo>
                    <a:pt x="1310398" y="223608"/>
                  </a:lnTo>
                  <a:lnTo>
                    <a:pt x="1304874" y="264502"/>
                  </a:lnTo>
                  <a:lnTo>
                    <a:pt x="1304848" y="264718"/>
                  </a:lnTo>
                  <a:lnTo>
                    <a:pt x="1289024" y="295249"/>
                  </a:lnTo>
                  <a:lnTo>
                    <a:pt x="1288935" y="295440"/>
                  </a:lnTo>
                  <a:lnTo>
                    <a:pt x="1263751" y="314693"/>
                  </a:lnTo>
                  <a:lnTo>
                    <a:pt x="1230439" y="321348"/>
                  </a:lnTo>
                  <a:lnTo>
                    <a:pt x="1196835" y="314693"/>
                  </a:lnTo>
                  <a:lnTo>
                    <a:pt x="1196568" y="314693"/>
                  </a:lnTo>
                  <a:lnTo>
                    <a:pt x="1170825" y="295249"/>
                  </a:lnTo>
                  <a:lnTo>
                    <a:pt x="1154747" y="264718"/>
                  </a:lnTo>
                  <a:lnTo>
                    <a:pt x="1154633" y="264502"/>
                  </a:lnTo>
                  <a:lnTo>
                    <a:pt x="1148981" y="223608"/>
                  </a:lnTo>
                  <a:lnTo>
                    <a:pt x="1154557" y="182156"/>
                  </a:lnTo>
                  <a:lnTo>
                    <a:pt x="1170647" y="151104"/>
                  </a:lnTo>
                  <a:lnTo>
                    <a:pt x="1196263" y="131635"/>
                  </a:lnTo>
                  <a:lnTo>
                    <a:pt x="1230439" y="124879"/>
                  </a:lnTo>
                  <a:lnTo>
                    <a:pt x="1263967" y="131635"/>
                  </a:lnTo>
                  <a:lnTo>
                    <a:pt x="1289113" y="151104"/>
                  </a:lnTo>
                  <a:lnTo>
                    <a:pt x="1304925" y="182156"/>
                  </a:lnTo>
                  <a:lnTo>
                    <a:pt x="1310398" y="223608"/>
                  </a:lnTo>
                  <a:lnTo>
                    <a:pt x="1310398" y="122999"/>
                  </a:lnTo>
                  <a:lnTo>
                    <a:pt x="1279169" y="100545"/>
                  </a:lnTo>
                  <a:lnTo>
                    <a:pt x="1230439" y="90830"/>
                  </a:lnTo>
                  <a:lnTo>
                    <a:pt x="1181061" y="100545"/>
                  </a:lnTo>
                  <a:lnTo>
                    <a:pt x="1142695" y="127800"/>
                  </a:lnTo>
                  <a:lnTo>
                    <a:pt x="1117841" y="169760"/>
                  </a:lnTo>
                  <a:lnTo>
                    <a:pt x="1109002" y="223608"/>
                  </a:lnTo>
                  <a:lnTo>
                    <a:pt x="1117879" y="277114"/>
                  </a:lnTo>
                  <a:lnTo>
                    <a:pt x="1117917" y="277317"/>
                  </a:lnTo>
                  <a:lnTo>
                    <a:pt x="1142771" y="318782"/>
                  </a:lnTo>
                  <a:lnTo>
                    <a:pt x="1142873" y="318960"/>
                  </a:lnTo>
                  <a:lnTo>
                    <a:pt x="1181265" y="345871"/>
                  </a:lnTo>
                  <a:lnTo>
                    <a:pt x="1230439" y="355434"/>
                  </a:lnTo>
                  <a:lnTo>
                    <a:pt x="1278826" y="345871"/>
                  </a:lnTo>
                  <a:lnTo>
                    <a:pt x="1279067" y="345871"/>
                  </a:lnTo>
                  <a:lnTo>
                    <a:pt x="1313459" y="321348"/>
                  </a:lnTo>
                  <a:lnTo>
                    <a:pt x="1317066" y="318782"/>
                  </a:lnTo>
                  <a:lnTo>
                    <a:pt x="1341526" y="277317"/>
                  </a:lnTo>
                  <a:lnTo>
                    <a:pt x="1341640" y="277114"/>
                  </a:lnTo>
                  <a:lnTo>
                    <a:pt x="1350391" y="223608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2120" y="15424103"/>
              <a:ext cx="119456" cy="248793"/>
            </a:xfrm>
            <a:prstGeom prst="rect">
              <a:avLst/>
            </a:prstGeom>
          </p:spPr>
        </p:pic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0472" y="15324892"/>
              <a:ext cx="259715" cy="348615"/>
            </a:xfrm>
            <a:custGeom>
              <a:avLst/>
              <a:gdLst/>
              <a:ahLst/>
              <a:cxnLst/>
              <a:rect l="l" t="t" r="r" b="b"/>
              <a:pathLst>
                <a:path w="259714" h="348615">
                  <a:moveTo>
                    <a:pt x="151053" y="0"/>
                  </a:moveTo>
                  <a:lnTo>
                    <a:pt x="0" y="0"/>
                  </a:lnTo>
                  <a:lnTo>
                    <a:pt x="0" y="348005"/>
                  </a:lnTo>
                  <a:lnTo>
                    <a:pt x="39992" y="348005"/>
                  </a:lnTo>
                  <a:lnTo>
                    <a:pt x="39992" y="204355"/>
                  </a:lnTo>
                  <a:lnTo>
                    <a:pt x="151053" y="204355"/>
                  </a:lnTo>
                  <a:lnTo>
                    <a:pt x="197939" y="196790"/>
                  </a:lnTo>
                  <a:lnTo>
                    <a:pt x="231771" y="175666"/>
                  </a:lnTo>
                  <a:lnTo>
                    <a:pt x="236113" y="168821"/>
                  </a:lnTo>
                  <a:lnTo>
                    <a:pt x="39992" y="168821"/>
                  </a:lnTo>
                  <a:lnTo>
                    <a:pt x="39992" y="35534"/>
                  </a:lnTo>
                  <a:lnTo>
                    <a:pt x="235997" y="35534"/>
                  </a:lnTo>
                  <a:lnTo>
                    <a:pt x="231771" y="28868"/>
                  </a:lnTo>
                  <a:lnTo>
                    <a:pt x="197939" y="7632"/>
                  </a:lnTo>
                  <a:lnTo>
                    <a:pt x="151053" y="0"/>
                  </a:lnTo>
                  <a:close/>
                </a:path>
                <a:path w="259714" h="348615">
                  <a:moveTo>
                    <a:pt x="235997" y="35534"/>
                  </a:moveTo>
                  <a:lnTo>
                    <a:pt x="148590" y="35534"/>
                  </a:lnTo>
                  <a:lnTo>
                    <a:pt x="178834" y="40254"/>
                  </a:lnTo>
                  <a:lnTo>
                    <a:pt x="200610" y="53674"/>
                  </a:lnTo>
                  <a:lnTo>
                    <a:pt x="213778" y="74684"/>
                  </a:lnTo>
                  <a:lnTo>
                    <a:pt x="218198" y="102171"/>
                  </a:lnTo>
                  <a:lnTo>
                    <a:pt x="213778" y="129869"/>
                  </a:lnTo>
                  <a:lnTo>
                    <a:pt x="200610" y="150860"/>
                  </a:lnTo>
                  <a:lnTo>
                    <a:pt x="178834" y="164168"/>
                  </a:lnTo>
                  <a:lnTo>
                    <a:pt x="148590" y="168821"/>
                  </a:lnTo>
                  <a:lnTo>
                    <a:pt x="236113" y="168821"/>
                  </a:lnTo>
                  <a:lnTo>
                    <a:pt x="252273" y="143340"/>
                  </a:lnTo>
                  <a:lnTo>
                    <a:pt x="259168" y="102171"/>
                  </a:lnTo>
                  <a:lnTo>
                    <a:pt x="252273" y="61213"/>
                  </a:lnTo>
                  <a:lnTo>
                    <a:pt x="235997" y="3553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" name="object 5"/>
            <p:cNvGrpSpPr>
              <a:grpSpLocks noGrp="1" noUngrp="1" noRot="1" noMove="1" noResize="1"/>
            </p:cNvGrpSpPr>
            <p:nvPr/>
          </p:nvGrpSpPr>
          <p:grpSpPr>
            <a:xfrm>
              <a:off x="2919088" y="15315017"/>
              <a:ext cx="667385" cy="366395"/>
              <a:chOff x="2919088" y="15315017"/>
              <a:chExt cx="667385" cy="366395"/>
            </a:xfrm>
          </p:grpSpPr>
          <p:pic>
            <p:nvPicPr>
              <p:cNvPr id="6" name="object 6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919088" y="15424103"/>
                <a:ext cx="119456" cy="248793"/>
              </a:xfrm>
              <a:prstGeom prst="rect">
                <a:avLst/>
              </a:prstGeom>
            </p:spPr>
          </p:pic>
          <p:sp>
            <p:nvSpPr>
              <p:cNvPr id="7" name="object 7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63278" y="15315019"/>
                <a:ext cx="523240" cy="366395"/>
              </a:xfrm>
              <a:custGeom>
                <a:avLst/>
                <a:gdLst/>
                <a:ahLst/>
                <a:cxnLst/>
                <a:rect l="l" t="t" r="r" b="b"/>
                <a:pathLst>
                  <a:path w="523239" h="366394">
                    <a:moveTo>
                      <a:pt x="241388" y="233972"/>
                    </a:moveTo>
                    <a:lnTo>
                      <a:pt x="232638" y="180124"/>
                    </a:lnTo>
                    <a:lnTo>
                      <a:pt x="208064" y="138163"/>
                    </a:lnTo>
                    <a:lnTo>
                      <a:pt x="204012" y="135242"/>
                    </a:lnTo>
                    <a:lnTo>
                      <a:pt x="201396" y="133362"/>
                    </a:lnTo>
                    <a:lnTo>
                      <a:pt x="201396" y="233972"/>
                    </a:lnTo>
                    <a:lnTo>
                      <a:pt x="195872" y="274866"/>
                    </a:lnTo>
                    <a:lnTo>
                      <a:pt x="154749" y="325056"/>
                    </a:lnTo>
                    <a:lnTo>
                      <a:pt x="121437" y="331711"/>
                    </a:lnTo>
                    <a:lnTo>
                      <a:pt x="87820" y="325056"/>
                    </a:lnTo>
                    <a:lnTo>
                      <a:pt x="87553" y="325056"/>
                    </a:lnTo>
                    <a:lnTo>
                      <a:pt x="61823" y="305612"/>
                    </a:lnTo>
                    <a:lnTo>
                      <a:pt x="45732" y="275082"/>
                    </a:lnTo>
                    <a:lnTo>
                      <a:pt x="45618" y="274866"/>
                    </a:lnTo>
                    <a:lnTo>
                      <a:pt x="39979" y="233972"/>
                    </a:lnTo>
                    <a:lnTo>
                      <a:pt x="45554" y="192519"/>
                    </a:lnTo>
                    <a:lnTo>
                      <a:pt x="61633" y="161467"/>
                    </a:lnTo>
                    <a:lnTo>
                      <a:pt x="87249" y="141998"/>
                    </a:lnTo>
                    <a:lnTo>
                      <a:pt x="121437" y="135242"/>
                    </a:lnTo>
                    <a:lnTo>
                      <a:pt x="154952" y="141998"/>
                    </a:lnTo>
                    <a:lnTo>
                      <a:pt x="180098" y="161467"/>
                    </a:lnTo>
                    <a:lnTo>
                      <a:pt x="195910" y="192519"/>
                    </a:lnTo>
                    <a:lnTo>
                      <a:pt x="201396" y="233972"/>
                    </a:lnTo>
                    <a:lnTo>
                      <a:pt x="201396" y="133362"/>
                    </a:lnTo>
                    <a:lnTo>
                      <a:pt x="170154" y="110909"/>
                    </a:lnTo>
                    <a:lnTo>
                      <a:pt x="121437" y="101193"/>
                    </a:lnTo>
                    <a:lnTo>
                      <a:pt x="72047" y="110909"/>
                    </a:lnTo>
                    <a:lnTo>
                      <a:pt x="33680" y="138163"/>
                    </a:lnTo>
                    <a:lnTo>
                      <a:pt x="8839" y="180124"/>
                    </a:lnTo>
                    <a:lnTo>
                      <a:pt x="0" y="233972"/>
                    </a:lnTo>
                    <a:lnTo>
                      <a:pt x="8864" y="287477"/>
                    </a:lnTo>
                    <a:lnTo>
                      <a:pt x="33756" y="329145"/>
                    </a:lnTo>
                    <a:lnTo>
                      <a:pt x="72250" y="356235"/>
                    </a:lnTo>
                    <a:lnTo>
                      <a:pt x="121437" y="365798"/>
                    </a:lnTo>
                    <a:lnTo>
                      <a:pt x="169811" y="356235"/>
                    </a:lnTo>
                    <a:lnTo>
                      <a:pt x="170065" y="356235"/>
                    </a:lnTo>
                    <a:lnTo>
                      <a:pt x="204444" y="331711"/>
                    </a:lnTo>
                    <a:lnTo>
                      <a:pt x="208064" y="329145"/>
                    </a:lnTo>
                    <a:lnTo>
                      <a:pt x="232511" y="287680"/>
                    </a:lnTo>
                    <a:lnTo>
                      <a:pt x="232638" y="287477"/>
                    </a:lnTo>
                    <a:lnTo>
                      <a:pt x="241388" y="233972"/>
                    </a:lnTo>
                    <a:close/>
                  </a:path>
                  <a:path w="523239" h="366394">
                    <a:moveTo>
                      <a:pt x="522833" y="0"/>
                    </a:moveTo>
                    <a:lnTo>
                      <a:pt x="484327" y="0"/>
                    </a:lnTo>
                    <a:lnTo>
                      <a:pt x="484327" y="150063"/>
                    </a:lnTo>
                    <a:lnTo>
                      <a:pt x="484327" y="233972"/>
                    </a:lnTo>
                    <a:lnTo>
                      <a:pt x="478485" y="274447"/>
                    </a:lnTo>
                    <a:lnTo>
                      <a:pt x="461987" y="305244"/>
                    </a:lnTo>
                    <a:lnTo>
                      <a:pt x="436422" y="324840"/>
                    </a:lnTo>
                    <a:lnTo>
                      <a:pt x="403364" y="331711"/>
                    </a:lnTo>
                    <a:lnTo>
                      <a:pt x="369824" y="324840"/>
                    </a:lnTo>
                    <a:lnTo>
                      <a:pt x="344131" y="305244"/>
                    </a:lnTo>
                    <a:lnTo>
                      <a:pt x="327710" y="274447"/>
                    </a:lnTo>
                    <a:lnTo>
                      <a:pt x="321919" y="233972"/>
                    </a:lnTo>
                    <a:lnTo>
                      <a:pt x="327634" y="192938"/>
                    </a:lnTo>
                    <a:lnTo>
                      <a:pt x="343941" y="161848"/>
                    </a:lnTo>
                    <a:lnTo>
                      <a:pt x="369608" y="142138"/>
                    </a:lnTo>
                    <a:lnTo>
                      <a:pt x="403364" y="135242"/>
                    </a:lnTo>
                    <a:lnTo>
                      <a:pt x="436841" y="142138"/>
                    </a:lnTo>
                    <a:lnTo>
                      <a:pt x="462356" y="161848"/>
                    </a:lnTo>
                    <a:lnTo>
                      <a:pt x="478624" y="192938"/>
                    </a:lnTo>
                    <a:lnTo>
                      <a:pt x="484327" y="233972"/>
                    </a:lnTo>
                    <a:lnTo>
                      <a:pt x="484327" y="150063"/>
                    </a:lnTo>
                    <a:lnTo>
                      <a:pt x="447306" y="114338"/>
                    </a:lnTo>
                    <a:lnTo>
                      <a:pt x="396951" y="101193"/>
                    </a:lnTo>
                    <a:lnTo>
                      <a:pt x="350037" y="111048"/>
                    </a:lnTo>
                    <a:lnTo>
                      <a:pt x="313715" y="138531"/>
                    </a:lnTo>
                    <a:lnTo>
                      <a:pt x="290258" y="180530"/>
                    </a:lnTo>
                    <a:lnTo>
                      <a:pt x="281940" y="233972"/>
                    </a:lnTo>
                    <a:lnTo>
                      <a:pt x="290258" y="287058"/>
                    </a:lnTo>
                    <a:lnTo>
                      <a:pt x="313715" y="328764"/>
                    </a:lnTo>
                    <a:lnTo>
                      <a:pt x="350037" y="356031"/>
                    </a:lnTo>
                    <a:lnTo>
                      <a:pt x="396951" y="365798"/>
                    </a:lnTo>
                    <a:lnTo>
                      <a:pt x="423519" y="362394"/>
                    </a:lnTo>
                    <a:lnTo>
                      <a:pt x="447306" y="352653"/>
                    </a:lnTo>
                    <a:lnTo>
                      <a:pt x="467753" y="337261"/>
                    </a:lnTo>
                    <a:lnTo>
                      <a:pt x="472274" y="331711"/>
                    </a:lnTo>
                    <a:lnTo>
                      <a:pt x="484327" y="316915"/>
                    </a:lnTo>
                    <a:lnTo>
                      <a:pt x="484327" y="357886"/>
                    </a:lnTo>
                    <a:lnTo>
                      <a:pt x="522833" y="357886"/>
                    </a:lnTo>
                    <a:lnTo>
                      <a:pt x="522833" y="316915"/>
                    </a:lnTo>
                    <a:lnTo>
                      <a:pt x="522833" y="150063"/>
                    </a:lnTo>
                    <a:lnTo>
                      <a:pt x="522833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56286" y="15424097"/>
              <a:ext cx="210185" cy="257175"/>
            </a:xfrm>
            <a:custGeom>
              <a:avLst/>
              <a:gdLst/>
              <a:ahLst/>
              <a:cxnLst/>
              <a:rect l="l" t="t" r="r" b="b"/>
              <a:pathLst>
                <a:path w="210185" h="257175">
                  <a:moveTo>
                    <a:pt x="209804" y="0"/>
                  </a:moveTo>
                  <a:lnTo>
                    <a:pt x="170802" y="0"/>
                  </a:lnTo>
                  <a:lnTo>
                    <a:pt x="170802" y="131800"/>
                  </a:lnTo>
                  <a:lnTo>
                    <a:pt x="165503" y="169320"/>
                  </a:lnTo>
                  <a:lnTo>
                    <a:pt x="150625" y="197951"/>
                  </a:lnTo>
                  <a:lnTo>
                    <a:pt x="127693" y="216214"/>
                  </a:lnTo>
                  <a:lnTo>
                    <a:pt x="98234" y="222631"/>
                  </a:lnTo>
                  <a:lnTo>
                    <a:pt x="72244" y="218191"/>
                  </a:lnTo>
                  <a:lnTo>
                    <a:pt x="53563" y="204868"/>
                  </a:lnTo>
                  <a:lnTo>
                    <a:pt x="42286" y="182656"/>
                  </a:lnTo>
                  <a:lnTo>
                    <a:pt x="38506" y="151549"/>
                  </a:lnTo>
                  <a:lnTo>
                    <a:pt x="38506" y="0"/>
                  </a:lnTo>
                  <a:lnTo>
                    <a:pt x="0" y="0"/>
                  </a:lnTo>
                  <a:lnTo>
                    <a:pt x="0" y="156984"/>
                  </a:lnTo>
                  <a:lnTo>
                    <a:pt x="5963" y="198599"/>
                  </a:lnTo>
                  <a:lnTo>
                    <a:pt x="23264" y="229985"/>
                  </a:lnTo>
                  <a:lnTo>
                    <a:pt x="51022" y="249801"/>
                  </a:lnTo>
                  <a:lnTo>
                    <a:pt x="88353" y="256705"/>
                  </a:lnTo>
                  <a:lnTo>
                    <a:pt x="115189" y="253427"/>
                  </a:lnTo>
                  <a:lnTo>
                    <a:pt x="137907" y="244179"/>
                  </a:lnTo>
                  <a:lnTo>
                    <a:pt x="156460" y="229841"/>
                  </a:lnTo>
                  <a:lnTo>
                    <a:pt x="170802" y="211289"/>
                  </a:lnTo>
                  <a:lnTo>
                    <a:pt x="170802" y="248805"/>
                  </a:lnTo>
                  <a:lnTo>
                    <a:pt x="209804" y="248805"/>
                  </a:lnTo>
                  <a:lnTo>
                    <a:pt x="20980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3423" y="15361425"/>
              <a:ext cx="669925" cy="319405"/>
            </a:xfrm>
            <a:custGeom>
              <a:avLst/>
              <a:gdLst/>
              <a:ahLst/>
              <a:cxnLst/>
              <a:rect l="l" t="t" r="r" b="b"/>
              <a:pathLst>
                <a:path w="669925" h="319405">
                  <a:moveTo>
                    <a:pt x="229044" y="149059"/>
                  </a:moveTo>
                  <a:lnTo>
                    <a:pt x="217563" y="110388"/>
                  </a:lnTo>
                  <a:lnTo>
                    <a:pt x="194551" y="80645"/>
                  </a:lnTo>
                  <a:lnTo>
                    <a:pt x="161632" y="61544"/>
                  </a:lnTo>
                  <a:lnTo>
                    <a:pt x="120446" y="54787"/>
                  </a:lnTo>
                  <a:lnTo>
                    <a:pt x="70802" y="64782"/>
                  </a:lnTo>
                  <a:lnTo>
                    <a:pt x="32816" y="92494"/>
                  </a:lnTo>
                  <a:lnTo>
                    <a:pt x="8547" y="134543"/>
                  </a:lnTo>
                  <a:lnTo>
                    <a:pt x="0" y="187566"/>
                  </a:lnTo>
                  <a:lnTo>
                    <a:pt x="8623" y="240449"/>
                  </a:lnTo>
                  <a:lnTo>
                    <a:pt x="33070" y="282181"/>
                  </a:lnTo>
                  <a:lnTo>
                    <a:pt x="71208" y="309562"/>
                  </a:lnTo>
                  <a:lnTo>
                    <a:pt x="120929" y="319392"/>
                  </a:lnTo>
                  <a:lnTo>
                    <a:pt x="162128" y="312851"/>
                  </a:lnTo>
                  <a:lnTo>
                    <a:pt x="194614" y="294462"/>
                  </a:lnTo>
                  <a:lnTo>
                    <a:pt x="217297" y="266065"/>
                  </a:lnTo>
                  <a:lnTo>
                    <a:pt x="229044" y="229539"/>
                  </a:lnTo>
                  <a:lnTo>
                    <a:pt x="189064" y="229539"/>
                  </a:lnTo>
                  <a:lnTo>
                    <a:pt x="181267" y="251726"/>
                  </a:lnTo>
                  <a:lnTo>
                    <a:pt x="167030" y="269214"/>
                  </a:lnTo>
                  <a:lnTo>
                    <a:pt x="146786" y="280708"/>
                  </a:lnTo>
                  <a:lnTo>
                    <a:pt x="120929" y="284822"/>
                  </a:lnTo>
                  <a:lnTo>
                    <a:pt x="86410" y="277329"/>
                  </a:lnTo>
                  <a:lnTo>
                    <a:pt x="61010" y="256692"/>
                  </a:lnTo>
                  <a:lnTo>
                    <a:pt x="45339" y="225691"/>
                  </a:lnTo>
                  <a:lnTo>
                    <a:pt x="39979" y="187083"/>
                  </a:lnTo>
                  <a:lnTo>
                    <a:pt x="45402" y="148704"/>
                  </a:lnTo>
                  <a:lnTo>
                    <a:pt x="61137" y="117678"/>
                  </a:lnTo>
                  <a:lnTo>
                    <a:pt x="86423" y="96913"/>
                  </a:lnTo>
                  <a:lnTo>
                    <a:pt x="120446" y="89344"/>
                  </a:lnTo>
                  <a:lnTo>
                    <a:pt x="146786" y="93751"/>
                  </a:lnTo>
                  <a:lnTo>
                    <a:pt x="167144" y="106070"/>
                  </a:lnTo>
                  <a:lnTo>
                    <a:pt x="181317" y="124955"/>
                  </a:lnTo>
                  <a:lnTo>
                    <a:pt x="189064" y="149059"/>
                  </a:lnTo>
                  <a:lnTo>
                    <a:pt x="229044" y="149059"/>
                  </a:lnTo>
                  <a:close/>
                </a:path>
                <a:path w="669925" h="319405">
                  <a:moveTo>
                    <a:pt x="397446" y="62687"/>
                  </a:moveTo>
                  <a:lnTo>
                    <a:pt x="337223" y="62687"/>
                  </a:lnTo>
                  <a:lnTo>
                    <a:pt x="337223" y="0"/>
                  </a:lnTo>
                  <a:lnTo>
                    <a:pt x="298729" y="0"/>
                  </a:lnTo>
                  <a:lnTo>
                    <a:pt x="298729" y="62687"/>
                  </a:lnTo>
                  <a:lnTo>
                    <a:pt x="252818" y="62687"/>
                  </a:lnTo>
                  <a:lnTo>
                    <a:pt x="252818" y="95758"/>
                  </a:lnTo>
                  <a:lnTo>
                    <a:pt x="298729" y="95758"/>
                  </a:lnTo>
                  <a:lnTo>
                    <a:pt x="298729" y="256209"/>
                  </a:lnTo>
                  <a:lnTo>
                    <a:pt x="301637" y="278790"/>
                  </a:lnTo>
                  <a:lnTo>
                    <a:pt x="311251" y="296240"/>
                  </a:lnTo>
                  <a:lnTo>
                    <a:pt x="328917" y="307492"/>
                  </a:lnTo>
                  <a:lnTo>
                    <a:pt x="355981" y="311480"/>
                  </a:lnTo>
                  <a:lnTo>
                    <a:pt x="397446" y="311480"/>
                  </a:lnTo>
                  <a:lnTo>
                    <a:pt x="397446" y="277418"/>
                  </a:lnTo>
                  <a:lnTo>
                    <a:pt x="363397" y="277418"/>
                  </a:lnTo>
                  <a:lnTo>
                    <a:pt x="351802" y="276225"/>
                  </a:lnTo>
                  <a:lnTo>
                    <a:pt x="343636" y="272288"/>
                  </a:lnTo>
                  <a:lnTo>
                    <a:pt x="338810" y="265125"/>
                  </a:lnTo>
                  <a:lnTo>
                    <a:pt x="337223" y="254228"/>
                  </a:lnTo>
                  <a:lnTo>
                    <a:pt x="337223" y="95758"/>
                  </a:lnTo>
                  <a:lnTo>
                    <a:pt x="397446" y="95758"/>
                  </a:lnTo>
                  <a:lnTo>
                    <a:pt x="397446" y="62687"/>
                  </a:lnTo>
                  <a:close/>
                </a:path>
                <a:path w="669925" h="319405">
                  <a:moveTo>
                    <a:pt x="669493" y="187566"/>
                  </a:moveTo>
                  <a:lnTo>
                    <a:pt x="660742" y="133718"/>
                  </a:lnTo>
                  <a:lnTo>
                    <a:pt x="636168" y="91757"/>
                  </a:lnTo>
                  <a:lnTo>
                    <a:pt x="632117" y="88836"/>
                  </a:lnTo>
                  <a:lnTo>
                    <a:pt x="629500" y="86956"/>
                  </a:lnTo>
                  <a:lnTo>
                    <a:pt x="629500" y="187566"/>
                  </a:lnTo>
                  <a:lnTo>
                    <a:pt x="623976" y="228460"/>
                  </a:lnTo>
                  <a:lnTo>
                    <a:pt x="582853" y="278650"/>
                  </a:lnTo>
                  <a:lnTo>
                    <a:pt x="549529" y="285305"/>
                  </a:lnTo>
                  <a:lnTo>
                    <a:pt x="515924" y="278650"/>
                  </a:lnTo>
                  <a:lnTo>
                    <a:pt x="515658" y="278650"/>
                  </a:lnTo>
                  <a:lnTo>
                    <a:pt x="489927" y="259207"/>
                  </a:lnTo>
                  <a:lnTo>
                    <a:pt x="473849" y="228676"/>
                  </a:lnTo>
                  <a:lnTo>
                    <a:pt x="473735" y="228460"/>
                  </a:lnTo>
                  <a:lnTo>
                    <a:pt x="468083" y="187566"/>
                  </a:lnTo>
                  <a:lnTo>
                    <a:pt x="473659" y="146113"/>
                  </a:lnTo>
                  <a:lnTo>
                    <a:pt x="489750" y="115062"/>
                  </a:lnTo>
                  <a:lnTo>
                    <a:pt x="515366" y="95592"/>
                  </a:lnTo>
                  <a:lnTo>
                    <a:pt x="549529" y="88836"/>
                  </a:lnTo>
                  <a:lnTo>
                    <a:pt x="583057" y="95592"/>
                  </a:lnTo>
                  <a:lnTo>
                    <a:pt x="608215" y="115062"/>
                  </a:lnTo>
                  <a:lnTo>
                    <a:pt x="624014" y="146113"/>
                  </a:lnTo>
                  <a:lnTo>
                    <a:pt x="629500" y="187566"/>
                  </a:lnTo>
                  <a:lnTo>
                    <a:pt x="629500" y="86956"/>
                  </a:lnTo>
                  <a:lnTo>
                    <a:pt x="598258" y="64503"/>
                  </a:lnTo>
                  <a:lnTo>
                    <a:pt x="549529" y="54787"/>
                  </a:lnTo>
                  <a:lnTo>
                    <a:pt x="500164" y="64503"/>
                  </a:lnTo>
                  <a:lnTo>
                    <a:pt x="461797" y="91757"/>
                  </a:lnTo>
                  <a:lnTo>
                    <a:pt x="436943" y="133718"/>
                  </a:lnTo>
                  <a:lnTo>
                    <a:pt x="428104" y="187566"/>
                  </a:lnTo>
                  <a:lnTo>
                    <a:pt x="436981" y="241071"/>
                  </a:lnTo>
                  <a:lnTo>
                    <a:pt x="437019" y="241274"/>
                  </a:lnTo>
                  <a:lnTo>
                    <a:pt x="461873" y="282740"/>
                  </a:lnTo>
                  <a:lnTo>
                    <a:pt x="461975" y="282917"/>
                  </a:lnTo>
                  <a:lnTo>
                    <a:pt x="500367" y="309829"/>
                  </a:lnTo>
                  <a:lnTo>
                    <a:pt x="549529" y="319392"/>
                  </a:lnTo>
                  <a:lnTo>
                    <a:pt x="597916" y="309829"/>
                  </a:lnTo>
                  <a:lnTo>
                    <a:pt x="598170" y="309829"/>
                  </a:lnTo>
                  <a:lnTo>
                    <a:pt x="632561" y="285305"/>
                  </a:lnTo>
                  <a:lnTo>
                    <a:pt x="636168" y="282740"/>
                  </a:lnTo>
                  <a:lnTo>
                    <a:pt x="660628" y="241274"/>
                  </a:lnTo>
                  <a:lnTo>
                    <a:pt x="660742" y="241071"/>
                  </a:lnTo>
                  <a:lnTo>
                    <a:pt x="669493" y="1875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0259" y="15424103"/>
              <a:ext cx="119456" cy="248793"/>
            </a:xfrm>
            <a:prstGeom prst="rect">
              <a:avLst/>
            </a:prstGeom>
          </p:spPr>
        </p:pic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96160" y="15315007"/>
              <a:ext cx="260350" cy="366395"/>
            </a:xfrm>
            <a:custGeom>
              <a:avLst/>
              <a:gdLst/>
              <a:ahLst/>
              <a:cxnLst/>
              <a:rect l="l" t="t" r="r" b="b"/>
              <a:pathLst>
                <a:path w="260350" h="366394">
                  <a:moveTo>
                    <a:pt x="115506" y="97243"/>
                  </a:moveTo>
                  <a:lnTo>
                    <a:pt x="68515" y="107264"/>
                  </a:lnTo>
                  <a:lnTo>
                    <a:pt x="32026" y="135197"/>
                  </a:lnTo>
                  <a:lnTo>
                    <a:pt x="8400" y="177846"/>
                  </a:lnTo>
                  <a:lnTo>
                    <a:pt x="0" y="232016"/>
                  </a:lnTo>
                  <a:lnTo>
                    <a:pt x="8400" y="286030"/>
                  </a:lnTo>
                  <a:lnTo>
                    <a:pt x="32026" y="328339"/>
                  </a:lnTo>
                  <a:lnTo>
                    <a:pt x="68515" y="355931"/>
                  </a:lnTo>
                  <a:lnTo>
                    <a:pt x="115506" y="365798"/>
                  </a:lnTo>
                  <a:lnTo>
                    <a:pt x="137220" y="363543"/>
                  </a:lnTo>
                  <a:lnTo>
                    <a:pt x="157038" y="357030"/>
                  </a:lnTo>
                  <a:lnTo>
                    <a:pt x="174728" y="346633"/>
                  </a:lnTo>
                  <a:lnTo>
                    <a:pt x="190055" y="332727"/>
                  </a:lnTo>
                  <a:lnTo>
                    <a:pt x="260159" y="332727"/>
                  </a:lnTo>
                  <a:lnTo>
                    <a:pt x="260159" y="306057"/>
                  </a:lnTo>
                  <a:lnTo>
                    <a:pt x="131305" y="306057"/>
                  </a:lnTo>
                  <a:lnTo>
                    <a:pt x="106718" y="301012"/>
                  </a:lnTo>
                  <a:lnTo>
                    <a:pt x="88239" y="286434"/>
                  </a:lnTo>
                  <a:lnTo>
                    <a:pt x="76609" y="263157"/>
                  </a:lnTo>
                  <a:lnTo>
                    <a:pt x="72567" y="232016"/>
                  </a:lnTo>
                  <a:lnTo>
                    <a:pt x="76539" y="200506"/>
                  </a:lnTo>
                  <a:lnTo>
                    <a:pt x="88053" y="176912"/>
                  </a:lnTo>
                  <a:lnTo>
                    <a:pt x="106509" y="162112"/>
                  </a:lnTo>
                  <a:lnTo>
                    <a:pt x="131305" y="156984"/>
                  </a:lnTo>
                  <a:lnTo>
                    <a:pt x="260159" y="156984"/>
                  </a:lnTo>
                  <a:lnTo>
                    <a:pt x="260159" y="131305"/>
                  </a:lnTo>
                  <a:lnTo>
                    <a:pt x="190055" y="131305"/>
                  </a:lnTo>
                  <a:lnTo>
                    <a:pt x="174728" y="117035"/>
                  </a:lnTo>
                  <a:lnTo>
                    <a:pt x="157038" y="106321"/>
                  </a:lnTo>
                  <a:lnTo>
                    <a:pt x="137220" y="99583"/>
                  </a:lnTo>
                  <a:lnTo>
                    <a:pt x="115506" y="97243"/>
                  </a:lnTo>
                  <a:close/>
                </a:path>
                <a:path w="260350" h="366394">
                  <a:moveTo>
                    <a:pt x="260159" y="332727"/>
                  </a:moveTo>
                  <a:lnTo>
                    <a:pt x="190055" y="332727"/>
                  </a:lnTo>
                  <a:lnTo>
                    <a:pt x="190055" y="357886"/>
                  </a:lnTo>
                  <a:lnTo>
                    <a:pt x="260159" y="357886"/>
                  </a:lnTo>
                  <a:lnTo>
                    <a:pt x="260159" y="332727"/>
                  </a:lnTo>
                  <a:close/>
                </a:path>
                <a:path w="260350" h="366394">
                  <a:moveTo>
                    <a:pt x="260159" y="156984"/>
                  </a:moveTo>
                  <a:lnTo>
                    <a:pt x="131305" y="156984"/>
                  </a:lnTo>
                  <a:lnTo>
                    <a:pt x="156103" y="162112"/>
                  </a:lnTo>
                  <a:lnTo>
                    <a:pt x="174563" y="176912"/>
                  </a:lnTo>
                  <a:lnTo>
                    <a:pt x="186081" y="200506"/>
                  </a:lnTo>
                  <a:lnTo>
                    <a:pt x="190055" y="232016"/>
                  </a:lnTo>
                  <a:lnTo>
                    <a:pt x="186013" y="263157"/>
                  </a:lnTo>
                  <a:lnTo>
                    <a:pt x="174382" y="286434"/>
                  </a:lnTo>
                  <a:lnTo>
                    <a:pt x="155899" y="301012"/>
                  </a:lnTo>
                  <a:lnTo>
                    <a:pt x="131305" y="306057"/>
                  </a:lnTo>
                  <a:lnTo>
                    <a:pt x="260159" y="306057"/>
                  </a:lnTo>
                  <a:lnTo>
                    <a:pt x="260159" y="156984"/>
                  </a:lnTo>
                  <a:close/>
                </a:path>
                <a:path w="260350" h="366394">
                  <a:moveTo>
                    <a:pt x="260159" y="0"/>
                  </a:moveTo>
                  <a:lnTo>
                    <a:pt x="190055" y="0"/>
                  </a:lnTo>
                  <a:lnTo>
                    <a:pt x="190055" y="131305"/>
                  </a:lnTo>
                  <a:lnTo>
                    <a:pt x="260159" y="131305"/>
                  </a:lnTo>
                  <a:lnTo>
                    <a:pt x="26015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1306" y="15412260"/>
              <a:ext cx="250190" cy="268605"/>
            </a:xfrm>
            <a:custGeom>
              <a:avLst/>
              <a:gdLst/>
              <a:ahLst/>
              <a:cxnLst/>
              <a:rect l="l" t="t" r="r" b="b"/>
              <a:pathLst>
                <a:path w="250189" h="268605">
                  <a:moveTo>
                    <a:pt x="129336" y="0"/>
                  </a:moveTo>
                  <a:lnTo>
                    <a:pt x="84230" y="6768"/>
                  </a:lnTo>
                  <a:lnTo>
                    <a:pt x="48198" y="25716"/>
                  </a:lnTo>
                  <a:lnTo>
                    <a:pt x="21785" y="54806"/>
                  </a:lnTo>
                  <a:lnTo>
                    <a:pt x="5537" y="92002"/>
                  </a:lnTo>
                  <a:lnTo>
                    <a:pt x="0" y="135267"/>
                  </a:lnTo>
                  <a:lnTo>
                    <a:pt x="5786" y="178691"/>
                  </a:lnTo>
                  <a:lnTo>
                    <a:pt x="22593" y="215438"/>
                  </a:lnTo>
                  <a:lnTo>
                    <a:pt x="49588" y="243801"/>
                  </a:lnTo>
                  <a:lnTo>
                    <a:pt x="85942" y="262071"/>
                  </a:lnTo>
                  <a:lnTo>
                    <a:pt x="130822" y="268541"/>
                  </a:lnTo>
                  <a:lnTo>
                    <a:pt x="170474" y="263435"/>
                  </a:lnTo>
                  <a:lnTo>
                    <a:pt x="204806" y="247684"/>
                  </a:lnTo>
                  <a:lnTo>
                    <a:pt x="231270" y="220642"/>
                  </a:lnTo>
                  <a:lnTo>
                    <a:pt x="234724" y="212255"/>
                  </a:lnTo>
                  <a:lnTo>
                    <a:pt x="131813" y="212255"/>
                  </a:lnTo>
                  <a:lnTo>
                    <a:pt x="107484" y="208815"/>
                  </a:lnTo>
                  <a:lnTo>
                    <a:pt x="88249" y="198064"/>
                  </a:lnTo>
                  <a:lnTo>
                    <a:pt x="74752" y="179352"/>
                  </a:lnTo>
                  <a:lnTo>
                    <a:pt x="67640" y="152031"/>
                  </a:lnTo>
                  <a:lnTo>
                    <a:pt x="249288" y="152031"/>
                  </a:lnTo>
                  <a:lnTo>
                    <a:pt x="249796" y="145618"/>
                  </a:lnTo>
                  <a:lnTo>
                    <a:pt x="249796" y="136728"/>
                  </a:lnTo>
                  <a:lnTo>
                    <a:pt x="246480" y="106133"/>
                  </a:lnTo>
                  <a:lnTo>
                    <a:pt x="69608" y="106133"/>
                  </a:lnTo>
                  <a:lnTo>
                    <a:pt x="78025" y="84544"/>
                  </a:lnTo>
                  <a:lnTo>
                    <a:pt x="78108" y="84329"/>
                  </a:lnTo>
                  <a:lnTo>
                    <a:pt x="91328" y="69100"/>
                  </a:lnTo>
                  <a:lnTo>
                    <a:pt x="108482" y="60238"/>
                  </a:lnTo>
                  <a:lnTo>
                    <a:pt x="108113" y="60238"/>
                  </a:lnTo>
                  <a:lnTo>
                    <a:pt x="129336" y="57251"/>
                  </a:lnTo>
                  <a:lnTo>
                    <a:pt x="231749" y="57251"/>
                  </a:lnTo>
                  <a:lnTo>
                    <a:pt x="230002" y="52779"/>
                  </a:lnTo>
                  <a:lnTo>
                    <a:pt x="205649" y="24247"/>
                  </a:lnTo>
                  <a:lnTo>
                    <a:pt x="172008" y="6259"/>
                  </a:lnTo>
                  <a:lnTo>
                    <a:pt x="129336" y="0"/>
                  </a:lnTo>
                  <a:close/>
                </a:path>
                <a:path w="250189" h="268605">
                  <a:moveTo>
                    <a:pt x="247319" y="181660"/>
                  </a:moveTo>
                  <a:lnTo>
                    <a:pt x="181178" y="181660"/>
                  </a:lnTo>
                  <a:lnTo>
                    <a:pt x="174432" y="194140"/>
                  </a:lnTo>
                  <a:lnTo>
                    <a:pt x="163896" y="203801"/>
                  </a:lnTo>
                  <a:lnTo>
                    <a:pt x="149659" y="210041"/>
                  </a:lnTo>
                  <a:lnTo>
                    <a:pt x="131813" y="212255"/>
                  </a:lnTo>
                  <a:lnTo>
                    <a:pt x="234724" y="212255"/>
                  </a:lnTo>
                  <a:lnTo>
                    <a:pt x="247319" y="181660"/>
                  </a:lnTo>
                  <a:close/>
                </a:path>
                <a:path w="250189" h="268605">
                  <a:moveTo>
                    <a:pt x="231749" y="57251"/>
                  </a:moveTo>
                  <a:lnTo>
                    <a:pt x="129336" y="57251"/>
                  </a:lnTo>
                  <a:lnTo>
                    <a:pt x="149242" y="60238"/>
                  </a:lnTo>
                  <a:lnTo>
                    <a:pt x="164887" y="69291"/>
                  </a:lnTo>
                  <a:lnTo>
                    <a:pt x="175717" y="84544"/>
                  </a:lnTo>
                  <a:lnTo>
                    <a:pt x="181178" y="106133"/>
                  </a:lnTo>
                  <a:lnTo>
                    <a:pt x="246480" y="106133"/>
                  </a:lnTo>
                  <a:lnTo>
                    <a:pt x="244804" y="90667"/>
                  </a:lnTo>
                  <a:lnTo>
                    <a:pt x="231749" y="57251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84964" y="15317482"/>
              <a:ext cx="871855" cy="457200"/>
            </a:xfrm>
            <a:custGeom>
              <a:avLst/>
              <a:gdLst/>
              <a:ahLst/>
              <a:cxnLst/>
              <a:rect l="l" t="t" r="r" b="b"/>
              <a:pathLst>
                <a:path w="871854" h="457200">
                  <a:moveTo>
                    <a:pt x="297180" y="251764"/>
                  </a:moveTo>
                  <a:lnTo>
                    <a:pt x="287769" y="206451"/>
                  </a:lnTo>
                  <a:lnTo>
                    <a:pt x="261200" y="175806"/>
                  </a:lnTo>
                  <a:lnTo>
                    <a:pt x="219913" y="155613"/>
                  </a:lnTo>
                  <a:lnTo>
                    <a:pt x="166357" y="141681"/>
                  </a:lnTo>
                  <a:lnTo>
                    <a:pt x="132613" y="133959"/>
                  </a:lnTo>
                  <a:lnTo>
                    <a:pt x="108902" y="125818"/>
                  </a:lnTo>
                  <a:lnTo>
                    <a:pt x="94919" y="115366"/>
                  </a:lnTo>
                  <a:lnTo>
                    <a:pt x="90335" y="100711"/>
                  </a:lnTo>
                  <a:lnTo>
                    <a:pt x="94576" y="85255"/>
                  </a:lnTo>
                  <a:lnTo>
                    <a:pt x="106502" y="73431"/>
                  </a:lnTo>
                  <a:lnTo>
                    <a:pt x="124904" y="65862"/>
                  </a:lnTo>
                  <a:lnTo>
                    <a:pt x="148590" y="63195"/>
                  </a:lnTo>
                  <a:lnTo>
                    <a:pt x="172110" y="66141"/>
                  </a:lnTo>
                  <a:lnTo>
                    <a:pt x="190550" y="74917"/>
                  </a:lnTo>
                  <a:lnTo>
                    <a:pt x="203428" y="89433"/>
                  </a:lnTo>
                  <a:lnTo>
                    <a:pt x="210299" y="109588"/>
                  </a:lnTo>
                  <a:lnTo>
                    <a:pt x="287794" y="109588"/>
                  </a:lnTo>
                  <a:lnTo>
                    <a:pt x="275996" y="65392"/>
                  </a:lnTo>
                  <a:lnTo>
                    <a:pt x="248602" y="30721"/>
                  </a:lnTo>
                  <a:lnTo>
                    <a:pt x="206502" y="8089"/>
                  </a:lnTo>
                  <a:lnTo>
                    <a:pt x="150558" y="0"/>
                  </a:lnTo>
                  <a:lnTo>
                    <a:pt x="94602" y="7086"/>
                  </a:lnTo>
                  <a:lnTo>
                    <a:pt x="50901" y="27825"/>
                  </a:lnTo>
                  <a:lnTo>
                    <a:pt x="22479" y="61429"/>
                  </a:lnTo>
                  <a:lnTo>
                    <a:pt x="12344" y="107124"/>
                  </a:lnTo>
                  <a:lnTo>
                    <a:pt x="21666" y="149860"/>
                  </a:lnTo>
                  <a:lnTo>
                    <a:pt x="47752" y="179133"/>
                  </a:lnTo>
                  <a:lnTo>
                    <a:pt x="87718" y="198691"/>
                  </a:lnTo>
                  <a:lnTo>
                    <a:pt x="138709" y="212267"/>
                  </a:lnTo>
                  <a:lnTo>
                    <a:pt x="174536" y="220027"/>
                  </a:lnTo>
                  <a:lnTo>
                    <a:pt x="199428" y="228434"/>
                  </a:lnTo>
                  <a:lnTo>
                    <a:pt x="213969" y="239623"/>
                  </a:lnTo>
                  <a:lnTo>
                    <a:pt x="218694" y="255714"/>
                  </a:lnTo>
                  <a:lnTo>
                    <a:pt x="213563" y="274713"/>
                  </a:lnTo>
                  <a:lnTo>
                    <a:pt x="199555" y="288112"/>
                  </a:lnTo>
                  <a:lnTo>
                    <a:pt x="178689" y="296049"/>
                  </a:lnTo>
                  <a:lnTo>
                    <a:pt x="153022" y="298665"/>
                  </a:lnTo>
                  <a:lnTo>
                    <a:pt x="123482" y="295148"/>
                  </a:lnTo>
                  <a:lnTo>
                    <a:pt x="101434" y="284594"/>
                  </a:lnTo>
                  <a:lnTo>
                    <a:pt x="86804" y="267004"/>
                  </a:lnTo>
                  <a:lnTo>
                    <a:pt x="79489" y="242392"/>
                  </a:lnTo>
                  <a:lnTo>
                    <a:pt x="0" y="242392"/>
                  </a:lnTo>
                  <a:lnTo>
                    <a:pt x="8991" y="283400"/>
                  </a:lnTo>
                  <a:lnTo>
                    <a:pt x="29591" y="316941"/>
                  </a:lnTo>
                  <a:lnTo>
                    <a:pt x="61023" y="342087"/>
                  </a:lnTo>
                  <a:lnTo>
                    <a:pt x="102577" y="357860"/>
                  </a:lnTo>
                  <a:lnTo>
                    <a:pt x="153530" y="363334"/>
                  </a:lnTo>
                  <a:lnTo>
                    <a:pt x="211162" y="355612"/>
                  </a:lnTo>
                  <a:lnTo>
                    <a:pt x="256628" y="333463"/>
                  </a:lnTo>
                  <a:lnTo>
                    <a:pt x="286461" y="298348"/>
                  </a:lnTo>
                  <a:lnTo>
                    <a:pt x="297180" y="251764"/>
                  </a:lnTo>
                  <a:close/>
                </a:path>
                <a:path w="871854" h="457200">
                  <a:moveTo>
                    <a:pt x="578154" y="231508"/>
                  </a:moveTo>
                  <a:lnTo>
                    <a:pt x="573163" y="185458"/>
                  </a:lnTo>
                  <a:lnTo>
                    <a:pt x="558355" y="147561"/>
                  </a:lnTo>
                  <a:lnTo>
                    <a:pt x="509536" y="105956"/>
                  </a:lnTo>
                  <a:lnTo>
                    <a:pt x="509536" y="200914"/>
                  </a:lnTo>
                  <a:lnTo>
                    <a:pt x="397967" y="200914"/>
                  </a:lnTo>
                  <a:lnTo>
                    <a:pt x="406374" y="179324"/>
                  </a:lnTo>
                  <a:lnTo>
                    <a:pt x="406463" y="179120"/>
                  </a:lnTo>
                  <a:lnTo>
                    <a:pt x="419684" y="163880"/>
                  </a:lnTo>
                  <a:lnTo>
                    <a:pt x="436841" y="155028"/>
                  </a:lnTo>
                  <a:lnTo>
                    <a:pt x="436460" y="155028"/>
                  </a:lnTo>
                  <a:lnTo>
                    <a:pt x="457695" y="152031"/>
                  </a:lnTo>
                  <a:lnTo>
                    <a:pt x="477596" y="155028"/>
                  </a:lnTo>
                  <a:lnTo>
                    <a:pt x="493242" y="164071"/>
                  </a:lnTo>
                  <a:lnTo>
                    <a:pt x="504075" y="179324"/>
                  </a:lnTo>
                  <a:lnTo>
                    <a:pt x="509536" y="200914"/>
                  </a:lnTo>
                  <a:lnTo>
                    <a:pt x="509536" y="105956"/>
                  </a:lnTo>
                  <a:lnTo>
                    <a:pt x="500367" y="101041"/>
                  </a:lnTo>
                  <a:lnTo>
                    <a:pt x="457695" y="94780"/>
                  </a:lnTo>
                  <a:lnTo>
                    <a:pt x="412584" y="101549"/>
                  </a:lnTo>
                  <a:lnTo>
                    <a:pt x="376555" y="120497"/>
                  </a:lnTo>
                  <a:lnTo>
                    <a:pt x="350139" y="149593"/>
                  </a:lnTo>
                  <a:lnTo>
                    <a:pt x="333895" y="186791"/>
                  </a:lnTo>
                  <a:lnTo>
                    <a:pt x="328358" y="230047"/>
                  </a:lnTo>
                  <a:lnTo>
                    <a:pt x="334137" y="273481"/>
                  </a:lnTo>
                  <a:lnTo>
                    <a:pt x="350951" y="310222"/>
                  </a:lnTo>
                  <a:lnTo>
                    <a:pt x="377939" y="338582"/>
                  </a:lnTo>
                  <a:lnTo>
                    <a:pt x="414299" y="356857"/>
                  </a:lnTo>
                  <a:lnTo>
                    <a:pt x="459181" y="363321"/>
                  </a:lnTo>
                  <a:lnTo>
                    <a:pt x="498830" y="358216"/>
                  </a:lnTo>
                  <a:lnTo>
                    <a:pt x="533158" y="342468"/>
                  </a:lnTo>
                  <a:lnTo>
                    <a:pt x="559625" y="315429"/>
                  </a:lnTo>
                  <a:lnTo>
                    <a:pt x="563079" y="307035"/>
                  </a:lnTo>
                  <a:lnTo>
                    <a:pt x="575678" y="276440"/>
                  </a:lnTo>
                  <a:lnTo>
                    <a:pt x="509536" y="276440"/>
                  </a:lnTo>
                  <a:lnTo>
                    <a:pt x="502780" y="288925"/>
                  </a:lnTo>
                  <a:lnTo>
                    <a:pt x="492252" y="298589"/>
                  </a:lnTo>
                  <a:lnTo>
                    <a:pt x="478015" y="304825"/>
                  </a:lnTo>
                  <a:lnTo>
                    <a:pt x="460171" y="307035"/>
                  </a:lnTo>
                  <a:lnTo>
                    <a:pt x="435838" y="303606"/>
                  </a:lnTo>
                  <a:lnTo>
                    <a:pt x="416598" y="292849"/>
                  </a:lnTo>
                  <a:lnTo>
                    <a:pt x="403110" y="274142"/>
                  </a:lnTo>
                  <a:lnTo>
                    <a:pt x="395998" y="246811"/>
                  </a:lnTo>
                  <a:lnTo>
                    <a:pt x="577646" y="246811"/>
                  </a:lnTo>
                  <a:lnTo>
                    <a:pt x="578154" y="240398"/>
                  </a:lnTo>
                  <a:lnTo>
                    <a:pt x="578154" y="231508"/>
                  </a:lnTo>
                  <a:close/>
                </a:path>
                <a:path w="871854" h="457200">
                  <a:moveTo>
                    <a:pt x="871448" y="102666"/>
                  </a:moveTo>
                  <a:lnTo>
                    <a:pt x="801344" y="102666"/>
                  </a:lnTo>
                  <a:lnTo>
                    <a:pt x="801344" y="126873"/>
                  </a:lnTo>
                  <a:lnTo>
                    <a:pt x="801344" y="224116"/>
                  </a:lnTo>
                  <a:lnTo>
                    <a:pt x="797306" y="253974"/>
                  </a:lnTo>
                  <a:lnTo>
                    <a:pt x="785672" y="276326"/>
                  </a:lnTo>
                  <a:lnTo>
                    <a:pt x="767194" y="290347"/>
                  </a:lnTo>
                  <a:lnTo>
                    <a:pt x="742594" y="295198"/>
                  </a:lnTo>
                  <a:lnTo>
                    <a:pt x="718007" y="290347"/>
                  </a:lnTo>
                  <a:lnTo>
                    <a:pt x="699528" y="276326"/>
                  </a:lnTo>
                  <a:lnTo>
                    <a:pt x="687895" y="253974"/>
                  </a:lnTo>
                  <a:lnTo>
                    <a:pt x="683856" y="224116"/>
                  </a:lnTo>
                  <a:lnTo>
                    <a:pt x="687832" y="193903"/>
                  </a:lnTo>
                  <a:lnTo>
                    <a:pt x="699338" y="171234"/>
                  </a:lnTo>
                  <a:lnTo>
                    <a:pt x="717804" y="156984"/>
                  </a:lnTo>
                  <a:lnTo>
                    <a:pt x="742594" y="152031"/>
                  </a:lnTo>
                  <a:lnTo>
                    <a:pt x="767397" y="156984"/>
                  </a:lnTo>
                  <a:lnTo>
                    <a:pt x="785850" y="171234"/>
                  </a:lnTo>
                  <a:lnTo>
                    <a:pt x="797369" y="193903"/>
                  </a:lnTo>
                  <a:lnTo>
                    <a:pt x="801344" y="224116"/>
                  </a:lnTo>
                  <a:lnTo>
                    <a:pt x="801344" y="126873"/>
                  </a:lnTo>
                  <a:lnTo>
                    <a:pt x="786015" y="113309"/>
                  </a:lnTo>
                  <a:lnTo>
                    <a:pt x="768324" y="103225"/>
                  </a:lnTo>
                  <a:lnTo>
                    <a:pt x="748512" y="96951"/>
                  </a:lnTo>
                  <a:lnTo>
                    <a:pt x="726795" y="94780"/>
                  </a:lnTo>
                  <a:lnTo>
                    <a:pt x="679805" y="104368"/>
                  </a:lnTo>
                  <a:lnTo>
                    <a:pt x="643318" y="131127"/>
                  </a:lnTo>
                  <a:lnTo>
                    <a:pt x="619683" y="172046"/>
                  </a:lnTo>
                  <a:lnTo>
                    <a:pt x="611289" y="224116"/>
                  </a:lnTo>
                  <a:lnTo>
                    <a:pt x="619683" y="276034"/>
                  </a:lnTo>
                  <a:lnTo>
                    <a:pt x="643318" y="316611"/>
                  </a:lnTo>
                  <a:lnTo>
                    <a:pt x="679881" y="343077"/>
                  </a:lnTo>
                  <a:lnTo>
                    <a:pt x="680097" y="343077"/>
                  </a:lnTo>
                  <a:lnTo>
                    <a:pt x="726795" y="352450"/>
                  </a:lnTo>
                  <a:lnTo>
                    <a:pt x="748512" y="350291"/>
                  </a:lnTo>
                  <a:lnTo>
                    <a:pt x="768324" y="344004"/>
                  </a:lnTo>
                  <a:lnTo>
                    <a:pt x="786015" y="333933"/>
                  </a:lnTo>
                  <a:lnTo>
                    <a:pt x="801344" y="320382"/>
                  </a:lnTo>
                  <a:lnTo>
                    <a:pt x="801344" y="346544"/>
                  </a:lnTo>
                  <a:lnTo>
                    <a:pt x="797585" y="370586"/>
                  </a:lnTo>
                  <a:lnTo>
                    <a:pt x="786777" y="387883"/>
                  </a:lnTo>
                  <a:lnTo>
                    <a:pt x="769683" y="398322"/>
                  </a:lnTo>
                  <a:lnTo>
                    <a:pt x="747039" y="401815"/>
                  </a:lnTo>
                  <a:lnTo>
                    <a:pt x="728878" y="399719"/>
                  </a:lnTo>
                  <a:lnTo>
                    <a:pt x="713536" y="393179"/>
                  </a:lnTo>
                  <a:lnTo>
                    <a:pt x="701992" y="381825"/>
                  </a:lnTo>
                  <a:lnTo>
                    <a:pt x="695210" y="365290"/>
                  </a:lnTo>
                  <a:lnTo>
                    <a:pt x="622642" y="365290"/>
                  </a:lnTo>
                  <a:lnTo>
                    <a:pt x="634682" y="405257"/>
                  </a:lnTo>
                  <a:lnTo>
                    <a:pt x="661212" y="433971"/>
                  </a:lnTo>
                  <a:lnTo>
                    <a:pt x="698931" y="451307"/>
                  </a:lnTo>
                  <a:lnTo>
                    <a:pt x="744575" y="457111"/>
                  </a:lnTo>
                  <a:lnTo>
                    <a:pt x="796467" y="449084"/>
                  </a:lnTo>
                  <a:lnTo>
                    <a:pt x="836523" y="426199"/>
                  </a:lnTo>
                  <a:lnTo>
                    <a:pt x="854024" y="401815"/>
                  </a:lnTo>
                  <a:lnTo>
                    <a:pt x="862317" y="390271"/>
                  </a:lnTo>
                  <a:lnTo>
                    <a:pt x="871448" y="343077"/>
                  </a:lnTo>
                  <a:lnTo>
                    <a:pt x="871448" y="320382"/>
                  </a:lnTo>
                  <a:lnTo>
                    <a:pt x="871448" y="295198"/>
                  </a:lnTo>
                  <a:lnTo>
                    <a:pt x="871448" y="152031"/>
                  </a:lnTo>
                  <a:lnTo>
                    <a:pt x="871448" y="126873"/>
                  </a:lnTo>
                  <a:lnTo>
                    <a:pt x="871448" y="1026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12769" y="15420148"/>
              <a:ext cx="234950" cy="260985"/>
            </a:xfrm>
            <a:custGeom>
              <a:avLst/>
              <a:gdLst/>
              <a:ahLst/>
              <a:cxnLst/>
              <a:rect l="l" t="t" r="r" b="b"/>
              <a:pathLst>
                <a:path w="234950" h="260984">
                  <a:moveTo>
                    <a:pt x="234480" y="0"/>
                  </a:moveTo>
                  <a:lnTo>
                    <a:pt x="163398" y="0"/>
                  </a:lnTo>
                  <a:lnTo>
                    <a:pt x="163398" y="139217"/>
                  </a:lnTo>
                  <a:lnTo>
                    <a:pt x="159934" y="164684"/>
                  </a:lnTo>
                  <a:lnTo>
                    <a:pt x="150129" y="184134"/>
                  </a:lnTo>
                  <a:lnTo>
                    <a:pt x="134862" y="196549"/>
                  </a:lnTo>
                  <a:lnTo>
                    <a:pt x="115011" y="200914"/>
                  </a:lnTo>
                  <a:lnTo>
                    <a:pt x="95580" y="197559"/>
                  </a:lnTo>
                  <a:lnTo>
                    <a:pt x="81697" y="187772"/>
                  </a:lnTo>
                  <a:lnTo>
                    <a:pt x="73364" y="171971"/>
                  </a:lnTo>
                  <a:lnTo>
                    <a:pt x="70586" y="150571"/>
                  </a:lnTo>
                  <a:lnTo>
                    <a:pt x="70586" y="0"/>
                  </a:lnTo>
                  <a:lnTo>
                    <a:pt x="0" y="0"/>
                  </a:lnTo>
                  <a:lnTo>
                    <a:pt x="0" y="155003"/>
                  </a:lnTo>
                  <a:lnTo>
                    <a:pt x="6147" y="199002"/>
                  </a:lnTo>
                  <a:lnTo>
                    <a:pt x="24003" y="232265"/>
                  </a:lnTo>
                  <a:lnTo>
                    <a:pt x="52688" y="253310"/>
                  </a:lnTo>
                  <a:lnTo>
                    <a:pt x="91325" y="260654"/>
                  </a:lnTo>
                  <a:lnTo>
                    <a:pt x="113899" y="258063"/>
                  </a:lnTo>
                  <a:lnTo>
                    <a:pt x="133467" y="250658"/>
                  </a:lnTo>
                  <a:lnTo>
                    <a:pt x="149983" y="238993"/>
                  </a:lnTo>
                  <a:lnTo>
                    <a:pt x="163398" y="223621"/>
                  </a:lnTo>
                  <a:lnTo>
                    <a:pt x="163398" y="252742"/>
                  </a:lnTo>
                  <a:lnTo>
                    <a:pt x="234480" y="252742"/>
                  </a:lnTo>
                  <a:lnTo>
                    <a:pt x="23448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5" name="object 15"/>
            <p:cNvGrpSpPr>
              <a:grpSpLocks noGrp="1" noUngrp="1" noRot="1" noMove="1" noResize="1"/>
            </p:cNvGrpSpPr>
            <p:nvPr/>
          </p:nvGrpSpPr>
          <p:grpSpPr>
            <a:xfrm>
              <a:off x="6807546" y="15412251"/>
              <a:ext cx="687705" cy="268605"/>
              <a:chOff x="6807546" y="15412251"/>
              <a:chExt cx="687705" cy="268605"/>
            </a:xfrm>
          </p:grpSpPr>
          <p:pic>
            <p:nvPicPr>
              <p:cNvPr id="16" name="object 16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807546" y="15420153"/>
                <a:ext cx="153034" cy="252742"/>
              </a:xfrm>
              <a:prstGeom prst="rect">
                <a:avLst/>
              </a:prstGeom>
            </p:spPr>
          </p:pic>
          <p:sp>
            <p:nvSpPr>
              <p:cNvPr id="17" name="object 17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981825" y="15412262"/>
                <a:ext cx="51308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513079" h="268605">
                    <a:moveTo>
                      <a:pt x="261645" y="134772"/>
                    </a:moveTo>
                    <a:lnTo>
                      <a:pt x="255562" y="90614"/>
                    </a:lnTo>
                    <a:lnTo>
                      <a:pt x="255536" y="90411"/>
                    </a:lnTo>
                    <a:lnTo>
                      <a:pt x="241160" y="59740"/>
                    </a:lnTo>
                    <a:lnTo>
                      <a:pt x="238201" y="53416"/>
                    </a:lnTo>
                    <a:lnTo>
                      <a:pt x="238099" y="53200"/>
                    </a:lnTo>
                    <a:lnTo>
                      <a:pt x="210680" y="24688"/>
                    </a:lnTo>
                    <a:lnTo>
                      <a:pt x="189077" y="13754"/>
                    </a:lnTo>
                    <a:lnTo>
                      <a:pt x="189077" y="134772"/>
                    </a:lnTo>
                    <a:lnTo>
                      <a:pt x="185039" y="165696"/>
                    </a:lnTo>
                    <a:lnTo>
                      <a:pt x="184975" y="166128"/>
                    </a:lnTo>
                    <a:lnTo>
                      <a:pt x="173278" y="189369"/>
                    </a:lnTo>
                    <a:lnTo>
                      <a:pt x="154927" y="203835"/>
                    </a:lnTo>
                    <a:lnTo>
                      <a:pt x="130822" y="208813"/>
                    </a:lnTo>
                    <a:lnTo>
                      <a:pt x="106730" y="203695"/>
                    </a:lnTo>
                    <a:lnTo>
                      <a:pt x="88366" y="189001"/>
                    </a:lnTo>
                    <a:lnTo>
                      <a:pt x="76682" y="165696"/>
                    </a:lnTo>
                    <a:lnTo>
                      <a:pt x="72567" y="134772"/>
                    </a:lnTo>
                    <a:lnTo>
                      <a:pt x="76542" y="103251"/>
                    </a:lnTo>
                    <a:lnTo>
                      <a:pt x="87998" y="79667"/>
                    </a:lnTo>
                    <a:lnTo>
                      <a:pt x="106311" y="64858"/>
                    </a:lnTo>
                    <a:lnTo>
                      <a:pt x="130822" y="59740"/>
                    </a:lnTo>
                    <a:lnTo>
                      <a:pt x="155676" y="64858"/>
                    </a:lnTo>
                    <a:lnTo>
                      <a:pt x="155422" y="64858"/>
                    </a:lnTo>
                    <a:lnTo>
                      <a:pt x="173647" y="79476"/>
                    </a:lnTo>
                    <a:lnTo>
                      <a:pt x="185115" y="103047"/>
                    </a:lnTo>
                    <a:lnTo>
                      <a:pt x="189077" y="134772"/>
                    </a:lnTo>
                    <a:lnTo>
                      <a:pt x="189077" y="13754"/>
                    </a:lnTo>
                    <a:lnTo>
                      <a:pt x="174726" y="6477"/>
                    </a:lnTo>
                    <a:lnTo>
                      <a:pt x="174967" y="6477"/>
                    </a:lnTo>
                    <a:lnTo>
                      <a:pt x="131318" y="0"/>
                    </a:lnTo>
                    <a:lnTo>
                      <a:pt x="87718" y="6477"/>
                    </a:lnTo>
                    <a:lnTo>
                      <a:pt x="51396" y="24828"/>
                    </a:lnTo>
                    <a:lnTo>
                      <a:pt x="23761" y="53416"/>
                    </a:lnTo>
                    <a:lnTo>
                      <a:pt x="6261" y="90411"/>
                    </a:lnTo>
                    <a:lnTo>
                      <a:pt x="0" y="134772"/>
                    </a:lnTo>
                    <a:lnTo>
                      <a:pt x="6235" y="178816"/>
                    </a:lnTo>
                    <a:lnTo>
                      <a:pt x="6311" y="179387"/>
                    </a:lnTo>
                    <a:lnTo>
                      <a:pt x="24155" y="216408"/>
                    </a:lnTo>
                    <a:lnTo>
                      <a:pt x="51930" y="244487"/>
                    </a:lnTo>
                    <a:lnTo>
                      <a:pt x="88023" y="262318"/>
                    </a:lnTo>
                    <a:lnTo>
                      <a:pt x="130822" y="268554"/>
                    </a:lnTo>
                    <a:lnTo>
                      <a:pt x="174193" y="262166"/>
                    </a:lnTo>
                    <a:lnTo>
                      <a:pt x="210362" y="244055"/>
                    </a:lnTo>
                    <a:lnTo>
                      <a:pt x="237921" y="215760"/>
                    </a:lnTo>
                    <a:lnTo>
                      <a:pt x="241223" y="208813"/>
                    </a:lnTo>
                    <a:lnTo>
                      <a:pt x="255485" y="178816"/>
                    </a:lnTo>
                    <a:lnTo>
                      <a:pt x="261645" y="134772"/>
                    </a:lnTo>
                    <a:close/>
                  </a:path>
                  <a:path w="513079" h="268605">
                    <a:moveTo>
                      <a:pt x="513003" y="182143"/>
                    </a:moveTo>
                    <a:lnTo>
                      <a:pt x="487451" y="127787"/>
                    </a:lnTo>
                    <a:lnTo>
                      <a:pt x="416737" y="102666"/>
                    </a:lnTo>
                    <a:lnTo>
                      <a:pt x="394563" y="97764"/>
                    </a:lnTo>
                    <a:lnTo>
                      <a:pt x="378485" y="92989"/>
                    </a:lnTo>
                    <a:lnTo>
                      <a:pt x="368706" y="86639"/>
                    </a:lnTo>
                    <a:lnTo>
                      <a:pt x="365404" y="77000"/>
                    </a:lnTo>
                    <a:lnTo>
                      <a:pt x="368312" y="66840"/>
                    </a:lnTo>
                    <a:lnTo>
                      <a:pt x="376135" y="59423"/>
                    </a:lnTo>
                    <a:lnTo>
                      <a:pt x="387477" y="54864"/>
                    </a:lnTo>
                    <a:lnTo>
                      <a:pt x="400951" y="53301"/>
                    </a:lnTo>
                    <a:lnTo>
                      <a:pt x="415963" y="55448"/>
                    </a:lnTo>
                    <a:lnTo>
                      <a:pt x="427101" y="61518"/>
                    </a:lnTo>
                    <a:lnTo>
                      <a:pt x="434530" y="71018"/>
                    </a:lnTo>
                    <a:lnTo>
                      <a:pt x="438454" y="83413"/>
                    </a:lnTo>
                    <a:lnTo>
                      <a:pt x="507072" y="83413"/>
                    </a:lnTo>
                    <a:lnTo>
                      <a:pt x="495833" y="47688"/>
                    </a:lnTo>
                    <a:lnTo>
                      <a:pt x="473824" y="21539"/>
                    </a:lnTo>
                    <a:lnTo>
                      <a:pt x="441896" y="5473"/>
                    </a:lnTo>
                    <a:lnTo>
                      <a:pt x="400951" y="0"/>
                    </a:lnTo>
                    <a:lnTo>
                      <a:pt x="356743" y="6019"/>
                    </a:lnTo>
                    <a:lnTo>
                      <a:pt x="323507" y="22961"/>
                    </a:lnTo>
                    <a:lnTo>
                      <a:pt x="302577" y="49149"/>
                    </a:lnTo>
                    <a:lnTo>
                      <a:pt x="295313" y="82931"/>
                    </a:lnTo>
                    <a:lnTo>
                      <a:pt x="301421" y="114642"/>
                    </a:lnTo>
                    <a:lnTo>
                      <a:pt x="318998" y="136309"/>
                    </a:lnTo>
                    <a:lnTo>
                      <a:pt x="346951" y="151041"/>
                    </a:lnTo>
                    <a:lnTo>
                      <a:pt x="384162" y="161912"/>
                    </a:lnTo>
                    <a:lnTo>
                      <a:pt x="408508" y="167551"/>
                    </a:lnTo>
                    <a:lnTo>
                      <a:pt x="426478" y="172529"/>
                    </a:lnTo>
                    <a:lnTo>
                      <a:pt x="437603" y="178993"/>
                    </a:lnTo>
                    <a:lnTo>
                      <a:pt x="441413" y="189052"/>
                    </a:lnTo>
                    <a:lnTo>
                      <a:pt x="438721" y="199478"/>
                    </a:lnTo>
                    <a:lnTo>
                      <a:pt x="430987" y="207949"/>
                    </a:lnTo>
                    <a:lnTo>
                      <a:pt x="418731" y="213639"/>
                    </a:lnTo>
                    <a:lnTo>
                      <a:pt x="402437" y="215722"/>
                    </a:lnTo>
                    <a:lnTo>
                      <a:pt x="384911" y="213321"/>
                    </a:lnTo>
                    <a:lnTo>
                      <a:pt x="371195" y="206476"/>
                    </a:lnTo>
                    <a:lnTo>
                      <a:pt x="361746" y="195732"/>
                    </a:lnTo>
                    <a:lnTo>
                      <a:pt x="357022" y="181660"/>
                    </a:lnTo>
                    <a:lnTo>
                      <a:pt x="286918" y="181660"/>
                    </a:lnTo>
                    <a:lnTo>
                      <a:pt x="296964" y="217309"/>
                    </a:lnTo>
                    <a:lnTo>
                      <a:pt x="319989" y="244729"/>
                    </a:lnTo>
                    <a:lnTo>
                      <a:pt x="355219" y="262331"/>
                    </a:lnTo>
                    <a:lnTo>
                      <a:pt x="401929" y="268541"/>
                    </a:lnTo>
                    <a:lnTo>
                      <a:pt x="448437" y="262547"/>
                    </a:lnTo>
                    <a:lnTo>
                      <a:pt x="483387" y="245351"/>
                    </a:lnTo>
                    <a:lnTo>
                      <a:pt x="505371" y="218147"/>
                    </a:lnTo>
                    <a:lnTo>
                      <a:pt x="513003" y="182143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8" name="object 18"/>
          <p:cNvGrpSpPr/>
          <p:nvPr/>
        </p:nvGrpSpPr>
        <p:grpSpPr>
          <a:xfrm>
            <a:off x="8037576" y="14438376"/>
            <a:ext cx="4773295" cy="2212975"/>
            <a:chOff x="8037576" y="14438376"/>
            <a:chExt cx="4773295" cy="2212975"/>
          </a:xfrm>
        </p:grpSpPr>
        <p:sp>
          <p:nvSpPr>
            <p:cNvPr id="19" name="object 19"/>
            <p:cNvSpPr/>
            <p:nvPr/>
          </p:nvSpPr>
          <p:spPr>
            <a:xfrm>
              <a:off x="8046720" y="14447520"/>
              <a:ext cx="4754880" cy="2194560"/>
            </a:xfrm>
            <a:custGeom>
              <a:avLst/>
              <a:gdLst/>
              <a:ahLst/>
              <a:cxnLst/>
              <a:rect l="l" t="t" r="r" b="b"/>
              <a:pathLst>
                <a:path w="4754880" h="2194559">
                  <a:moveTo>
                    <a:pt x="4754880" y="2194560"/>
                  </a:moveTo>
                  <a:lnTo>
                    <a:pt x="0" y="2194560"/>
                  </a:lnTo>
                  <a:lnTo>
                    <a:pt x="0" y="0"/>
                  </a:lnTo>
                  <a:lnTo>
                    <a:pt x="4754880" y="0"/>
                  </a:lnTo>
                  <a:lnTo>
                    <a:pt x="4754880" y="2194560"/>
                  </a:lnTo>
                  <a:close/>
                </a:path>
              </a:pathLst>
            </a:custGeom>
            <a:ln w="18288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476675" y="14882544"/>
              <a:ext cx="242570" cy="269875"/>
            </a:xfrm>
            <a:custGeom>
              <a:avLst/>
              <a:gdLst/>
              <a:ahLst/>
              <a:cxnLst/>
              <a:rect l="l" t="t" r="r" b="b"/>
              <a:pathLst>
                <a:path w="242570" h="269875">
                  <a:moveTo>
                    <a:pt x="128409" y="0"/>
                  </a:moveTo>
                  <a:lnTo>
                    <a:pt x="84009" y="6591"/>
                  </a:lnTo>
                  <a:lnTo>
                    <a:pt x="48283" y="25160"/>
                  </a:lnTo>
                  <a:lnTo>
                    <a:pt x="21915" y="53898"/>
                  </a:lnTo>
                  <a:lnTo>
                    <a:pt x="5593" y="90996"/>
                  </a:lnTo>
                  <a:lnTo>
                    <a:pt x="0" y="134645"/>
                  </a:lnTo>
                  <a:lnTo>
                    <a:pt x="5674" y="178423"/>
                  </a:lnTo>
                  <a:lnTo>
                    <a:pt x="22217" y="215531"/>
                  </a:lnTo>
                  <a:lnTo>
                    <a:pt x="48911" y="244212"/>
                  </a:lnTo>
                  <a:lnTo>
                    <a:pt x="85035" y="262709"/>
                  </a:lnTo>
                  <a:lnTo>
                    <a:pt x="129870" y="269265"/>
                  </a:lnTo>
                  <a:lnTo>
                    <a:pt x="172548" y="262240"/>
                  </a:lnTo>
                  <a:lnTo>
                    <a:pt x="205967" y="242423"/>
                  </a:lnTo>
                  <a:lnTo>
                    <a:pt x="228962" y="211701"/>
                  </a:lnTo>
                  <a:lnTo>
                    <a:pt x="240372" y="171957"/>
                  </a:lnTo>
                  <a:lnTo>
                    <a:pt x="188417" y="171957"/>
                  </a:lnTo>
                  <a:lnTo>
                    <a:pt x="180326" y="192583"/>
                  </a:lnTo>
                  <a:lnTo>
                    <a:pt x="167605" y="207994"/>
                  </a:lnTo>
                  <a:lnTo>
                    <a:pt x="150287" y="217642"/>
                  </a:lnTo>
                  <a:lnTo>
                    <a:pt x="128409" y="220979"/>
                  </a:lnTo>
                  <a:lnTo>
                    <a:pt x="96705" y="214742"/>
                  </a:lnTo>
                  <a:lnTo>
                    <a:pt x="73674" y="197153"/>
                  </a:lnTo>
                  <a:lnTo>
                    <a:pt x="59627" y="169893"/>
                  </a:lnTo>
                  <a:lnTo>
                    <a:pt x="54876" y="134645"/>
                  </a:lnTo>
                  <a:lnTo>
                    <a:pt x="59622" y="101399"/>
                  </a:lnTo>
                  <a:lnTo>
                    <a:pt x="73629" y="73912"/>
                  </a:lnTo>
                  <a:lnTo>
                    <a:pt x="96555" y="55205"/>
                  </a:lnTo>
                  <a:lnTo>
                    <a:pt x="128054" y="48298"/>
                  </a:lnTo>
                  <a:lnTo>
                    <a:pt x="150392" y="51562"/>
                  </a:lnTo>
                  <a:lnTo>
                    <a:pt x="167422" y="60967"/>
                  </a:lnTo>
                  <a:lnTo>
                    <a:pt x="179858" y="75928"/>
                  </a:lnTo>
                  <a:lnTo>
                    <a:pt x="188417" y="95859"/>
                  </a:lnTo>
                  <a:lnTo>
                    <a:pt x="242189" y="95859"/>
                  </a:lnTo>
                  <a:lnTo>
                    <a:pt x="228884" y="56337"/>
                  </a:lnTo>
                  <a:lnTo>
                    <a:pt x="204916" y="26112"/>
                  </a:lnTo>
                  <a:lnTo>
                    <a:pt x="171139" y="6796"/>
                  </a:lnTo>
                  <a:lnTo>
                    <a:pt x="12840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38208" y="14952785"/>
              <a:ext cx="193878" cy="19902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965347" y="14880729"/>
              <a:ext cx="52069" cy="265430"/>
            </a:xfrm>
            <a:custGeom>
              <a:avLst/>
              <a:gdLst/>
              <a:ahLst/>
              <a:cxnLst/>
              <a:rect l="l" t="t" r="r" b="b"/>
              <a:pathLst>
                <a:path w="52070" h="265430">
                  <a:moveTo>
                    <a:pt x="51930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51930" y="265226"/>
                  </a:lnTo>
                  <a:lnTo>
                    <a:pt x="5193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0569" y="14952785"/>
              <a:ext cx="193878" cy="19902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266359" y="14952785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7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7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67"/>
                  </a:moveTo>
                  <a:lnTo>
                    <a:pt x="140843" y="5867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6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00821" y="14958646"/>
              <a:ext cx="173774" cy="1931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07827" y="14952789"/>
              <a:ext cx="185115" cy="19902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3115" y="14952792"/>
              <a:ext cx="167538" cy="19902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90996" y="14958646"/>
              <a:ext cx="173774" cy="19316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515081" y="15376321"/>
              <a:ext cx="1016000" cy="269875"/>
            </a:xfrm>
            <a:custGeom>
              <a:avLst/>
              <a:gdLst/>
              <a:ahLst/>
              <a:cxnLst/>
              <a:rect l="l" t="t" r="r" b="b"/>
              <a:pathLst>
                <a:path w="1016000" h="269875">
                  <a:moveTo>
                    <a:pt x="180733" y="216420"/>
                  </a:moveTo>
                  <a:lnTo>
                    <a:pt x="53771" y="216420"/>
                  </a:lnTo>
                  <a:lnTo>
                    <a:pt x="53771" y="5600"/>
                  </a:lnTo>
                  <a:lnTo>
                    <a:pt x="0" y="5600"/>
                  </a:lnTo>
                  <a:lnTo>
                    <a:pt x="0" y="216420"/>
                  </a:lnTo>
                  <a:lnTo>
                    <a:pt x="0" y="263410"/>
                  </a:lnTo>
                  <a:lnTo>
                    <a:pt x="180733" y="263410"/>
                  </a:lnTo>
                  <a:lnTo>
                    <a:pt x="180733" y="216420"/>
                  </a:lnTo>
                  <a:close/>
                </a:path>
                <a:path w="1016000" h="269875">
                  <a:moveTo>
                    <a:pt x="454698" y="135369"/>
                  </a:moveTo>
                  <a:lnTo>
                    <a:pt x="448868" y="90805"/>
                  </a:lnTo>
                  <a:lnTo>
                    <a:pt x="432066" y="53428"/>
                  </a:lnTo>
                  <a:lnTo>
                    <a:pt x="405396" y="24790"/>
                  </a:lnTo>
                  <a:lnTo>
                    <a:pt x="399821" y="21920"/>
                  </a:lnTo>
                  <a:lnTo>
                    <a:pt x="399821" y="135369"/>
                  </a:lnTo>
                  <a:lnTo>
                    <a:pt x="394550" y="170510"/>
                  </a:lnTo>
                  <a:lnTo>
                    <a:pt x="379653" y="197523"/>
                  </a:lnTo>
                  <a:lnTo>
                    <a:pt x="356450" y="214871"/>
                  </a:lnTo>
                  <a:lnTo>
                    <a:pt x="326288" y="220992"/>
                  </a:lnTo>
                  <a:lnTo>
                    <a:pt x="296062" y="214871"/>
                  </a:lnTo>
                  <a:lnTo>
                    <a:pt x="272732" y="197523"/>
                  </a:lnTo>
                  <a:lnTo>
                    <a:pt x="257708" y="170510"/>
                  </a:lnTo>
                  <a:lnTo>
                    <a:pt x="252387" y="135369"/>
                  </a:lnTo>
                  <a:lnTo>
                    <a:pt x="257708" y="99847"/>
                  </a:lnTo>
                  <a:lnTo>
                    <a:pt x="272732" y="72364"/>
                  </a:lnTo>
                  <a:lnTo>
                    <a:pt x="296062" y="54610"/>
                  </a:lnTo>
                  <a:lnTo>
                    <a:pt x="326288" y="48310"/>
                  </a:lnTo>
                  <a:lnTo>
                    <a:pt x="356450" y="54610"/>
                  </a:lnTo>
                  <a:lnTo>
                    <a:pt x="379653" y="72364"/>
                  </a:lnTo>
                  <a:lnTo>
                    <a:pt x="394550" y="99847"/>
                  </a:lnTo>
                  <a:lnTo>
                    <a:pt x="399821" y="135369"/>
                  </a:lnTo>
                  <a:lnTo>
                    <a:pt x="399821" y="21920"/>
                  </a:lnTo>
                  <a:lnTo>
                    <a:pt x="369900" y="6464"/>
                  </a:lnTo>
                  <a:lnTo>
                    <a:pt x="326656" y="12"/>
                  </a:lnTo>
                  <a:lnTo>
                    <a:pt x="283298" y="6464"/>
                  </a:lnTo>
                  <a:lnTo>
                    <a:pt x="247535" y="24790"/>
                  </a:lnTo>
                  <a:lnTo>
                    <a:pt x="220522" y="53428"/>
                  </a:lnTo>
                  <a:lnTo>
                    <a:pt x="203466" y="90805"/>
                  </a:lnTo>
                  <a:lnTo>
                    <a:pt x="197510" y="135369"/>
                  </a:lnTo>
                  <a:lnTo>
                    <a:pt x="203466" y="179781"/>
                  </a:lnTo>
                  <a:lnTo>
                    <a:pt x="220522" y="216801"/>
                  </a:lnTo>
                  <a:lnTo>
                    <a:pt x="247535" y="245008"/>
                  </a:lnTo>
                  <a:lnTo>
                    <a:pt x="283298" y="262966"/>
                  </a:lnTo>
                  <a:lnTo>
                    <a:pt x="326656" y="269278"/>
                  </a:lnTo>
                  <a:lnTo>
                    <a:pt x="369900" y="262966"/>
                  </a:lnTo>
                  <a:lnTo>
                    <a:pt x="405396" y="245008"/>
                  </a:lnTo>
                  <a:lnTo>
                    <a:pt x="428104" y="220992"/>
                  </a:lnTo>
                  <a:lnTo>
                    <a:pt x="432066" y="216801"/>
                  </a:lnTo>
                  <a:lnTo>
                    <a:pt x="448868" y="179781"/>
                  </a:lnTo>
                  <a:lnTo>
                    <a:pt x="454698" y="135369"/>
                  </a:lnTo>
                  <a:close/>
                </a:path>
                <a:path w="1016000" h="269875">
                  <a:moveTo>
                    <a:pt x="727557" y="124752"/>
                  </a:moveTo>
                  <a:lnTo>
                    <a:pt x="614146" y="124752"/>
                  </a:lnTo>
                  <a:lnTo>
                    <a:pt x="614146" y="172313"/>
                  </a:lnTo>
                  <a:lnTo>
                    <a:pt x="674141" y="172313"/>
                  </a:lnTo>
                  <a:lnTo>
                    <a:pt x="665937" y="194576"/>
                  </a:lnTo>
                  <a:lnTo>
                    <a:pt x="652653" y="209677"/>
                  </a:lnTo>
                  <a:lnTo>
                    <a:pt x="634847" y="218262"/>
                  </a:lnTo>
                  <a:lnTo>
                    <a:pt x="613041" y="220980"/>
                  </a:lnTo>
                  <a:lnTo>
                    <a:pt x="581342" y="214744"/>
                  </a:lnTo>
                  <a:lnTo>
                    <a:pt x="558304" y="197154"/>
                  </a:lnTo>
                  <a:lnTo>
                    <a:pt x="544258" y="169900"/>
                  </a:lnTo>
                  <a:lnTo>
                    <a:pt x="539508" y="134645"/>
                  </a:lnTo>
                  <a:lnTo>
                    <a:pt x="544258" y="101409"/>
                  </a:lnTo>
                  <a:lnTo>
                    <a:pt x="558266" y="73914"/>
                  </a:lnTo>
                  <a:lnTo>
                    <a:pt x="581190" y="55206"/>
                  </a:lnTo>
                  <a:lnTo>
                    <a:pt x="612686" y="48298"/>
                  </a:lnTo>
                  <a:lnTo>
                    <a:pt x="635025" y="51447"/>
                  </a:lnTo>
                  <a:lnTo>
                    <a:pt x="652005" y="60566"/>
                  </a:lnTo>
                  <a:lnTo>
                    <a:pt x="664337" y="75158"/>
                  </a:lnTo>
                  <a:lnTo>
                    <a:pt x="672668" y="94767"/>
                  </a:lnTo>
                  <a:lnTo>
                    <a:pt x="726465" y="94767"/>
                  </a:lnTo>
                  <a:lnTo>
                    <a:pt x="713320" y="55727"/>
                  </a:lnTo>
                  <a:lnTo>
                    <a:pt x="689368" y="25844"/>
                  </a:lnTo>
                  <a:lnTo>
                    <a:pt x="655624" y="6731"/>
                  </a:lnTo>
                  <a:lnTo>
                    <a:pt x="613041" y="0"/>
                  </a:lnTo>
                  <a:lnTo>
                    <a:pt x="568782" y="6591"/>
                  </a:lnTo>
                  <a:lnTo>
                    <a:pt x="533082" y="25171"/>
                  </a:lnTo>
                  <a:lnTo>
                    <a:pt x="506653" y="53898"/>
                  </a:lnTo>
                  <a:lnTo>
                    <a:pt x="490258" y="90995"/>
                  </a:lnTo>
                  <a:lnTo>
                    <a:pt x="484632" y="134645"/>
                  </a:lnTo>
                  <a:lnTo>
                    <a:pt x="490258" y="178435"/>
                  </a:lnTo>
                  <a:lnTo>
                    <a:pt x="506641" y="215531"/>
                  </a:lnTo>
                  <a:lnTo>
                    <a:pt x="533006" y="244221"/>
                  </a:lnTo>
                  <a:lnTo>
                    <a:pt x="568604" y="262712"/>
                  </a:lnTo>
                  <a:lnTo>
                    <a:pt x="612686" y="269265"/>
                  </a:lnTo>
                  <a:lnTo>
                    <a:pt x="659345" y="261454"/>
                  </a:lnTo>
                  <a:lnTo>
                    <a:pt x="695642" y="238048"/>
                  </a:lnTo>
                  <a:lnTo>
                    <a:pt x="719175" y="199059"/>
                  </a:lnTo>
                  <a:lnTo>
                    <a:pt x="727557" y="144526"/>
                  </a:lnTo>
                  <a:lnTo>
                    <a:pt x="727557" y="124752"/>
                  </a:lnTo>
                  <a:close/>
                </a:path>
                <a:path w="1016000" h="269875">
                  <a:moveTo>
                    <a:pt x="1015771" y="135369"/>
                  </a:moveTo>
                  <a:lnTo>
                    <a:pt x="1009929" y="90805"/>
                  </a:lnTo>
                  <a:lnTo>
                    <a:pt x="993140" y="53428"/>
                  </a:lnTo>
                  <a:lnTo>
                    <a:pt x="966457" y="24790"/>
                  </a:lnTo>
                  <a:lnTo>
                    <a:pt x="960894" y="21920"/>
                  </a:lnTo>
                  <a:lnTo>
                    <a:pt x="960894" y="135369"/>
                  </a:lnTo>
                  <a:lnTo>
                    <a:pt x="955624" y="170510"/>
                  </a:lnTo>
                  <a:lnTo>
                    <a:pt x="940727" y="197523"/>
                  </a:lnTo>
                  <a:lnTo>
                    <a:pt x="917524" y="214871"/>
                  </a:lnTo>
                  <a:lnTo>
                    <a:pt x="887361" y="220992"/>
                  </a:lnTo>
                  <a:lnTo>
                    <a:pt x="857135" y="214871"/>
                  </a:lnTo>
                  <a:lnTo>
                    <a:pt x="833805" y="197523"/>
                  </a:lnTo>
                  <a:lnTo>
                    <a:pt x="818781" y="170510"/>
                  </a:lnTo>
                  <a:lnTo>
                    <a:pt x="813460" y="135369"/>
                  </a:lnTo>
                  <a:lnTo>
                    <a:pt x="818781" y="99847"/>
                  </a:lnTo>
                  <a:lnTo>
                    <a:pt x="833805" y="72364"/>
                  </a:lnTo>
                  <a:lnTo>
                    <a:pt x="857135" y="54610"/>
                  </a:lnTo>
                  <a:lnTo>
                    <a:pt x="887361" y="48310"/>
                  </a:lnTo>
                  <a:lnTo>
                    <a:pt x="917524" y="54610"/>
                  </a:lnTo>
                  <a:lnTo>
                    <a:pt x="940727" y="72364"/>
                  </a:lnTo>
                  <a:lnTo>
                    <a:pt x="955624" y="99847"/>
                  </a:lnTo>
                  <a:lnTo>
                    <a:pt x="960894" y="135369"/>
                  </a:lnTo>
                  <a:lnTo>
                    <a:pt x="960894" y="21920"/>
                  </a:lnTo>
                  <a:lnTo>
                    <a:pt x="930960" y="6464"/>
                  </a:lnTo>
                  <a:lnTo>
                    <a:pt x="887730" y="12"/>
                  </a:lnTo>
                  <a:lnTo>
                    <a:pt x="844372" y="6464"/>
                  </a:lnTo>
                  <a:lnTo>
                    <a:pt x="808596" y="24790"/>
                  </a:lnTo>
                  <a:lnTo>
                    <a:pt x="781596" y="53428"/>
                  </a:lnTo>
                  <a:lnTo>
                    <a:pt x="764527" y="90805"/>
                  </a:lnTo>
                  <a:lnTo>
                    <a:pt x="758583" y="135369"/>
                  </a:lnTo>
                  <a:lnTo>
                    <a:pt x="764527" y="179781"/>
                  </a:lnTo>
                  <a:lnTo>
                    <a:pt x="781596" y="216801"/>
                  </a:lnTo>
                  <a:lnTo>
                    <a:pt x="808596" y="245008"/>
                  </a:lnTo>
                  <a:lnTo>
                    <a:pt x="844372" y="262966"/>
                  </a:lnTo>
                  <a:lnTo>
                    <a:pt x="887730" y="269278"/>
                  </a:lnTo>
                  <a:lnTo>
                    <a:pt x="930960" y="262966"/>
                  </a:lnTo>
                  <a:lnTo>
                    <a:pt x="966457" y="245008"/>
                  </a:lnTo>
                  <a:lnTo>
                    <a:pt x="989177" y="220992"/>
                  </a:lnTo>
                  <a:lnTo>
                    <a:pt x="993140" y="216801"/>
                  </a:lnTo>
                  <a:lnTo>
                    <a:pt x="1009929" y="179781"/>
                  </a:lnTo>
                  <a:lnTo>
                    <a:pt x="1015771" y="135369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36139" y="15446569"/>
              <a:ext cx="167919" cy="19682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834377" y="15446561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8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8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54"/>
                  </a:moveTo>
                  <a:lnTo>
                    <a:pt x="140843" y="5854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68838" y="15452422"/>
              <a:ext cx="173774" cy="19316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657565" y="15374505"/>
              <a:ext cx="2717165" cy="821690"/>
            </a:xfrm>
            <a:custGeom>
              <a:avLst/>
              <a:gdLst/>
              <a:ahLst/>
              <a:cxnLst/>
              <a:rect l="l" t="t" r="r" b="b"/>
              <a:pathLst>
                <a:path w="2717165" h="821690">
                  <a:moveTo>
                    <a:pt x="73164" y="806564"/>
                  </a:moveTo>
                  <a:lnTo>
                    <a:pt x="52997" y="769874"/>
                  </a:lnTo>
                  <a:lnTo>
                    <a:pt x="38595" y="730605"/>
                  </a:lnTo>
                  <a:lnTo>
                    <a:pt x="29959" y="689635"/>
                  </a:lnTo>
                  <a:lnTo>
                    <a:pt x="27076" y="647801"/>
                  </a:lnTo>
                  <a:lnTo>
                    <a:pt x="29946" y="606310"/>
                  </a:lnTo>
                  <a:lnTo>
                    <a:pt x="38557" y="565886"/>
                  </a:lnTo>
                  <a:lnTo>
                    <a:pt x="52844" y="527456"/>
                  </a:lnTo>
                  <a:lnTo>
                    <a:pt x="72809" y="491934"/>
                  </a:lnTo>
                  <a:lnTo>
                    <a:pt x="50482" y="477316"/>
                  </a:lnTo>
                  <a:lnTo>
                    <a:pt x="28409" y="516242"/>
                  </a:lnTo>
                  <a:lnTo>
                    <a:pt x="12623" y="558292"/>
                  </a:lnTo>
                  <a:lnTo>
                    <a:pt x="3162" y="602475"/>
                  </a:lnTo>
                  <a:lnTo>
                    <a:pt x="0" y="647801"/>
                  </a:lnTo>
                  <a:lnTo>
                    <a:pt x="3162" y="693521"/>
                  </a:lnTo>
                  <a:lnTo>
                    <a:pt x="12674" y="738339"/>
                  </a:lnTo>
                  <a:lnTo>
                    <a:pt x="28562" y="781240"/>
                  </a:lnTo>
                  <a:lnTo>
                    <a:pt x="50863" y="821194"/>
                  </a:lnTo>
                  <a:lnTo>
                    <a:pt x="73164" y="806564"/>
                  </a:lnTo>
                  <a:close/>
                </a:path>
                <a:path w="2717165" h="821690">
                  <a:moveTo>
                    <a:pt x="2682290" y="77927"/>
                  </a:moveTo>
                  <a:lnTo>
                    <a:pt x="2629624" y="77927"/>
                  </a:lnTo>
                  <a:lnTo>
                    <a:pt x="2629624" y="265239"/>
                  </a:lnTo>
                  <a:lnTo>
                    <a:pt x="2682290" y="265239"/>
                  </a:lnTo>
                  <a:lnTo>
                    <a:pt x="2682290" y="77927"/>
                  </a:lnTo>
                  <a:close/>
                </a:path>
                <a:path w="2717165" h="821690">
                  <a:moveTo>
                    <a:pt x="2717050" y="0"/>
                  </a:moveTo>
                  <a:lnTo>
                    <a:pt x="2653042" y="0"/>
                  </a:lnTo>
                  <a:lnTo>
                    <a:pt x="2634373" y="54508"/>
                  </a:lnTo>
                  <a:lnTo>
                    <a:pt x="2681198" y="54508"/>
                  </a:lnTo>
                  <a:lnTo>
                    <a:pt x="271705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47908" y="15943266"/>
              <a:ext cx="172300" cy="19610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962974" y="15868281"/>
              <a:ext cx="118745" cy="265430"/>
            </a:xfrm>
            <a:custGeom>
              <a:avLst/>
              <a:gdLst/>
              <a:ahLst/>
              <a:cxnLst/>
              <a:rect l="l" t="t" r="r" b="b"/>
              <a:pathLst>
                <a:path w="118745" h="265430">
                  <a:moveTo>
                    <a:pt x="28524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24" y="265226"/>
                  </a:lnTo>
                  <a:lnTo>
                    <a:pt x="28524" y="0"/>
                  </a:lnTo>
                  <a:close/>
                </a:path>
                <a:path w="118745" h="265430">
                  <a:moveTo>
                    <a:pt x="111569" y="80848"/>
                  </a:moveTo>
                  <a:lnTo>
                    <a:pt x="82651" y="80848"/>
                  </a:lnTo>
                  <a:lnTo>
                    <a:pt x="82651" y="265226"/>
                  </a:lnTo>
                  <a:lnTo>
                    <a:pt x="111569" y="265226"/>
                  </a:lnTo>
                  <a:lnTo>
                    <a:pt x="111569" y="80848"/>
                  </a:lnTo>
                  <a:close/>
                </a:path>
                <a:path w="118745" h="265430">
                  <a:moveTo>
                    <a:pt x="118135" y="29997"/>
                  </a:moveTo>
                  <a:lnTo>
                    <a:pt x="116471" y="21958"/>
                  </a:lnTo>
                  <a:lnTo>
                    <a:pt x="111963" y="15328"/>
                  </a:lnTo>
                  <a:lnTo>
                    <a:pt x="105333" y="10807"/>
                  </a:lnTo>
                  <a:lnTo>
                    <a:pt x="97294" y="9144"/>
                  </a:lnTo>
                  <a:lnTo>
                    <a:pt x="89077" y="10807"/>
                  </a:lnTo>
                  <a:lnTo>
                    <a:pt x="82461" y="15328"/>
                  </a:lnTo>
                  <a:lnTo>
                    <a:pt x="78028" y="21958"/>
                  </a:lnTo>
                  <a:lnTo>
                    <a:pt x="76428" y="29997"/>
                  </a:lnTo>
                  <a:lnTo>
                    <a:pt x="78028" y="38188"/>
                  </a:lnTo>
                  <a:lnTo>
                    <a:pt x="82461" y="44805"/>
                  </a:lnTo>
                  <a:lnTo>
                    <a:pt x="89077" y="49237"/>
                  </a:lnTo>
                  <a:lnTo>
                    <a:pt x="97294" y="50838"/>
                  </a:lnTo>
                  <a:lnTo>
                    <a:pt x="105333" y="49237"/>
                  </a:lnTo>
                  <a:lnTo>
                    <a:pt x="111963" y="44805"/>
                  </a:lnTo>
                  <a:lnTo>
                    <a:pt x="116471" y="38188"/>
                  </a:lnTo>
                  <a:lnTo>
                    <a:pt x="118135" y="2999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29007" y="15943274"/>
              <a:ext cx="248043" cy="19023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421977" y="15877425"/>
              <a:ext cx="41910" cy="256540"/>
            </a:xfrm>
            <a:custGeom>
              <a:avLst/>
              <a:gdLst/>
              <a:ahLst/>
              <a:cxnLst/>
              <a:rect l="l" t="t" r="r" b="b"/>
              <a:pathLst>
                <a:path w="41909" h="256540">
                  <a:moveTo>
                    <a:pt x="35128" y="71704"/>
                  </a:moveTo>
                  <a:lnTo>
                    <a:pt x="6210" y="71704"/>
                  </a:lnTo>
                  <a:lnTo>
                    <a:pt x="6210" y="256082"/>
                  </a:lnTo>
                  <a:lnTo>
                    <a:pt x="35128" y="256082"/>
                  </a:lnTo>
                  <a:lnTo>
                    <a:pt x="35128" y="71704"/>
                  </a:lnTo>
                  <a:close/>
                </a:path>
                <a:path w="41909" h="256540">
                  <a:moveTo>
                    <a:pt x="20853" y="0"/>
                  </a:moveTo>
                  <a:lnTo>
                    <a:pt x="12655" y="1663"/>
                  </a:lnTo>
                  <a:lnTo>
                    <a:pt x="6035" y="6173"/>
                  </a:lnTo>
                  <a:lnTo>
                    <a:pt x="1611" y="12810"/>
                  </a:lnTo>
                  <a:lnTo>
                    <a:pt x="0" y="20853"/>
                  </a:lnTo>
                  <a:lnTo>
                    <a:pt x="1611" y="29044"/>
                  </a:lnTo>
                  <a:lnTo>
                    <a:pt x="6035" y="35660"/>
                  </a:lnTo>
                  <a:lnTo>
                    <a:pt x="12655" y="40082"/>
                  </a:lnTo>
                  <a:lnTo>
                    <a:pt x="20853" y="41694"/>
                  </a:lnTo>
                  <a:lnTo>
                    <a:pt x="28894" y="40082"/>
                  </a:lnTo>
                  <a:lnTo>
                    <a:pt x="35526" y="35660"/>
                  </a:lnTo>
                  <a:lnTo>
                    <a:pt x="40032" y="29044"/>
                  </a:lnTo>
                  <a:lnTo>
                    <a:pt x="41694" y="20853"/>
                  </a:lnTo>
                  <a:lnTo>
                    <a:pt x="40032" y="12810"/>
                  </a:lnTo>
                  <a:lnTo>
                    <a:pt x="35526" y="6173"/>
                  </a:lnTo>
                  <a:lnTo>
                    <a:pt x="28894" y="1663"/>
                  </a:lnTo>
                  <a:lnTo>
                    <a:pt x="20853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11572" y="15943274"/>
              <a:ext cx="155486" cy="19023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06884" y="15943266"/>
              <a:ext cx="172300" cy="1961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96206" y="15943266"/>
              <a:ext cx="172300" cy="19610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0211269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81341" y="15943266"/>
              <a:ext cx="279102" cy="1961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91505" y="15902659"/>
              <a:ext cx="294450" cy="23670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011550" y="15877042"/>
              <a:ext cx="152400" cy="261620"/>
            </a:xfrm>
            <a:custGeom>
              <a:avLst/>
              <a:gdLst/>
              <a:ahLst/>
              <a:cxnLst/>
              <a:rect l="l" t="t" r="r" b="b"/>
              <a:pathLst>
                <a:path w="152400" h="261619">
                  <a:moveTo>
                    <a:pt x="130238" y="0"/>
                  </a:moveTo>
                  <a:lnTo>
                    <a:pt x="88544" y="0"/>
                  </a:lnTo>
                  <a:lnTo>
                    <a:pt x="61468" y="44653"/>
                  </a:lnTo>
                  <a:lnTo>
                    <a:pt x="89992" y="44653"/>
                  </a:lnTo>
                  <a:lnTo>
                    <a:pt x="130238" y="0"/>
                  </a:lnTo>
                  <a:close/>
                </a:path>
                <a:path w="152400" h="261619">
                  <a:moveTo>
                    <a:pt x="138159" y="91478"/>
                  </a:moveTo>
                  <a:lnTo>
                    <a:pt x="77914" y="91478"/>
                  </a:lnTo>
                  <a:lnTo>
                    <a:pt x="97572" y="94455"/>
                  </a:lnTo>
                  <a:lnTo>
                    <a:pt x="111907" y="102679"/>
                  </a:lnTo>
                  <a:lnTo>
                    <a:pt x="120682" y="115084"/>
                  </a:lnTo>
                  <a:lnTo>
                    <a:pt x="123659" y="130606"/>
                  </a:lnTo>
                  <a:lnTo>
                    <a:pt x="123659" y="148539"/>
                  </a:lnTo>
                  <a:lnTo>
                    <a:pt x="77634" y="150459"/>
                  </a:lnTo>
                  <a:lnTo>
                    <a:pt x="38093" y="158689"/>
                  </a:lnTo>
                  <a:lnTo>
                    <a:pt x="10420" y="176935"/>
                  </a:lnTo>
                  <a:lnTo>
                    <a:pt x="0" y="208902"/>
                  </a:lnTo>
                  <a:lnTo>
                    <a:pt x="4063" y="229485"/>
                  </a:lnTo>
                  <a:lnTo>
                    <a:pt x="16049" y="246226"/>
                  </a:lnTo>
                  <a:lnTo>
                    <a:pt x="35650" y="257478"/>
                  </a:lnTo>
                  <a:lnTo>
                    <a:pt x="62560" y="261594"/>
                  </a:lnTo>
                  <a:lnTo>
                    <a:pt x="83061" y="258848"/>
                  </a:lnTo>
                  <a:lnTo>
                    <a:pt x="100101" y="251161"/>
                  </a:lnTo>
                  <a:lnTo>
                    <a:pt x="113645" y="239359"/>
                  </a:lnTo>
                  <a:lnTo>
                    <a:pt x="114919" y="237439"/>
                  </a:lnTo>
                  <a:lnTo>
                    <a:pt x="68414" y="237439"/>
                  </a:lnTo>
                  <a:lnTo>
                    <a:pt x="52822" y="235467"/>
                  </a:lnTo>
                  <a:lnTo>
                    <a:pt x="40287" y="229620"/>
                  </a:lnTo>
                  <a:lnTo>
                    <a:pt x="31938" y="219999"/>
                  </a:lnTo>
                  <a:lnTo>
                    <a:pt x="28905" y="206705"/>
                  </a:lnTo>
                  <a:lnTo>
                    <a:pt x="36918" y="186463"/>
                  </a:lnTo>
                  <a:lnTo>
                    <a:pt x="58170" y="175106"/>
                  </a:lnTo>
                  <a:lnTo>
                    <a:pt x="88478" y="170127"/>
                  </a:lnTo>
                  <a:lnTo>
                    <a:pt x="123659" y="169024"/>
                  </a:lnTo>
                  <a:lnTo>
                    <a:pt x="152196" y="169024"/>
                  </a:lnTo>
                  <a:lnTo>
                    <a:pt x="152196" y="130606"/>
                  </a:lnTo>
                  <a:lnTo>
                    <a:pt x="147245" y="104351"/>
                  </a:lnTo>
                  <a:lnTo>
                    <a:pt x="138159" y="91478"/>
                  </a:lnTo>
                  <a:close/>
                </a:path>
                <a:path w="152400" h="261619">
                  <a:moveTo>
                    <a:pt x="152196" y="224269"/>
                  </a:moveTo>
                  <a:lnTo>
                    <a:pt x="123659" y="224269"/>
                  </a:lnTo>
                  <a:lnTo>
                    <a:pt x="123659" y="256463"/>
                  </a:lnTo>
                  <a:lnTo>
                    <a:pt x="152196" y="256463"/>
                  </a:lnTo>
                  <a:lnTo>
                    <a:pt x="152196" y="224269"/>
                  </a:lnTo>
                  <a:close/>
                </a:path>
                <a:path w="152400" h="261619">
                  <a:moveTo>
                    <a:pt x="152196" y="169024"/>
                  </a:moveTo>
                  <a:lnTo>
                    <a:pt x="123659" y="169024"/>
                  </a:lnTo>
                  <a:lnTo>
                    <a:pt x="123659" y="175615"/>
                  </a:lnTo>
                  <a:lnTo>
                    <a:pt x="119812" y="199939"/>
                  </a:lnTo>
                  <a:lnTo>
                    <a:pt x="108796" y="219562"/>
                  </a:lnTo>
                  <a:lnTo>
                    <a:pt x="91400" y="232667"/>
                  </a:lnTo>
                  <a:lnTo>
                    <a:pt x="68414" y="237439"/>
                  </a:lnTo>
                  <a:lnTo>
                    <a:pt x="114919" y="237439"/>
                  </a:lnTo>
                  <a:lnTo>
                    <a:pt x="123659" y="224269"/>
                  </a:lnTo>
                  <a:lnTo>
                    <a:pt x="152196" y="224269"/>
                  </a:lnTo>
                  <a:lnTo>
                    <a:pt x="152196" y="169024"/>
                  </a:lnTo>
                  <a:close/>
                </a:path>
                <a:path w="152400" h="261619">
                  <a:moveTo>
                    <a:pt x="79019" y="66230"/>
                  </a:moveTo>
                  <a:lnTo>
                    <a:pt x="50527" y="70249"/>
                  </a:lnTo>
                  <a:lnTo>
                    <a:pt x="27212" y="82191"/>
                  </a:lnTo>
                  <a:lnTo>
                    <a:pt x="10960" y="101881"/>
                  </a:lnTo>
                  <a:lnTo>
                    <a:pt x="3657" y="129146"/>
                  </a:lnTo>
                  <a:lnTo>
                    <a:pt x="32550" y="129146"/>
                  </a:lnTo>
                  <a:lnTo>
                    <a:pt x="36455" y="113691"/>
                  </a:lnTo>
                  <a:lnTo>
                    <a:pt x="45308" y="101881"/>
                  </a:lnTo>
                  <a:lnTo>
                    <a:pt x="59207" y="94174"/>
                  </a:lnTo>
                  <a:lnTo>
                    <a:pt x="77914" y="91478"/>
                  </a:lnTo>
                  <a:lnTo>
                    <a:pt x="138159" y="91478"/>
                  </a:lnTo>
                  <a:lnTo>
                    <a:pt x="132895" y="84021"/>
                  </a:lnTo>
                  <a:lnTo>
                    <a:pt x="109902" y="70890"/>
                  </a:lnTo>
                  <a:lnTo>
                    <a:pt x="79019" y="6623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16000" y="15943274"/>
              <a:ext cx="155486" cy="19023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411324" y="15943274"/>
              <a:ext cx="177165" cy="266065"/>
            </a:xfrm>
            <a:custGeom>
              <a:avLst/>
              <a:gdLst/>
              <a:ahLst/>
              <a:cxnLst/>
              <a:rect l="l" t="t" r="r" b="b"/>
              <a:pathLst>
                <a:path w="177165" h="266065">
                  <a:moveTo>
                    <a:pt x="39509" y="205231"/>
                  </a:moveTo>
                  <a:lnTo>
                    <a:pt x="9499" y="205231"/>
                  </a:lnTo>
                  <a:lnTo>
                    <a:pt x="18537" y="231948"/>
                  </a:lnTo>
                  <a:lnTo>
                    <a:pt x="36491" y="250777"/>
                  </a:lnTo>
                  <a:lnTo>
                    <a:pt x="61168" y="261924"/>
                  </a:lnTo>
                  <a:lnTo>
                    <a:pt x="90373" y="265595"/>
                  </a:lnTo>
                  <a:lnTo>
                    <a:pt x="125826" y="259919"/>
                  </a:lnTo>
                  <a:lnTo>
                    <a:pt x="153192" y="243784"/>
                  </a:lnTo>
                  <a:lnTo>
                    <a:pt x="154819" y="241452"/>
                  </a:lnTo>
                  <a:lnTo>
                    <a:pt x="90728" y="241452"/>
                  </a:lnTo>
                  <a:lnTo>
                    <a:pt x="72638" y="239341"/>
                  </a:lnTo>
                  <a:lnTo>
                    <a:pt x="57432" y="232805"/>
                  </a:lnTo>
                  <a:lnTo>
                    <a:pt x="46069" y="221537"/>
                  </a:lnTo>
                  <a:lnTo>
                    <a:pt x="39509" y="205231"/>
                  </a:lnTo>
                  <a:close/>
                </a:path>
                <a:path w="177165" h="266065">
                  <a:moveTo>
                    <a:pt x="177063" y="152552"/>
                  </a:moveTo>
                  <a:lnTo>
                    <a:pt x="148539" y="152552"/>
                  </a:lnTo>
                  <a:lnTo>
                    <a:pt x="148476" y="186575"/>
                  </a:lnTo>
                  <a:lnTo>
                    <a:pt x="144342" y="210125"/>
                  </a:lnTo>
                  <a:lnTo>
                    <a:pt x="132530" y="227414"/>
                  </a:lnTo>
                  <a:lnTo>
                    <a:pt x="114270" y="237914"/>
                  </a:lnTo>
                  <a:lnTo>
                    <a:pt x="90728" y="241452"/>
                  </a:lnTo>
                  <a:lnTo>
                    <a:pt x="154819" y="241452"/>
                  </a:lnTo>
                  <a:lnTo>
                    <a:pt x="170820" y="218526"/>
                  </a:lnTo>
                  <a:lnTo>
                    <a:pt x="177063" y="185483"/>
                  </a:lnTo>
                  <a:lnTo>
                    <a:pt x="177063" y="152552"/>
                  </a:lnTo>
                  <a:close/>
                </a:path>
                <a:path w="177165" h="266065">
                  <a:moveTo>
                    <a:pt x="84137" y="0"/>
                  </a:moveTo>
                  <a:lnTo>
                    <a:pt x="49999" y="6915"/>
                  </a:lnTo>
                  <a:lnTo>
                    <a:pt x="23409" y="26246"/>
                  </a:lnTo>
                  <a:lnTo>
                    <a:pt x="6149" y="55865"/>
                  </a:lnTo>
                  <a:lnTo>
                    <a:pt x="0" y="93649"/>
                  </a:lnTo>
                  <a:lnTo>
                    <a:pt x="6149" y="131165"/>
                  </a:lnTo>
                  <a:lnTo>
                    <a:pt x="23409" y="160553"/>
                  </a:lnTo>
                  <a:lnTo>
                    <a:pt x="49999" y="179721"/>
                  </a:lnTo>
                  <a:lnTo>
                    <a:pt x="84137" y="186575"/>
                  </a:lnTo>
                  <a:lnTo>
                    <a:pt x="103776" y="184242"/>
                  </a:lnTo>
                  <a:lnTo>
                    <a:pt x="121281" y="177517"/>
                  </a:lnTo>
                  <a:lnTo>
                    <a:pt x="136315" y="166816"/>
                  </a:lnTo>
                  <a:lnTo>
                    <a:pt x="139756" y="162801"/>
                  </a:lnTo>
                  <a:lnTo>
                    <a:pt x="89268" y="162801"/>
                  </a:lnTo>
                  <a:lnTo>
                    <a:pt x="64613" y="157963"/>
                  </a:lnTo>
                  <a:lnTo>
                    <a:pt x="45688" y="144137"/>
                  </a:lnTo>
                  <a:lnTo>
                    <a:pt x="33554" y="122355"/>
                  </a:lnTo>
                  <a:lnTo>
                    <a:pt x="29273" y="93649"/>
                  </a:lnTo>
                  <a:lnTo>
                    <a:pt x="33504" y="64728"/>
                  </a:lnTo>
                  <a:lnTo>
                    <a:pt x="45554" y="42841"/>
                  </a:lnTo>
                  <a:lnTo>
                    <a:pt x="64463" y="28982"/>
                  </a:lnTo>
                  <a:lnTo>
                    <a:pt x="89268" y="24142"/>
                  </a:lnTo>
                  <a:lnTo>
                    <a:pt x="139794" y="24142"/>
                  </a:lnTo>
                  <a:lnTo>
                    <a:pt x="136315" y="20065"/>
                  </a:lnTo>
                  <a:lnTo>
                    <a:pt x="121281" y="9237"/>
                  </a:lnTo>
                  <a:lnTo>
                    <a:pt x="103776" y="2389"/>
                  </a:lnTo>
                  <a:lnTo>
                    <a:pt x="84137" y="0"/>
                  </a:lnTo>
                  <a:close/>
                </a:path>
                <a:path w="177165" h="266065">
                  <a:moveTo>
                    <a:pt x="139794" y="24142"/>
                  </a:moveTo>
                  <a:lnTo>
                    <a:pt x="89268" y="24142"/>
                  </a:lnTo>
                  <a:lnTo>
                    <a:pt x="113809" y="28982"/>
                  </a:lnTo>
                  <a:lnTo>
                    <a:pt x="132486" y="42841"/>
                  </a:lnTo>
                  <a:lnTo>
                    <a:pt x="144371" y="64728"/>
                  </a:lnTo>
                  <a:lnTo>
                    <a:pt x="148539" y="93649"/>
                  </a:lnTo>
                  <a:lnTo>
                    <a:pt x="144268" y="122355"/>
                  </a:lnTo>
                  <a:lnTo>
                    <a:pt x="132210" y="144137"/>
                  </a:lnTo>
                  <a:lnTo>
                    <a:pt x="113499" y="157963"/>
                  </a:lnTo>
                  <a:lnTo>
                    <a:pt x="89268" y="162801"/>
                  </a:lnTo>
                  <a:lnTo>
                    <a:pt x="139756" y="162801"/>
                  </a:lnTo>
                  <a:lnTo>
                    <a:pt x="148539" y="152552"/>
                  </a:lnTo>
                  <a:lnTo>
                    <a:pt x="177063" y="152552"/>
                  </a:lnTo>
                  <a:lnTo>
                    <a:pt x="177063" y="34391"/>
                  </a:lnTo>
                  <a:lnTo>
                    <a:pt x="148539" y="34391"/>
                  </a:lnTo>
                  <a:lnTo>
                    <a:pt x="139794" y="24142"/>
                  </a:lnTo>
                  <a:close/>
                </a:path>
                <a:path w="177165" h="266065">
                  <a:moveTo>
                    <a:pt x="177063" y="5854"/>
                  </a:moveTo>
                  <a:lnTo>
                    <a:pt x="148539" y="5854"/>
                  </a:lnTo>
                  <a:lnTo>
                    <a:pt x="148539" y="34391"/>
                  </a:lnTo>
                  <a:lnTo>
                    <a:pt x="177063" y="34391"/>
                  </a:lnTo>
                  <a:lnTo>
                    <a:pt x="177063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640660" y="15949131"/>
              <a:ext cx="155486" cy="19023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850954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921910" y="15943275"/>
              <a:ext cx="178892" cy="19608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2117570" y="15851807"/>
              <a:ext cx="73660" cy="344170"/>
            </a:xfrm>
            <a:custGeom>
              <a:avLst/>
              <a:gdLst/>
              <a:ahLst/>
              <a:cxnLst/>
              <a:rect l="l" t="t" r="r" b="b"/>
              <a:pathLst>
                <a:path w="73659" h="344169">
                  <a:moveTo>
                    <a:pt x="22682" y="0"/>
                  </a:moveTo>
                  <a:lnTo>
                    <a:pt x="0" y="14630"/>
                  </a:lnTo>
                  <a:lnTo>
                    <a:pt x="20174" y="51324"/>
                  </a:lnTo>
                  <a:lnTo>
                    <a:pt x="34580" y="90595"/>
                  </a:lnTo>
                  <a:lnTo>
                    <a:pt x="43221" y="131580"/>
                  </a:lnTo>
                  <a:lnTo>
                    <a:pt x="46100" y="173418"/>
                  </a:lnTo>
                  <a:lnTo>
                    <a:pt x="43227" y="214895"/>
                  </a:lnTo>
                  <a:lnTo>
                    <a:pt x="34628" y="255311"/>
                  </a:lnTo>
                  <a:lnTo>
                    <a:pt x="20335" y="293740"/>
                  </a:lnTo>
                  <a:lnTo>
                    <a:pt x="380" y="329260"/>
                  </a:lnTo>
                  <a:lnTo>
                    <a:pt x="23063" y="343890"/>
                  </a:lnTo>
                  <a:lnTo>
                    <a:pt x="44936" y="304956"/>
                  </a:lnTo>
                  <a:lnTo>
                    <a:pt x="60602" y="262902"/>
                  </a:lnTo>
                  <a:lnTo>
                    <a:pt x="70027" y="218724"/>
                  </a:lnTo>
                  <a:lnTo>
                    <a:pt x="73177" y="173418"/>
                  </a:lnTo>
                  <a:lnTo>
                    <a:pt x="70022" y="127696"/>
                  </a:lnTo>
                  <a:lnTo>
                    <a:pt x="60555" y="82865"/>
                  </a:lnTo>
                  <a:lnTo>
                    <a:pt x="44775" y="39957"/>
                  </a:lnTo>
                  <a:lnTo>
                    <a:pt x="22682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" name="object 5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0" y="0"/>
            <a:ext cx="13715999" cy="137159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55AFF-930D-C707-C07D-133E96EA3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444E8C15-68CF-B511-EA9D-BC99C9318D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4387" y="15315007"/>
            <a:ext cx="6580864" cy="459675"/>
            <a:chOff x="914387" y="15315007"/>
            <a:chExt cx="6580864" cy="459675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1D41BA81-2247-21B5-F96A-88746305AE9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387" y="15325382"/>
              <a:ext cx="1350645" cy="355600"/>
            </a:xfrm>
            <a:custGeom>
              <a:avLst/>
              <a:gdLst/>
              <a:ahLst/>
              <a:cxnLst/>
              <a:rect l="l" t="t" r="r" b="b"/>
              <a:pathLst>
                <a:path w="1350645" h="355600">
                  <a:moveTo>
                    <a:pt x="316420" y="347522"/>
                  </a:moveTo>
                  <a:lnTo>
                    <a:pt x="279844" y="254228"/>
                  </a:lnTo>
                  <a:lnTo>
                    <a:pt x="265722" y="218186"/>
                  </a:lnTo>
                  <a:lnTo>
                    <a:pt x="224104" y="112052"/>
                  </a:lnTo>
                  <a:lnTo>
                    <a:pt x="224104" y="218186"/>
                  </a:lnTo>
                  <a:lnTo>
                    <a:pt x="91325" y="218186"/>
                  </a:lnTo>
                  <a:lnTo>
                    <a:pt x="157467" y="46901"/>
                  </a:lnTo>
                  <a:lnTo>
                    <a:pt x="224104" y="218186"/>
                  </a:lnTo>
                  <a:lnTo>
                    <a:pt x="224104" y="112052"/>
                  </a:lnTo>
                  <a:lnTo>
                    <a:pt x="198564" y="46901"/>
                  </a:lnTo>
                  <a:lnTo>
                    <a:pt x="180174" y="0"/>
                  </a:lnTo>
                  <a:lnTo>
                    <a:pt x="136245" y="0"/>
                  </a:lnTo>
                  <a:lnTo>
                    <a:pt x="0" y="347522"/>
                  </a:lnTo>
                  <a:lnTo>
                    <a:pt x="41465" y="347522"/>
                  </a:lnTo>
                  <a:lnTo>
                    <a:pt x="77508" y="254228"/>
                  </a:lnTo>
                  <a:lnTo>
                    <a:pt x="237934" y="254228"/>
                  </a:lnTo>
                  <a:lnTo>
                    <a:pt x="273977" y="347522"/>
                  </a:lnTo>
                  <a:lnTo>
                    <a:pt x="316420" y="347522"/>
                  </a:lnTo>
                  <a:close/>
                </a:path>
                <a:path w="1350645" h="355600">
                  <a:moveTo>
                    <a:pt x="547052" y="277418"/>
                  </a:moveTo>
                  <a:lnTo>
                    <a:pt x="523608" y="226085"/>
                  </a:lnTo>
                  <a:lnTo>
                    <a:pt x="454253" y="201409"/>
                  </a:lnTo>
                  <a:lnTo>
                    <a:pt x="424764" y="194475"/>
                  </a:lnTo>
                  <a:lnTo>
                    <a:pt x="404152" y="186651"/>
                  </a:lnTo>
                  <a:lnTo>
                    <a:pt x="392049" y="176339"/>
                  </a:lnTo>
                  <a:lnTo>
                    <a:pt x="388099" y="161912"/>
                  </a:lnTo>
                  <a:lnTo>
                    <a:pt x="391947" y="146659"/>
                  </a:lnTo>
                  <a:lnTo>
                    <a:pt x="402971" y="134277"/>
                  </a:lnTo>
                  <a:lnTo>
                    <a:pt x="420370" y="125958"/>
                  </a:lnTo>
                  <a:lnTo>
                    <a:pt x="443382" y="122923"/>
                  </a:lnTo>
                  <a:lnTo>
                    <a:pt x="466293" y="126060"/>
                  </a:lnTo>
                  <a:lnTo>
                    <a:pt x="483743" y="135077"/>
                  </a:lnTo>
                  <a:lnTo>
                    <a:pt x="495452" y="149364"/>
                  </a:lnTo>
                  <a:lnTo>
                    <a:pt x="501142" y="168338"/>
                  </a:lnTo>
                  <a:lnTo>
                    <a:pt x="540143" y="168338"/>
                  </a:lnTo>
                  <a:lnTo>
                    <a:pt x="530364" y="135813"/>
                  </a:lnTo>
                  <a:lnTo>
                    <a:pt x="510832" y="111442"/>
                  </a:lnTo>
                  <a:lnTo>
                    <a:pt x="481761" y="96139"/>
                  </a:lnTo>
                  <a:lnTo>
                    <a:pt x="443382" y="90830"/>
                  </a:lnTo>
                  <a:lnTo>
                    <a:pt x="405257" y="95872"/>
                  </a:lnTo>
                  <a:lnTo>
                    <a:pt x="375259" y="110388"/>
                  </a:lnTo>
                  <a:lnTo>
                    <a:pt x="355638" y="133527"/>
                  </a:lnTo>
                  <a:lnTo>
                    <a:pt x="348602" y="164388"/>
                  </a:lnTo>
                  <a:lnTo>
                    <a:pt x="354584" y="192938"/>
                  </a:lnTo>
                  <a:lnTo>
                    <a:pt x="372059" y="212826"/>
                  </a:lnTo>
                  <a:lnTo>
                    <a:pt x="400253" y="226517"/>
                  </a:lnTo>
                  <a:lnTo>
                    <a:pt x="438454" y="236448"/>
                  </a:lnTo>
                  <a:lnTo>
                    <a:pt x="470903" y="244055"/>
                  </a:lnTo>
                  <a:lnTo>
                    <a:pt x="492252" y="252501"/>
                  </a:lnTo>
                  <a:lnTo>
                    <a:pt x="503974" y="263525"/>
                  </a:lnTo>
                  <a:lnTo>
                    <a:pt x="507555" y="278904"/>
                  </a:lnTo>
                  <a:lnTo>
                    <a:pt x="503542" y="296265"/>
                  </a:lnTo>
                  <a:lnTo>
                    <a:pt x="491705" y="310375"/>
                  </a:lnTo>
                  <a:lnTo>
                    <a:pt x="472363" y="319874"/>
                  </a:lnTo>
                  <a:lnTo>
                    <a:pt x="445858" y="323342"/>
                  </a:lnTo>
                  <a:lnTo>
                    <a:pt x="418846" y="319532"/>
                  </a:lnTo>
                  <a:lnTo>
                    <a:pt x="398653" y="308775"/>
                  </a:lnTo>
                  <a:lnTo>
                    <a:pt x="385394" y="292100"/>
                  </a:lnTo>
                  <a:lnTo>
                    <a:pt x="379209" y="270510"/>
                  </a:lnTo>
                  <a:lnTo>
                    <a:pt x="338734" y="270510"/>
                  </a:lnTo>
                  <a:lnTo>
                    <a:pt x="348399" y="304406"/>
                  </a:lnTo>
                  <a:lnTo>
                    <a:pt x="369709" y="331304"/>
                  </a:lnTo>
                  <a:lnTo>
                    <a:pt x="402323" y="349046"/>
                  </a:lnTo>
                  <a:lnTo>
                    <a:pt x="445858" y="355434"/>
                  </a:lnTo>
                  <a:lnTo>
                    <a:pt x="488530" y="349567"/>
                  </a:lnTo>
                  <a:lnTo>
                    <a:pt x="520331" y="333273"/>
                  </a:lnTo>
                  <a:lnTo>
                    <a:pt x="540194" y="308571"/>
                  </a:lnTo>
                  <a:lnTo>
                    <a:pt x="547052" y="277418"/>
                  </a:lnTo>
                  <a:close/>
                </a:path>
                <a:path w="1350645" h="355600">
                  <a:moveTo>
                    <a:pt x="821093" y="219189"/>
                  </a:moveTo>
                  <a:lnTo>
                    <a:pt x="818476" y="200914"/>
                  </a:lnTo>
                  <a:lnTo>
                    <a:pt x="813650" y="167055"/>
                  </a:lnTo>
                  <a:lnTo>
                    <a:pt x="791959" y="126492"/>
                  </a:lnTo>
                  <a:lnTo>
                    <a:pt x="789178" y="124409"/>
                  </a:lnTo>
                  <a:lnTo>
                    <a:pt x="782091" y="119087"/>
                  </a:lnTo>
                  <a:lnTo>
                    <a:pt x="782091" y="200914"/>
                  </a:lnTo>
                  <a:lnTo>
                    <a:pt x="628561" y="200914"/>
                  </a:lnTo>
                  <a:lnTo>
                    <a:pt x="637184" y="169176"/>
                  </a:lnTo>
                  <a:lnTo>
                    <a:pt x="653859" y="145072"/>
                  </a:lnTo>
                  <a:lnTo>
                    <a:pt x="678129" y="129768"/>
                  </a:lnTo>
                  <a:lnTo>
                    <a:pt x="709523" y="124409"/>
                  </a:lnTo>
                  <a:lnTo>
                    <a:pt x="738352" y="129489"/>
                  </a:lnTo>
                  <a:lnTo>
                    <a:pt x="760984" y="144335"/>
                  </a:lnTo>
                  <a:lnTo>
                    <a:pt x="776020" y="168338"/>
                  </a:lnTo>
                  <a:lnTo>
                    <a:pt x="782091" y="200914"/>
                  </a:lnTo>
                  <a:lnTo>
                    <a:pt x="782091" y="119087"/>
                  </a:lnTo>
                  <a:lnTo>
                    <a:pt x="756932" y="100190"/>
                  </a:lnTo>
                  <a:lnTo>
                    <a:pt x="709523" y="90830"/>
                  </a:lnTo>
                  <a:lnTo>
                    <a:pt x="658964" y="100939"/>
                  </a:lnTo>
                  <a:lnTo>
                    <a:pt x="620915" y="128778"/>
                  </a:lnTo>
                  <a:lnTo>
                    <a:pt x="596925" y="170586"/>
                  </a:lnTo>
                  <a:lnTo>
                    <a:pt x="588581" y="222631"/>
                  </a:lnTo>
                  <a:lnTo>
                    <a:pt x="597077" y="275869"/>
                  </a:lnTo>
                  <a:lnTo>
                    <a:pt x="621398" y="317906"/>
                  </a:lnTo>
                  <a:lnTo>
                    <a:pt x="659803" y="345516"/>
                  </a:lnTo>
                  <a:lnTo>
                    <a:pt x="710514" y="355434"/>
                  </a:lnTo>
                  <a:lnTo>
                    <a:pt x="748919" y="349872"/>
                  </a:lnTo>
                  <a:lnTo>
                    <a:pt x="780846" y="333590"/>
                  </a:lnTo>
                  <a:lnTo>
                    <a:pt x="790930" y="322364"/>
                  </a:lnTo>
                  <a:lnTo>
                    <a:pt x="804633" y="307111"/>
                  </a:lnTo>
                  <a:lnTo>
                    <a:pt x="818616" y="271018"/>
                  </a:lnTo>
                  <a:lnTo>
                    <a:pt x="781596" y="271018"/>
                  </a:lnTo>
                  <a:lnTo>
                    <a:pt x="772160" y="292366"/>
                  </a:lnTo>
                  <a:lnTo>
                    <a:pt x="757580" y="308533"/>
                  </a:lnTo>
                  <a:lnTo>
                    <a:pt x="737362" y="318782"/>
                  </a:lnTo>
                  <a:lnTo>
                    <a:pt x="710996" y="322364"/>
                  </a:lnTo>
                  <a:lnTo>
                    <a:pt x="677405" y="316547"/>
                  </a:lnTo>
                  <a:lnTo>
                    <a:pt x="651446" y="299212"/>
                  </a:lnTo>
                  <a:lnTo>
                    <a:pt x="634288" y="270497"/>
                  </a:lnTo>
                  <a:lnTo>
                    <a:pt x="627075" y="230530"/>
                  </a:lnTo>
                  <a:lnTo>
                    <a:pt x="820597" y="230530"/>
                  </a:lnTo>
                  <a:lnTo>
                    <a:pt x="821093" y="225590"/>
                  </a:lnTo>
                  <a:lnTo>
                    <a:pt x="821093" y="219189"/>
                  </a:lnTo>
                  <a:close/>
                </a:path>
                <a:path w="1350645" h="355600">
                  <a:moveTo>
                    <a:pt x="1067473" y="277418"/>
                  </a:moveTo>
                  <a:lnTo>
                    <a:pt x="1044028" y="226085"/>
                  </a:lnTo>
                  <a:lnTo>
                    <a:pt x="974674" y="201409"/>
                  </a:lnTo>
                  <a:lnTo>
                    <a:pt x="945184" y="194475"/>
                  </a:lnTo>
                  <a:lnTo>
                    <a:pt x="924572" y="186651"/>
                  </a:lnTo>
                  <a:lnTo>
                    <a:pt x="912469" y="176339"/>
                  </a:lnTo>
                  <a:lnTo>
                    <a:pt x="908519" y="161912"/>
                  </a:lnTo>
                  <a:lnTo>
                    <a:pt x="912368" y="146659"/>
                  </a:lnTo>
                  <a:lnTo>
                    <a:pt x="923391" y="134277"/>
                  </a:lnTo>
                  <a:lnTo>
                    <a:pt x="940803" y="125958"/>
                  </a:lnTo>
                  <a:lnTo>
                    <a:pt x="963803" y="122923"/>
                  </a:lnTo>
                  <a:lnTo>
                    <a:pt x="986713" y="126060"/>
                  </a:lnTo>
                  <a:lnTo>
                    <a:pt x="1004163" y="135077"/>
                  </a:lnTo>
                  <a:lnTo>
                    <a:pt x="1015873" y="149364"/>
                  </a:lnTo>
                  <a:lnTo>
                    <a:pt x="1021562" y="168338"/>
                  </a:lnTo>
                  <a:lnTo>
                    <a:pt x="1060564" y="168338"/>
                  </a:lnTo>
                  <a:lnTo>
                    <a:pt x="1050785" y="135813"/>
                  </a:lnTo>
                  <a:lnTo>
                    <a:pt x="1031252" y="111442"/>
                  </a:lnTo>
                  <a:lnTo>
                    <a:pt x="1002182" y="96139"/>
                  </a:lnTo>
                  <a:lnTo>
                    <a:pt x="963803" y="90830"/>
                  </a:lnTo>
                  <a:lnTo>
                    <a:pt x="925677" y="95872"/>
                  </a:lnTo>
                  <a:lnTo>
                    <a:pt x="895680" y="110388"/>
                  </a:lnTo>
                  <a:lnTo>
                    <a:pt x="876058" y="133527"/>
                  </a:lnTo>
                  <a:lnTo>
                    <a:pt x="869022" y="164388"/>
                  </a:lnTo>
                  <a:lnTo>
                    <a:pt x="875017" y="192938"/>
                  </a:lnTo>
                  <a:lnTo>
                    <a:pt x="892479" y="212826"/>
                  </a:lnTo>
                  <a:lnTo>
                    <a:pt x="920686" y="226517"/>
                  </a:lnTo>
                  <a:lnTo>
                    <a:pt x="958875" y="236448"/>
                  </a:lnTo>
                  <a:lnTo>
                    <a:pt x="991336" y="244055"/>
                  </a:lnTo>
                  <a:lnTo>
                    <a:pt x="1012685" y="252501"/>
                  </a:lnTo>
                  <a:lnTo>
                    <a:pt x="1024407" y="263525"/>
                  </a:lnTo>
                  <a:lnTo>
                    <a:pt x="1027976" y="278904"/>
                  </a:lnTo>
                  <a:lnTo>
                    <a:pt x="1023962" y="296265"/>
                  </a:lnTo>
                  <a:lnTo>
                    <a:pt x="1012126" y="310375"/>
                  </a:lnTo>
                  <a:lnTo>
                    <a:pt x="992784" y="319874"/>
                  </a:lnTo>
                  <a:lnTo>
                    <a:pt x="966279" y="323342"/>
                  </a:lnTo>
                  <a:lnTo>
                    <a:pt x="939279" y="319532"/>
                  </a:lnTo>
                  <a:lnTo>
                    <a:pt x="919073" y="308775"/>
                  </a:lnTo>
                  <a:lnTo>
                    <a:pt x="905814" y="292100"/>
                  </a:lnTo>
                  <a:lnTo>
                    <a:pt x="899629" y="270510"/>
                  </a:lnTo>
                  <a:lnTo>
                    <a:pt x="859155" y="270510"/>
                  </a:lnTo>
                  <a:lnTo>
                    <a:pt x="868819" y="304406"/>
                  </a:lnTo>
                  <a:lnTo>
                    <a:pt x="890143" y="331304"/>
                  </a:lnTo>
                  <a:lnTo>
                    <a:pt x="922743" y="349046"/>
                  </a:lnTo>
                  <a:lnTo>
                    <a:pt x="966279" y="355434"/>
                  </a:lnTo>
                  <a:lnTo>
                    <a:pt x="1008964" y="349567"/>
                  </a:lnTo>
                  <a:lnTo>
                    <a:pt x="1040765" y="333273"/>
                  </a:lnTo>
                  <a:lnTo>
                    <a:pt x="1060615" y="308571"/>
                  </a:lnTo>
                  <a:lnTo>
                    <a:pt x="1067473" y="277418"/>
                  </a:lnTo>
                  <a:close/>
                </a:path>
                <a:path w="1350645" h="355600">
                  <a:moveTo>
                    <a:pt x="1350391" y="223608"/>
                  </a:moveTo>
                  <a:lnTo>
                    <a:pt x="1341640" y="169760"/>
                  </a:lnTo>
                  <a:lnTo>
                    <a:pt x="1317066" y="127800"/>
                  </a:lnTo>
                  <a:lnTo>
                    <a:pt x="1313014" y="124879"/>
                  </a:lnTo>
                  <a:lnTo>
                    <a:pt x="1310398" y="122999"/>
                  </a:lnTo>
                  <a:lnTo>
                    <a:pt x="1310398" y="223608"/>
                  </a:lnTo>
                  <a:lnTo>
                    <a:pt x="1304874" y="264502"/>
                  </a:lnTo>
                  <a:lnTo>
                    <a:pt x="1304848" y="264718"/>
                  </a:lnTo>
                  <a:lnTo>
                    <a:pt x="1289024" y="295249"/>
                  </a:lnTo>
                  <a:lnTo>
                    <a:pt x="1288935" y="295440"/>
                  </a:lnTo>
                  <a:lnTo>
                    <a:pt x="1263751" y="314693"/>
                  </a:lnTo>
                  <a:lnTo>
                    <a:pt x="1230439" y="321348"/>
                  </a:lnTo>
                  <a:lnTo>
                    <a:pt x="1196835" y="314693"/>
                  </a:lnTo>
                  <a:lnTo>
                    <a:pt x="1196568" y="314693"/>
                  </a:lnTo>
                  <a:lnTo>
                    <a:pt x="1170825" y="295249"/>
                  </a:lnTo>
                  <a:lnTo>
                    <a:pt x="1154747" y="264718"/>
                  </a:lnTo>
                  <a:lnTo>
                    <a:pt x="1154633" y="264502"/>
                  </a:lnTo>
                  <a:lnTo>
                    <a:pt x="1148981" y="223608"/>
                  </a:lnTo>
                  <a:lnTo>
                    <a:pt x="1154557" y="182156"/>
                  </a:lnTo>
                  <a:lnTo>
                    <a:pt x="1170647" y="151104"/>
                  </a:lnTo>
                  <a:lnTo>
                    <a:pt x="1196263" y="131635"/>
                  </a:lnTo>
                  <a:lnTo>
                    <a:pt x="1230439" y="124879"/>
                  </a:lnTo>
                  <a:lnTo>
                    <a:pt x="1263967" y="131635"/>
                  </a:lnTo>
                  <a:lnTo>
                    <a:pt x="1289113" y="151104"/>
                  </a:lnTo>
                  <a:lnTo>
                    <a:pt x="1304925" y="182156"/>
                  </a:lnTo>
                  <a:lnTo>
                    <a:pt x="1310398" y="223608"/>
                  </a:lnTo>
                  <a:lnTo>
                    <a:pt x="1310398" y="122999"/>
                  </a:lnTo>
                  <a:lnTo>
                    <a:pt x="1279169" y="100545"/>
                  </a:lnTo>
                  <a:lnTo>
                    <a:pt x="1230439" y="90830"/>
                  </a:lnTo>
                  <a:lnTo>
                    <a:pt x="1181061" y="100545"/>
                  </a:lnTo>
                  <a:lnTo>
                    <a:pt x="1142695" y="127800"/>
                  </a:lnTo>
                  <a:lnTo>
                    <a:pt x="1117841" y="169760"/>
                  </a:lnTo>
                  <a:lnTo>
                    <a:pt x="1109002" y="223608"/>
                  </a:lnTo>
                  <a:lnTo>
                    <a:pt x="1117879" y="277114"/>
                  </a:lnTo>
                  <a:lnTo>
                    <a:pt x="1117917" y="277317"/>
                  </a:lnTo>
                  <a:lnTo>
                    <a:pt x="1142771" y="318782"/>
                  </a:lnTo>
                  <a:lnTo>
                    <a:pt x="1142873" y="318960"/>
                  </a:lnTo>
                  <a:lnTo>
                    <a:pt x="1181265" y="345871"/>
                  </a:lnTo>
                  <a:lnTo>
                    <a:pt x="1230439" y="355434"/>
                  </a:lnTo>
                  <a:lnTo>
                    <a:pt x="1278826" y="345871"/>
                  </a:lnTo>
                  <a:lnTo>
                    <a:pt x="1279067" y="345871"/>
                  </a:lnTo>
                  <a:lnTo>
                    <a:pt x="1313459" y="321348"/>
                  </a:lnTo>
                  <a:lnTo>
                    <a:pt x="1317066" y="318782"/>
                  </a:lnTo>
                  <a:lnTo>
                    <a:pt x="1341526" y="277317"/>
                  </a:lnTo>
                  <a:lnTo>
                    <a:pt x="1341640" y="277114"/>
                  </a:lnTo>
                  <a:lnTo>
                    <a:pt x="1350391" y="223608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6FB62DCF-535B-970C-A8C0-5A33DB9F5AC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2120" y="15424103"/>
              <a:ext cx="119456" cy="248793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6B4318C-4453-B960-2C51-546D3D3279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0472" y="15324892"/>
              <a:ext cx="259715" cy="348615"/>
            </a:xfrm>
            <a:custGeom>
              <a:avLst/>
              <a:gdLst/>
              <a:ahLst/>
              <a:cxnLst/>
              <a:rect l="l" t="t" r="r" b="b"/>
              <a:pathLst>
                <a:path w="259714" h="348615">
                  <a:moveTo>
                    <a:pt x="151053" y="0"/>
                  </a:moveTo>
                  <a:lnTo>
                    <a:pt x="0" y="0"/>
                  </a:lnTo>
                  <a:lnTo>
                    <a:pt x="0" y="348005"/>
                  </a:lnTo>
                  <a:lnTo>
                    <a:pt x="39992" y="348005"/>
                  </a:lnTo>
                  <a:lnTo>
                    <a:pt x="39992" y="204355"/>
                  </a:lnTo>
                  <a:lnTo>
                    <a:pt x="151053" y="204355"/>
                  </a:lnTo>
                  <a:lnTo>
                    <a:pt x="197939" y="196790"/>
                  </a:lnTo>
                  <a:lnTo>
                    <a:pt x="231771" y="175666"/>
                  </a:lnTo>
                  <a:lnTo>
                    <a:pt x="236113" y="168821"/>
                  </a:lnTo>
                  <a:lnTo>
                    <a:pt x="39992" y="168821"/>
                  </a:lnTo>
                  <a:lnTo>
                    <a:pt x="39992" y="35534"/>
                  </a:lnTo>
                  <a:lnTo>
                    <a:pt x="235997" y="35534"/>
                  </a:lnTo>
                  <a:lnTo>
                    <a:pt x="231771" y="28868"/>
                  </a:lnTo>
                  <a:lnTo>
                    <a:pt x="197939" y="7632"/>
                  </a:lnTo>
                  <a:lnTo>
                    <a:pt x="151053" y="0"/>
                  </a:lnTo>
                  <a:close/>
                </a:path>
                <a:path w="259714" h="348615">
                  <a:moveTo>
                    <a:pt x="235997" y="35534"/>
                  </a:moveTo>
                  <a:lnTo>
                    <a:pt x="148590" y="35534"/>
                  </a:lnTo>
                  <a:lnTo>
                    <a:pt x="178834" y="40254"/>
                  </a:lnTo>
                  <a:lnTo>
                    <a:pt x="200610" y="53674"/>
                  </a:lnTo>
                  <a:lnTo>
                    <a:pt x="213778" y="74684"/>
                  </a:lnTo>
                  <a:lnTo>
                    <a:pt x="218198" y="102171"/>
                  </a:lnTo>
                  <a:lnTo>
                    <a:pt x="213778" y="129869"/>
                  </a:lnTo>
                  <a:lnTo>
                    <a:pt x="200610" y="150860"/>
                  </a:lnTo>
                  <a:lnTo>
                    <a:pt x="178834" y="164168"/>
                  </a:lnTo>
                  <a:lnTo>
                    <a:pt x="148590" y="168821"/>
                  </a:lnTo>
                  <a:lnTo>
                    <a:pt x="236113" y="168821"/>
                  </a:lnTo>
                  <a:lnTo>
                    <a:pt x="252273" y="143340"/>
                  </a:lnTo>
                  <a:lnTo>
                    <a:pt x="259168" y="102171"/>
                  </a:lnTo>
                  <a:lnTo>
                    <a:pt x="252273" y="61213"/>
                  </a:lnTo>
                  <a:lnTo>
                    <a:pt x="235997" y="3553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" name="object 5">
              <a:extLst>
                <a:ext uri="{FF2B5EF4-FFF2-40B4-BE49-F238E27FC236}">
                  <a16:creationId xmlns:a16="http://schemas.microsoft.com/office/drawing/2014/main" id="{A7ADF478-758C-C064-0085-8E11CC4B51A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19088" y="15315017"/>
              <a:ext cx="667385" cy="366395"/>
              <a:chOff x="2919088" y="15315017"/>
              <a:chExt cx="667385" cy="366395"/>
            </a:xfrm>
          </p:grpSpPr>
          <p:pic>
            <p:nvPicPr>
              <p:cNvPr id="6" name="object 6">
                <a:extLst>
                  <a:ext uri="{FF2B5EF4-FFF2-40B4-BE49-F238E27FC236}">
                    <a16:creationId xmlns:a16="http://schemas.microsoft.com/office/drawing/2014/main" id="{02FD3FC2-4A4F-BEE4-4332-D913F9952178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919088" y="15424103"/>
                <a:ext cx="119456" cy="248793"/>
              </a:xfrm>
              <a:prstGeom prst="rect">
                <a:avLst/>
              </a:prstGeom>
            </p:spPr>
          </p:pic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26FDBECE-8BA2-3474-DD69-018BE303052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63278" y="15315019"/>
                <a:ext cx="523240" cy="366395"/>
              </a:xfrm>
              <a:custGeom>
                <a:avLst/>
                <a:gdLst/>
                <a:ahLst/>
                <a:cxnLst/>
                <a:rect l="l" t="t" r="r" b="b"/>
                <a:pathLst>
                  <a:path w="523239" h="366394">
                    <a:moveTo>
                      <a:pt x="241388" y="233972"/>
                    </a:moveTo>
                    <a:lnTo>
                      <a:pt x="232638" y="180124"/>
                    </a:lnTo>
                    <a:lnTo>
                      <a:pt x="208064" y="138163"/>
                    </a:lnTo>
                    <a:lnTo>
                      <a:pt x="204012" y="135242"/>
                    </a:lnTo>
                    <a:lnTo>
                      <a:pt x="201396" y="133362"/>
                    </a:lnTo>
                    <a:lnTo>
                      <a:pt x="201396" y="233972"/>
                    </a:lnTo>
                    <a:lnTo>
                      <a:pt x="195872" y="274866"/>
                    </a:lnTo>
                    <a:lnTo>
                      <a:pt x="154749" y="325056"/>
                    </a:lnTo>
                    <a:lnTo>
                      <a:pt x="121437" y="331711"/>
                    </a:lnTo>
                    <a:lnTo>
                      <a:pt x="87820" y="325056"/>
                    </a:lnTo>
                    <a:lnTo>
                      <a:pt x="87553" y="325056"/>
                    </a:lnTo>
                    <a:lnTo>
                      <a:pt x="61823" y="305612"/>
                    </a:lnTo>
                    <a:lnTo>
                      <a:pt x="45732" y="275082"/>
                    </a:lnTo>
                    <a:lnTo>
                      <a:pt x="45618" y="274866"/>
                    </a:lnTo>
                    <a:lnTo>
                      <a:pt x="39979" y="233972"/>
                    </a:lnTo>
                    <a:lnTo>
                      <a:pt x="45554" y="192519"/>
                    </a:lnTo>
                    <a:lnTo>
                      <a:pt x="61633" y="161467"/>
                    </a:lnTo>
                    <a:lnTo>
                      <a:pt x="87249" y="141998"/>
                    </a:lnTo>
                    <a:lnTo>
                      <a:pt x="121437" y="135242"/>
                    </a:lnTo>
                    <a:lnTo>
                      <a:pt x="154952" y="141998"/>
                    </a:lnTo>
                    <a:lnTo>
                      <a:pt x="180098" y="161467"/>
                    </a:lnTo>
                    <a:lnTo>
                      <a:pt x="195910" y="192519"/>
                    </a:lnTo>
                    <a:lnTo>
                      <a:pt x="201396" y="233972"/>
                    </a:lnTo>
                    <a:lnTo>
                      <a:pt x="201396" y="133362"/>
                    </a:lnTo>
                    <a:lnTo>
                      <a:pt x="170154" y="110909"/>
                    </a:lnTo>
                    <a:lnTo>
                      <a:pt x="121437" y="101193"/>
                    </a:lnTo>
                    <a:lnTo>
                      <a:pt x="72047" y="110909"/>
                    </a:lnTo>
                    <a:lnTo>
                      <a:pt x="33680" y="138163"/>
                    </a:lnTo>
                    <a:lnTo>
                      <a:pt x="8839" y="180124"/>
                    </a:lnTo>
                    <a:lnTo>
                      <a:pt x="0" y="233972"/>
                    </a:lnTo>
                    <a:lnTo>
                      <a:pt x="8864" y="287477"/>
                    </a:lnTo>
                    <a:lnTo>
                      <a:pt x="33756" y="329145"/>
                    </a:lnTo>
                    <a:lnTo>
                      <a:pt x="72250" y="356235"/>
                    </a:lnTo>
                    <a:lnTo>
                      <a:pt x="121437" y="365798"/>
                    </a:lnTo>
                    <a:lnTo>
                      <a:pt x="169811" y="356235"/>
                    </a:lnTo>
                    <a:lnTo>
                      <a:pt x="170065" y="356235"/>
                    </a:lnTo>
                    <a:lnTo>
                      <a:pt x="204444" y="331711"/>
                    </a:lnTo>
                    <a:lnTo>
                      <a:pt x="208064" y="329145"/>
                    </a:lnTo>
                    <a:lnTo>
                      <a:pt x="232511" y="287680"/>
                    </a:lnTo>
                    <a:lnTo>
                      <a:pt x="232638" y="287477"/>
                    </a:lnTo>
                    <a:lnTo>
                      <a:pt x="241388" y="233972"/>
                    </a:lnTo>
                    <a:close/>
                  </a:path>
                  <a:path w="523239" h="366394">
                    <a:moveTo>
                      <a:pt x="522833" y="0"/>
                    </a:moveTo>
                    <a:lnTo>
                      <a:pt x="484327" y="0"/>
                    </a:lnTo>
                    <a:lnTo>
                      <a:pt x="484327" y="150063"/>
                    </a:lnTo>
                    <a:lnTo>
                      <a:pt x="484327" y="233972"/>
                    </a:lnTo>
                    <a:lnTo>
                      <a:pt x="478485" y="274447"/>
                    </a:lnTo>
                    <a:lnTo>
                      <a:pt x="461987" y="305244"/>
                    </a:lnTo>
                    <a:lnTo>
                      <a:pt x="436422" y="324840"/>
                    </a:lnTo>
                    <a:lnTo>
                      <a:pt x="403364" y="331711"/>
                    </a:lnTo>
                    <a:lnTo>
                      <a:pt x="369824" y="324840"/>
                    </a:lnTo>
                    <a:lnTo>
                      <a:pt x="344131" y="305244"/>
                    </a:lnTo>
                    <a:lnTo>
                      <a:pt x="327710" y="274447"/>
                    </a:lnTo>
                    <a:lnTo>
                      <a:pt x="321919" y="233972"/>
                    </a:lnTo>
                    <a:lnTo>
                      <a:pt x="327634" y="192938"/>
                    </a:lnTo>
                    <a:lnTo>
                      <a:pt x="343941" y="161848"/>
                    </a:lnTo>
                    <a:lnTo>
                      <a:pt x="369608" y="142138"/>
                    </a:lnTo>
                    <a:lnTo>
                      <a:pt x="403364" y="135242"/>
                    </a:lnTo>
                    <a:lnTo>
                      <a:pt x="436841" y="142138"/>
                    </a:lnTo>
                    <a:lnTo>
                      <a:pt x="462356" y="161848"/>
                    </a:lnTo>
                    <a:lnTo>
                      <a:pt x="478624" y="192938"/>
                    </a:lnTo>
                    <a:lnTo>
                      <a:pt x="484327" y="233972"/>
                    </a:lnTo>
                    <a:lnTo>
                      <a:pt x="484327" y="150063"/>
                    </a:lnTo>
                    <a:lnTo>
                      <a:pt x="447306" y="114338"/>
                    </a:lnTo>
                    <a:lnTo>
                      <a:pt x="396951" y="101193"/>
                    </a:lnTo>
                    <a:lnTo>
                      <a:pt x="350037" y="111048"/>
                    </a:lnTo>
                    <a:lnTo>
                      <a:pt x="313715" y="138531"/>
                    </a:lnTo>
                    <a:lnTo>
                      <a:pt x="290258" y="180530"/>
                    </a:lnTo>
                    <a:lnTo>
                      <a:pt x="281940" y="233972"/>
                    </a:lnTo>
                    <a:lnTo>
                      <a:pt x="290258" y="287058"/>
                    </a:lnTo>
                    <a:lnTo>
                      <a:pt x="313715" y="328764"/>
                    </a:lnTo>
                    <a:lnTo>
                      <a:pt x="350037" y="356031"/>
                    </a:lnTo>
                    <a:lnTo>
                      <a:pt x="396951" y="365798"/>
                    </a:lnTo>
                    <a:lnTo>
                      <a:pt x="423519" y="362394"/>
                    </a:lnTo>
                    <a:lnTo>
                      <a:pt x="447306" y="352653"/>
                    </a:lnTo>
                    <a:lnTo>
                      <a:pt x="467753" y="337261"/>
                    </a:lnTo>
                    <a:lnTo>
                      <a:pt x="472274" y="331711"/>
                    </a:lnTo>
                    <a:lnTo>
                      <a:pt x="484327" y="316915"/>
                    </a:lnTo>
                    <a:lnTo>
                      <a:pt x="484327" y="357886"/>
                    </a:lnTo>
                    <a:lnTo>
                      <a:pt x="522833" y="357886"/>
                    </a:lnTo>
                    <a:lnTo>
                      <a:pt x="522833" y="316915"/>
                    </a:lnTo>
                    <a:lnTo>
                      <a:pt x="522833" y="150063"/>
                    </a:lnTo>
                    <a:lnTo>
                      <a:pt x="522833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9C826F7D-2803-9C58-A199-F40C3BF32D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56286" y="15424097"/>
              <a:ext cx="210185" cy="257175"/>
            </a:xfrm>
            <a:custGeom>
              <a:avLst/>
              <a:gdLst/>
              <a:ahLst/>
              <a:cxnLst/>
              <a:rect l="l" t="t" r="r" b="b"/>
              <a:pathLst>
                <a:path w="210185" h="257175">
                  <a:moveTo>
                    <a:pt x="209804" y="0"/>
                  </a:moveTo>
                  <a:lnTo>
                    <a:pt x="170802" y="0"/>
                  </a:lnTo>
                  <a:lnTo>
                    <a:pt x="170802" y="131800"/>
                  </a:lnTo>
                  <a:lnTo>
                    <a:pt x="165503" y="169320"/>
                  </a:lnTo>
                  <a:lnTo>
                    <a:pt x="150625" y="197951"/>
                  </a:lnTo>
                  <a:lnTo>
                    <a:pt x="127693" y="216214"/>
                  </a:lnTo>
                  <a:lnTo>
                    <a:pt x="98234" y="222631"/>
                  </a:lnTo>
                  <a:lnTo>
                    <a:pt x="72244" y="218191"/>
                  </a:lnTo>
                  <a:lnTo>
                    <a:pt x="53563" y="204868"/>
                  </a:lnTo>
                  <a:lnTo>
                    <a:pt x="42286" y="182656"/>
                  </a:lnTo>
                  <a:lnTo>
                    <a:pt x="38506" y="151549"/>
                  </a:lnTo>
                  <a:lnTo>
                    <a:pt x="38506" y="0"/>
                  </a:lnTo>
                  <a:lnTo>
                    <a:pt x="0" y="0"/>
                  </a:lnTo>
                  <a:lnTo>
                    <a:pt x="0" y="156984"/>
                  </a:lnTo>
                  <a:lnTo>
                    <a:pt x="5963" y="198599"/>
                  </a:lnTo>
                  <a:lnTo>
                    <a:pt x="23264" y="229985"/>
                  </a:lnTo>
                  <a:lnTo>
                    <a:pt x="51022" y="249801"/>
                  </a:lnTo>
                  <a:lnTo>
                    <a:pt x="88353" y="256705"/>
                  </a:lnTo>
                  <a:lnTo>
                    <a:pt x="115189" y="253427"/>
                  </a:lnTo>
                  <a:lnTo>
                    <a:pt x="137907" y="244179"/>
                  </a:lnTo>
                  <a:lnTo>
                    <a:pt x="156460" y="229841"/>
                  </a:lnTo>
                  <a:lnTo>
                    <a:pt x="170802" y="211289"/>
                  </a:lnTo>
                  <a:lnTo>
                    <a:pt x="170802" y="248805"/>
                  </a:lnTo>
                  <a:lnTo>
                    <a:pt x="209804" y="248805"/>
                  </a:lnTo>
                  <a:lnTo>
                    <a:pt x="20980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E048C2D7-BC48-E3E0-A241-D872386C2B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3423" y="15361425"/>
              <a:ext cx="669925" cy="319405"/>
            </a:xfrm>
            <a:custGeom>
              <a:avLst/>
              <a:gdLst/>
              <a:ahLst/>
              <a:cxnLst/>
              <a:rect l="l" t="t" r="r" b="b"/>
              <a:pathLst>
                <a:path w="669925" h="319405">
                  <a:moveTo>
                    <a:pt x="229044" y="149059"/>
                  </a:moveTo>
                  <a:lnTo>
                    <a:pt x="217563" y="110388"/>
                  </a:lnTo>
                  <a:lnTo>
                    <a:pt x="194551" y="80645"/>
                  </a:lnTo>
                  <a:lnTo>
                    <a:pt x="161632" y="61544"/>
                  </a:lnTo>
                  <a:lnTo>
                    <a:pt x="120446" y="54787"/>
                  </a:lnTo>
                  <a:lnTo>
                    <a:pt x="70802" y="64782"/>
                  </a:lnTo>
                  <a:lnTo>
                    <a:pt x="32816" y="92494"/>
                  </a:lnTo>
                  <a:lnTo>
                    <a:pt x="8547" y="134543"/>
                  </a:lnTo>
                  <a:lnTo>
                    <a:pt x="0" y="187566"/>
                  </a:lnTo>
                  <a:lnTo>
                    <a:pt x="8623" y="240449"/>
                  </a:lnTo>
                  <a:lnTo>
                    <a:pt x="33070" y="282181"/>
                  </a:lnTo>
                  <a:lnTo>
                    <a:pt x="71208" y="309562"/>
                  </a:lnTo>
                  <a:lnTo>
                    <a:pt x="120929" y="319392"/>
                  </a:lnTo>
                  <a:lnTo>
                    <a:pt x="162128" y="312851"/>
                  </a:lnTo>
                  <a:lnTo>
                    <a:pt x="194614" y="294462"/>
                  </a:lnTo>
                  <a:lnTo>
                    <a:pt x="217297" y="266065"/>
                  </a:lnTo>
                  <a:lnTo>
                    <a:pt x="229044" y="229539"/>
                  </a:lnTo>
                  <a:lnTo>
                    <a:pt x="189064" y="229539"/>
                  </a:lnTo>
                  <a:lnTo>
                    <a:pt x="181267" y="251726"/>
                  </a:lnTo>
                  <a:lnTo>
                    <a:pt x="167030" y="269214"/>
                  </a:lnTo>
                  <a:lnTo>
                    <a:pt x="146786" y="280708"/>
                  </a:lnTo>
                  <a:lnTo>
                    <a:pt x="120929" y="284822"/>
                  </a:lnTo>
                  <a:lnTo>
                    <a:pt x="86410" y="277329"/>
                  </a:lnTo>
                  <a:lnTo>
                    <a:pt x="61010" y="256692"/>
                  </a:lnTo>
                  <a:lnTo>
                    <a:pt x="45339" y="225691"/>
                  </a:lnTo>
                  <a:lnTo>
                    <a:pt x="39979" y="187083"/>
                  </a:lnTo>
                  <a:lnTo>
                    <a:pt x="45402" y="148704"/>
                  </a:lnTo>
                  <a:lnTo>
                    <a:pt x="61137" y="117678"/>
                  </a:lnTo>
                  <a:lnTo>
                    <a:pt x="86423" y="96913"/>
                  </a:lnTo>
                  <a:lnTo>
                    <a:pt x="120446" y="89344"/>
                  </a:lnTo>
                  <a:lnTo>
                    <a:pt x="146786" y="93751"/>
                  </a:lnTo>
                  <a:lnTo>
                    <a:pt x="167144" y="106070"/>
                  </a:lnTo>
                  <a:lnTo>
                    <a:pt x="181317" y="124955"/>
                  </a:lnTo>
                  <a:lnTo>
                    <a:pt x="189064" y="149059"/>
                  </a:lnTo>
                  <a:lnTo>
                    <a:pt x="229044" y="149059"/>
                  </a:lnTo>
                  <a:close/>
                </a:path>
                <a:path w="669925" h="319405">
                  <a:moveTo>
                    <a:pt x="397446" y="62687"/>
                  </a:moveTo>
                  <a:lnTo>
                    <a:pt x="337223" y="62687"/>
                  </a:lnTo>
                  <a:lnTo>
                    <a:pt x="337223" y="0"/>
                  </a:lnTo>
                  <a:lnTo>
                    <a:pt x="298729" y="0"/>
                  </a:lnTo>
                  <a:lnTo>
                    <a:pt x="298729" y="62687"/>
                  </a:lnTo>
                  <a:lnTo>
                    <a:pt x="252818" y="62687"/>
                  </a:lnTo>
                  <a:lnTo>
                    <a:pt x="252818" y="95758"/>
                  </a:lnTo>
                  <a:lnTo>
                    <a:pt x="298729" y="95758"/>
                  </a:lnTo>
                  <a:lnTo>
                    <a:pt x="298729" y="256209"/>
                  </a:lnTo>
                  <a:lnTo>
                    <a:pt x="301637" y="278790"/>
                  </a:lnTo>
                  <a:lnTo>
                    <a:pt x="311251" y="296240"/>
                  </a:lnTo>
                  <a:lnTo>
                    <a:pt x="328917" y="307492"/>
                  </a:lnTo>
                  <a:lnTo>
                    <a:pt x="355981" y="311480"/>
                  </a:lnTo>
                  <a:lnTo>
                    <a:pt x="397446" y="311480"/>
                  </a:lnTo>
                  <a:lnTo>
                    <a:pt x="397446" y="277418"/>
                  </a:lnTo>
                  <a:lnTo>
                    <a:pt x="363397" y="277418"/>
                  </a:lnTo>
                  <a:lnTo>
                    <a:pt x="351802" y="276225"/>
                  </a:lnTo>
                  <a:lnTo>
                    <a:pt x="343636" y="272288"/>
                  </a:lnTo>
                  <a:lnTo>
                    <a:pt x="338810" y="265125"/>
                  </a:lnTo>
                  <a:lnTo>
                    <a:pt x="337223" y="254228"/>
                  </a:lnTo>
                  <a:lnTo>
                    <a:pt x="337223" y="95758"/>
                  </a:lnTo>
                  <a:lnTo>
                    <a:pt x="397446" y="95758"/>
                  </a:lnTo>
                  <a:lnTo>
                    <a:pt x="397446" y="62687"/>
                  </a:lnTo>
                  <a:close/>
                </a:path>
                <a:path w="669925" h="319405">
                  <a:moveTo>
                    <a:pt x="669493" y="187566"/>
                  </a:moveTo>
                  <a:lnTo>
                    <a:pt x="660742" y="133718"/>
                  </a:lnTo>
                  <a:lnTo>
                    <a:pt x="636168" y="91757"/>
                  </a:lnTo>
                  <a:lnTo>
                    <a:pt x="632117" y="88836"/>
                  </a:lnTo>
                  <a:lnTo>
                    <a:pt x="629500" y="86956"/>
                  </a:lnTo>
                  <a:lnTo>
                    <a:pt x="629500" y="187566"/>
                  </a:lnTo>
                  <a:lnTo>
                    <a:pt x="623976" y="228460"/>
                  </a:lnTo>
                  <a:lnTo>
                    <a:pt x="582853" y="278650"/>
                  </a:lnTo>
                  <a:lnTo>
                    <a:pt x="549529" y="285305"/>
                  </a:lnTo>
                  <a:lnTo>
                    <a:pt x="515924" y="278650"/>
                  </a:lnTo>
                  <a:lnTo>
                    <a:pt x="515658" y="278650"/>
                  </a:lnTo>
                  <a:lnTo>
                    <a:pt x="489927" y="259207"/>
                  </a:lnTo>
                  <a:lnTo>
                    <a:pt x="473849" y="228676"/>
                  </a:lnTo>
                  <a:lnTo>
                    <a:pt x="473735" y="228460"/>
                  </a:lnTo>
                  <a:lnTo>
                    <a:pt x="468083" y="187566"/>
                  </a:lnTo>
                  <a:lnTo>
                    <a:pt x="473659" y="146113"/>
                  </a:lnTo>
                  <a:lnTo>
                    <a:pt x="489750" y="115062"/>
                  </a:lnTo>
                  <a:lnTo>
                    <a:pt x="515366" y="95592"/>
                  </a:lnTo>
                  <a:lnTo>
                    <a:pt x="549529" y="88836"/>
                  </a:lnTo>
                  <a:lnTo>
                    <a:pt x="583057" y="95592"/>
                  </a:lnTo>
                  <a:lnTo>
                    <a:pt x="608215" y="115062"/>
                  </a:lnTo>
                  <a:lnTo>
                    <a:pt x="624014" y="146113"/>
                  </a:lnTo>
                  <a:lnTo>
                    <a:pt x="629500" y="187566"/>
                  </a:lnTo>
                  <a:lnTo>
                    <a:pt x="629500" y="86956"/>
                  </a:lnTo>
                  <a:lnTo>
                    <a:pt x="598258" y="64503"/>
                  </a:lnTo>
                  <a:lnTo>
                    <a:pt x="549529" y="54787"/>
                  </a:lnTo>
                  <a:lnTo>
                    <a:pt x="500164" y="64503"/>
                  </a:lnTo>
                  <a:lnTo>
                    <a:pt x="461797" y="91757"/>
                  </a:lnTo>
                  <a:lnTo>
                    <a:pt x="436943" y="133718"/>
                  </a:lnTo>
                  <a:lnTo>
                    <a:pt x="428104" y="187566"/>
                  </a:lnTo>
                  <a:lnTo>
                    <a:pt x="436981" y="241071"/>
                  </a:lnTo>
                  <a:lnTo>
                    <a:pt x="437019" y="241274"/>
                  </a:lnTo>
                  <a:lnTo>
                    <a:pt x="461873" y="282740"/>
                  </a:lnTo>
                  <a:lnTo>
                    <a:pt x="461975" y="282917"/>
                  </a:lnTo>
                  <a:lnTo>
                    <a:pt x="500367" y="309829"/>
                  </a:lnTo>
                  <a:lnTo>
                    <a:pt x="549529" y="319392"/>
                  </a:lnTo>
                  <a:lnTo>
                    <a:pt x="597916" y="309829"/>
                  </a:lnTo>
                  <a:lnTo>
                    <a:pt x="598170" y="309829"/>
                  </a:lnTo>
                  <a:lnTo>
                    <a:pt x="632561" y="285305"/>
                  </a:lnTo>
                  <a:lnTo>
                    <a:pt x="636168" y="282740"/>
                  </a:lnTo>
                  <a:lnTo>
                    <a:pt x="660628" y="241274"/>
                  </a:lnTo>
                  <a:lnTo>
                    <a:pt x="660742" y="241071"/>
                  </a:lnTo>
                  <a:lnTo>
                    <a:pt x="669493" y="1875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0A7FC76A-FD65-EDE8-8B68-7C376F8FF2C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0259" y="15424103"/>
              <a:ext cx="119456" cy="248793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5B832805-AC60-51A1-43C8-B2A897A0C4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96160" y="15315007"/>
              <a:ext cx="260350" cy="366395"/>
            </a:xfrm>
            <a:custGeom>
              <a:avLst/>
              <a:gdLst/>
              <a:ahLst/>
              <a:cxnLst/>
              <a:rect l="l" t="t" r="r" b="b"/>
              <a:pathLst>
                <a:path w="260350" h="366394">
                  <a:moveTo>
                    <a:pt x="115506" y="97243"/>
                  </a:moveTo>
                  <a:lnTo>
                    <a:pt x="68515" y="107264"/>
                  </a:lnTo>
                  <a:lnTo>
                    <a:pt x="32026" y="135197"/>
                  </a:lnTo>
                  <a:lnTo>
                    <a:pt x="8400" y="177846"/>
                  </a:lnTo>
                  <a:lnTo>
                    <a:pt x="0" y="232016"/>
                  </a:lnTo>
                  <a:lnTo>
                    <a:pt x="8400" y="286030"/>
                  </a:lnTo>
                  <a:lnTo>
                    <a:pt x="32026" y="328339"/>
                  </a:lnTo>
                  <a:lnTo>
                    <a:pt x="68515" y="355931"/>
                  </a:lnTo>
                  <a:lnTo>
                    <a:pt x="115506" y="365798"/>
                  </a:lnTo>
                  <a:lnTo>
                    <a:pt x="137220" y="363543"/>
                  </a:lnTo>
                  <a:lnTo>
                    <a:pt x="157038" y="357030"/>
                  </a:lnTo>
                  <a:lnTo>
                    <a:pt x="174728" y="346633"/>
                  </a:lnTo>
                  <a:lnTo>
                    <a:pt x="190055" y="332727"/>
                  </a:lnTo>
                  <a:lnTo>
                    <a:pt x="260159" y="332727"/>
                  </a:lnTo>
                  <a:lnTo>
                    <a:pt x="260159" y="306057"/>
                  </a:lnTo>
                  <a:lnTo>
                    <a:pt x="131305" y="306057"/>
                  </a:lnTo>
                  <a:lnTo>
                    <a:pt x="106718" y="301012"/>
                  </a:lnTo>
                  <a:lnTo>
                    <a:pt x="88239" y="286434"/>
                  </a:lnTo>
                  <a:lnTo>
                    <a:pt x="76609" y="263157"/>
                  </a:lnTo>
                  <a:lnTo>
                    <a:pt x="72567" y="232016"/>
                  </a:lnTo>
                  <a:lnTo>
                    <a:pt x="76539" y="200506"/>
                  </a:lnTo>
                  <a:lnTo>
                    <a:pt x="88053" y="176912"/>
                  </a:lnTo>
                  <a:lnTo>
                    <a:pt x="106509" y="162112"/>
                  </a:lnTo>
                  <a:lnTo>
                    <a:pt x="131305" y="156984"/>
                  </a:lnTo>
                  <a:lnTo>
                    <a:pt x="260159" y="156984"/>
                  </a:lnTo>
                  <a:lnTo>
                    <a:pt x="260159" y="131305"/>
                  </a:lnTo>
                  <a:lnTo>
                    <a:pt x="190055" y="131305"/>
                  </a:lnTo>
                  <a:lnTo>
                    <a:pt x="174728" y="117035"/>
                  </a:lnTo>
                  <a:lnTo>
                    <a:pt x="157038" y="106321"/>
                  </a:lnTo>
                  <a:lnTo>
                    <a:pt x="137220" y="99583"/>
                  </a:lnTo>
                  <a:lnTo>
                    <a:pt x="115506" y="97243"/>
                  </a:lnTo>
                  <a:close/>
                </a:path>
                <a:path w="260350" h="366394">
                  <a:moveTo>
                    <a:pt x="260159" y="332727"/>
                  </a:moveTo>
                  <a:lnTo>
                    <a:pt x="190055" y="332727"/>
                  </a:lnTo>
                  <a:lnTo>
                    <a:pt x="190055" y="357886"/>
                  </a:lnTo>
                  <a:lnTo>
                    <a:pt x="260159" y="357886"/>
                  </a:lnTo>
                  <a:lnTo>
                    <a:pt x="260159" y="332727"/>
                  </a:lnTo>
                  <a:close/>
                </a:path>
                <a:path w="260350" h="366394">
                  <a:moveTo>
                    <a:pt x="260159" y="156984"/>
                  </a:moveTo>
                  <a:lnTo>
                    <a:pt x="131305" y="156984"/>
                  </a:lnTo>
                  <a:lnTo>
                    <a:pt x="156103" y="162112"/>
                  </a:lnTo>
                  <a:lnTo>
                    <a:pt x="174563" y="176912"/>
                  </a:lnTo>
                  <a:lnTo>
                    <a:pt x="186081" y="200506"/>
                  </a:lnTo>
                  <a:lnTo>
                    <a:pt x="190055" y="232016"/>
                  </a:lnTo>
                  <a:lnTo>
                    <a:pt x="186013" y="263157"/>
                  </a:lnTo>
                  <a:lnTo>
                    <a:pt x="174382" y="286434"/>
                  </a:lnTo>
                  <a:lnTo>
                    <a:pt x="155899" y="301012"/>
                  </a:lnTo>
                  <a:lnTo>
                    <a:pt x="131305" y="306057"/>
                  </a:lnTo>
                  <a:lnTo>
                    <a:pt x="260159" y="306057"/>
                  </a:lnTo>
                  <a:lnTo>
                    <a:pt x="260159" y="156984"/>
                  </a:lnTo>
                  <a:close/>
                </a:path>
                <a:path w="260350" h="366394">
                  <a:moveTo>
                    <a:pt x="260159" y="0"/>
                  </a:moveTo>
                  <a:lnTo>
                    <a:pt x="190055" y="0"/>
                  </a:lnTo>
                  <a:lnTo>
                    <a:pt x="190055" y="131305"/>
                  </a:lnTo>
                  <a:lnTo>
                    <a:pt x="260159" y="131305"/>
                  </a:lnTo>
                  <a:lnTo>
                    <a:pt x="26015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38203FFF-28F5-9222-BCD7-6E43808C5C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1306" y="15412260"/>
              <a:ext cx="250190" cy="268605"/>
            </a:xfrm>
            <a:custGeom>
              <a:avLst/>
              <a:gdLst/>
              <a:ahLst/>
              <a:cxnLst/>
              <a:rect l="l" t="t" r="r" b="b"/>
              <a:pathLst>
                <a:path w="250189" h="268605">
                  <a:moveTo>
                    <a:pt x="129336" y="0"/>
                  </a:moveTo>
                  <a:lnTo>
                    <a:pt x="84230" y="6768"/>
                  </a:lnTo>
                  <a:lnTo>
                    <a:pt x="48198" y="25716"/>
                  </a:lnTo>
                  <a:lnTo>
                    <a:pt x="21785" y="54806"/>
                  </a:lnTo>
                  <a:lnTo>
                    <a:pt x="5537" y="92002"/>
                  </a:lnTo>
                  <a:lnTo>
                    <a:pt x="0" y="135267"/>
                  </a:lnTo>
                  <a:lnTo>
                    <a:pt x="5786" y="178691"/>
                  </a:lnTo>
                  <a:lnTo>
                    <a:pt x="22593" y="215438"/>
                  </a:lnTo>
                  <a:lnTo>
                    <a:pt x="49588" y="243801"/>
                  </a:lnTo>
                  <a:lnTo>
                    <a:pt x="85942" y="262071"/>
                  </a:lnTo>
                  <a:lnTo>
                    <a:pt x="130822" y="268541"/>
                  </a:lnTo>
                  <a:lnTo>
                    <a:pt x="170474" y="263435"/>
                  </a:lnTo>
                  <a:lnTo>
                    <a:pt x="204806" y="247684"/>
                  </a:lnTo>
                  <a:lnTo>
                    <a:pt x="231270" y="220642"/>
                  </a:lnTo>
                  <a:lnTo>
                    <a:pt x="234724" y="212255"/>
                  </a:lnTo>
                  <a:lnTo>
                    <a:pt x="131813" y="212255"/>
                  </a:lnTo>
                  <a:lnTo>
                    <a:pt x="107484" y="208815"/>
                  </a:lnTo>
                  <a:lnTo>
                    <a:pt x="88249" y="198064"/>
                  </a:lnTo>
                  <a:lnTo>
                    <a:pt x="74752" y="179352"/>
                  </a:lnTo>
                  <a:lnTo>
                    <a:pt x="67640" y="152031"/>
                  </a:lnTo>
                  <a:lnTo>
                    <a:pt x="249288" y="152031"/>
                  </a:lnTo>
                  <a:lnTo>
                    <a:pt x="249796" y="145618"/>
                  </a:lnTo>
                  <a:lnTo>
                    <a:pt x="249796" y="136728"/>
                  </a:lnTo>
                  <a:lnTo>
                    <a:pt x="246480" y="106133"/>
                  </a:lnTo>
                  <a:lnTo>
                    <a:pt x="69608" y="106133"/>
                  </a:lnTo>
                  <a:lnTo>
                    <a:pt x="78025" y="84544"/>
                  </a:lnTo>
                  <a:lnTo>
                    <a:pt x="78108" y="84329"/>
                  </a:lnTo>
                  <a:lnTo>
                    <a:pt x="91328" y="69100"/>
                  </a:lnTo>
                  <a:lnTo>
                    <a:pt x="108482" y="60238"/>
                  </a:lnTo>
                  <a:lnTo>
                    <a:pt x="108113" y="60238"/>
                  </a:lnTo>
                  <a:lnTo>
                    <a:pt x="129336" y="57251"/>
                  </a:lnTo>
                  <a:lnTo>
                    <a:pt x="231749" y="57251"/>
                  </a:lnTo>
                  <a:lnTo>
                    <a:pt x="230002" y="52779"/>
                  </a:lnTo>
                  <a:lnTo>
                    <a:pt x="205649" y="24247"/>
                  </a:lnTo>
                  <a:lnTo>
                    <a:pt x="172008" y="6259"/>
                  </a:lnTo>
                  <a:lnTo>
                    <a:pt x="129336" y="0"/>
                  </a:lnTo>
                  <a:close/>
                </a:path>
                <a:path w="250189" h="268605">
                  <a:moveTo>
                    <a:pt x="247319" y="181660"/>
                  </a:moveTo>
                  <a:lnTo>
                    <a:pt x="181178" y="181660"/>
                  </a:lnTo>
                  <a:lnTo>
                    <a:pt x="174432" y="194140"/>
                  </a:lnTo>
                  <a:lnTo>
                    <a:pt x="163896" y="203801"/>
                  </a:lnTo>
                  <a:lnTo>
                    <a:pt x="149659" y="210041"/>
                  </a:lnTo>
                  <a:lnTo>
                    <a:pt x="131813" y="212255"/>
                  </a:lnTo>
                  <a:lnTo>
                    <a:pt x="234724" y="212255"/>
                  </a:lnTo>
                  <a:lnTo>
                    <a:pt x="247319" y="181660"/>
                  </a:lnTo>
                  <a:close/>
                </a:path>
                <a:path w="250189" h="268605">
                  <a:moveTo>
                    <a:pt x="231749" y="57251"/>
                  </a:moveTo>
                  <a:lnTo>
                    <a:pt x="129336" y="57251"/>
                  </a:lnTo>
                  <a:lnTo>
                    <a:pt x="149242" y="60238"/>
                  </a:lnTo>
                  <a:lnTo>
                    <a:pt x="164887" y="69291"/>
                  </a:lnTo>
                  <a:lnTo>
                    <a:pt x="175717" y="84544"/>
                  </a:lnTo>
                  <a:lnTo>
                    <a:pt x="181178" y="106133"/>
                  </a:lnTo>
                  <a:lnTo>
                    <a:pt x="246480" y="106133"/>
                  </a:lnTo>
                  <a:lnTo>
                    <a:pt x="244804" y="90667"/>
                  </a:lnTo>
                  <a:lnTo>
                    <a:pt x="231749" y="57251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3C50CA06-9D42-C68E-7683-978BAAEFF1A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84964" y="15317482"/>
              <a:ext cx="871855" cy="457200"/>
            </a:xfrm>
            <a:custGeom>
              <a:avLst/>
              <a:gdLst/>
              <a:ahLst/>
              <a:cxnLst/>
              <a:rect l="l" t="t" r="r" b="b"/>
              <a:pathLst>
                <a:path w="871854" h="457200">
                  <a:moveTo>
                    <a:pt x="297180" y="251764"/>
                  </a:moveTo>
                  <a:lnTo>
                    <a:pt x="287769" y="206451"/>
                  </a:lnTo>
                  <a:lnTo>
                    <a:pt x="261200" y="175806"/>
                  </a:lnTo>
                  <a:lnTo>
                    <a:pt x="219913" y="155613"/>
                  </a:lnTo>
                  <a:lnTo>
                    <a:pt x="166357" y="141681"/>
                  </a:lnTo>
                  <a:lnTo>
                    <a:pt x="132613" y="133959"/>
                  </a:lnTo>
                  <a:lnTo>
                    <a:pt x="108902" y="125818"/>
                  </a:lnTo>
                  <a:lnTo>
                    <a:pt x="94919" y="115366"/>
                  </a:lnTo>
                  <a:lnTo>
                    <a:pt x="90335" y="100711"/>
                  </a:lnTo>
                  <a:lnTo>
                    <a:pt x="94576" y="85255"/>
                  </a:lnTo>
                  <a:lnTo>
                    <a:pt x="106502" y="73431"/>
                  </a:lnTo>
                  <a:lnTo>
                    <a:pt x="124904" y="65862"/>
                  </a:lnTo>
                  <a:lnTo>
                    <a:pt x="148590" y="63195"/>
                  </a:lnTo>
                  <a:lnTo>
                    <a:pt x="172110" y="66141"/>
                  </a:lnTo>
                  <a:lnTo>
                    <a:pt x="190550" y="74917"/>
                  </a:lnTo>
                  <a:lnTo>
                    <a:pt x="203428" y="89433"/>
                  </a:lnTo>
                  <a:lnTo>
                    <a:pt x="210299" y="109588"/>
                  </a:lnTo>
                  <a:lnTo>
                    <a:pt x="287794" y="109588"/>
                  </a:lnTo>
                  <a:lnTo>
                    <a:pt x="275996" y="65392"/>
                  </a:lnTo>
                  <a:lnTo>
                    <a:pt x="248602" y="30721"/>
                  </a:lnTo>
                  <a:lnTo>
                    <a:pt x="206502" y="8089"/>
                  </a:lnTo>
                  <a:lnTo>
                    <a:pt x="150558" y="0"/>
                  </a:lnTo>
                  <a:lnTo>
                    <a:pt x="94602" y="7086"/>
                  </a:lnTo>
                  <a:lnTo>
                    <a:pt x="50901" y="27825"/>
                  </a:lnTo>
                  <a:lnTo>
                    <a:pt x="22479" y="61429"/>
                  </a:lnTo>
                  <a:lnTo>
                    <a:pt x="12344" y="107124"/>
                  </a:lnTo>
                  <a:lnTo>
                    <a:pt x="21666" y="149860"/>
                  </a:lnTo>
                  <a:lnTo>
                    <a:pt x="47752" y="179133"/>
                  </a:lnTo>
                  <a:lnTo>
                    <a:pt x="87718" y="198691"/>
                  </a:lnTo>
                  <a:lnTo>
                    <a:pt x="138709" y="212267"/>
                  </a:lnTo>
                  <a:lnTo>
                    <a:pt x="174536" y="220027"/>
                  </a:lnTo>
                  <a:lnTo>
                    <a:pt x="199428" y="228434"/>
                  </a:lnTo>
                  <a:lnTo>
                    <a:pt x="213969" y="239623"/>
                  </a:lnTo>
                  <a:lnTo>
                    <a:pt x="218694" y="255714"/>
                  </a:lnTo>
                  <a:lnTo>
                    <a:pt x="213563" y="274713"/>
                  </a:lnTo>
                  <a:lnTo>
                    <a:pt x="199555" y="288112"/>
                  </a:lnTo>
                  <a:lnTo>
                    <a:pt x="178689" y="296049"/>
                  </a:lnTo>
                  <a:lnTo>
                    <a:pt x="153022" y="298665"/>
                  </a:lnTo>
                  <a:lnTo>
                    <a:pt x="123482" y="295148"/>
                  </a:lnTo>
                  <a:lnTo>
                    <a:pt x="101434" y="284594"/>
                  </a:lnTo>
                  <a:lnTo>
                    <a:pt x="86804" y="267004"/>
                  </a:lnTo>
                  <a:lnTo>
                    <a:pt x="79489" y="242392"/>
                  </a:lnTo>
                  <a:lnTo>
                    <a:pt x="0" y="242392"/>
                  </a:lnTo>
                  <a:lnTo>
                    <a:pt x="8991" y="283400"/>
                  </a:lnTo>
                  <a:lnTo>
                    <a:pt x="29591" y="316941"/>
                  </a:lnTo>
                  <a:lnTo>
                    <a:pt x="61023" y="342087"/>
                  </a:lnTo>
                  <a:lnTo>
                    <a:pt x="102577" y="357860"/>
                  </a:lnTo>
                  <a:lnTo>
                    <a:pt x="153530" y="363334"/>
                  </a:lnTo>
                  <a:lnTo>
                    <a:pt x="211162" y="355612"/>
                  </a:lnTo>
                  <a:lnTo>
                    <a:pt x="256628" y="333463"/>
                  </a:lnTo>
                  <a:lnTo>
                    <a:pt x="286461" y="298348"/>
                  </a:lnTo>
                  <a:lnTo>
                    <a:pt x="297180" y="251764"/>
                  </a:lnTo>
                  <a:close/>
                </a:path>
                <a:path w="871854" h="457200">
                  <a:moveTo>
                    <a:pt x="578154" y="231508"/>
                  </a:moveTo>
                  <a:lnTo>
                    <a:pt x="573163" y="185458"/>
                  </a:lnTo>
                  <a:lnTo>
                    <a:pt x="558355" y="147561"/>
                  </a:lnTo>
                  <a:lnTo>
                    <a:pt x="509536" y="105956"/>
                  </a:lnTo>
                  <a:lnTo>
                    <a:pt x="509536" y="200914"/>
                  </a:lnTo>
                  <a:lnTo>
                    <a:pt x="397967" y="200914"/>
                  </a:lnTo>
                  <a:lnTo>
                    <a:pt x="406374" y="179324"/>
                  </a:lnTo>
                  <a:lnTo>
                    <a:pt x="406463" y="179120"/>
                  </a:lnTo>
                  <a:lnTo>
                    <a:pt x="419684" y="163880"/>
                  </a:lnTo>
                  <a:lnTo>
                    <a:pt x="436841" y="155028"/>
                  </a:lnTo>
                  <a:lnTo>
                    <a:pt x="436460" y="155028"/>
                  </a:lnTo>
                  <a:lnTo>
                    <a:pt x="457695" y="152031"/>
                  </a:lnTo>
                  <a:lnTo>
                    <a:pt x="477596" y="155028"/>
                  </a:lnTo>
                  <a:lnTo>
                    <a:pt x="493242" y="164071"/>
                  </a:lnTo>
                  <a:lnTo>
                    <a:pt x="504075" y="179324"/>
                  </a:lnTo>
                  <a:lnTo>
                    <a:pt x="509536" y="200914"/>
                  </a:lnTo>
                  <a:lnTo>
                    <a:pt x="509536" y="105956"/>
                  </a:lnTo>
                  <a:lnTo>
                    <a:pt x="500367" y="101041"/>
                  </a:lnTo>
                  <a:lnTo>
                    <a:pt x="457695" y="94780"/>
                  </a:lnTo>
                  <a:lnTo>
                    <a:pt x="412584" y="101549"/>
                  </a:lnTo>
                  <a:lnTo>
                    <a:pt x="376555" y="120497"/>
                  </a:lnTo>
                  <a:lnTo>
                    <a:pt x="350139" y="149593"/>
                  </a:lnTo>
                  <a:lnTo>
                    <a:pt x="333895" y="186791"/>
                  </a:lnTo>
                  <a:lnTo>
                    <a:pt x="328358" y="230047"/>
                  </a:lnTo>
                  <a:lnTo>
                    <a:pt x="334137" y="273481"/>
                  </a:lnTo>
                  <a:lnTo>
                    <a:pt x="350951" y="310222"/>
                  </a:lnTo>
                  <a:lnTo>
                    <a:pt x="377939" y="338582"/>
                  </a:lnTo>
                  <a:lnTo>
                    <a:pt x="414299" y="356857"/>
                  </a:lnTo>
                  <a:lnTo>
                    <a:pt x="459181" y="363321"/>
                  </a:lnTo>
                  <a:lnTo>
                    <a:pt x="498830" y="358216"/>
                  </a:lnTo>
                  <a:lnTo>
                    <a:pt x="533158" y="342468"/>
                  </a:lnTo>
                  <a:lnTo>
                    <a:pt x="559625" y="315429"/>
                  </a:lnTo>
                  <a:lnTo>
                    <a:pt x="563079" y="307035"/>
                  </a:lnTo>
                  <a:lnTo>
                    <a:pt x="575678" y="276440"/>
                  </a:lnTo>
                  <a:lnTo>
                    <a:pt x="509536" y="276440"/>
                  </a:lnTo>
                  <a:lnTo>
                    <a:pt x="502780" y="288925"/>
                  </a:lnTo>
                  <a:lnTo>
                    <a:pt x="492252" y="298589"/>
                  </a:lnTo>
                  <a:lnTo>
                    <a:pt x="478015" y="304825"/>
                  </a:lnTo>
                  <a:lnTo>
                    <a:pt x="460171" y="307035"/>
                  </a:lnTo>
                  <a:lnTo>
                    <a:pt x="435838" y="303606"/>
                  </a:lnTo>
                  <a:lnTo>
                    <a:pt x="416598" y="292849"/>
                  </a:lnTo>
                  <a:lnTo>
                    <a:pt x="403110" y="274142"/>
                  </a:lnTo>
                  <a:lnTo>
                    <a:pt x="395998" y="246811"/>
                  </a:lnTo>
                  <a:lnTo>
                    <a:pt x="577646" y="246811"/>
                  </a:lnTo>
                  <a:lnTo>
                    <a:pt x="578154" y="240398"/>
                  </a:lnTo>
                  <a:lnTo>
                    <a:pt x="578154" y="231508"/>
                  </a:lnTo>
                  <a:close/>
                </a:path>
                <a:path w="871854" h="457200">
                  <a:moveTo>
                    <a:pt x="871448" y="102666"/>
                  </a:moveTo>
                  <a:lnTo>
                    <a:pt x="801344" y="102666"/>
                  </a:lnTo>
                  <a:lnTo>
                    <a:pt x="801344" y="126873"/>
                  </a:lnTo>
                  <a:lnTo>
                    <a:pt x="801344" y="224116"/>
                  </a:lnTo>
                  <a:lnTo>
                    <a:pt x="797306" y="253974"/>
                  </a:lnTo>
                  <a:lnTo>
                    <a:pt x="785672" y="276326"/>
                  </a:lnTo>
                  <a:lnTo>
                    <a:pt x="767194" y="290347"/>
                  </a:lnTo>
                  <a:lnTo>
                    <a:pt x="742594" y="295198"/>
                  </a:lnTo>
                  <a:lnTo>
                    <a:pt x="718007" y="290347"/>
                  </a:lnTo>
                  <a:lnTo>
                    <a:pt x="699528" y="276326"/>
                  </a:lnTo>
                  <a:lnTo>
                    <a:pt x="687895" y="253974"/>
                  </a:lnTo>
                  <a:lnTo>
                    <a:pt x="683856" y="224116"/>
                  </a:lnTo>
                  <a:lnTo>
                    <a:pt x="687832" y="193903"/>
                  </a:lnTo>
                  <a:lnTo>
                    <a:pt x="699338" y="171234"/>
                  </a:lnTo>
                  <a:lnTo>
                    <a:pt x="717804" y="156984"/>
                  </a:lnTo>
                  <a:lnTo>
                    <a:pt x="742594" y="152031"/>
                  </a:lnTo>
                  <a:lnTo>
                    <a:pt x="767397" y="156984"/>
                  </a:lnTo>
                  <a:lnTo>
                    <a:pt x="785850" y="171234"/>
                  </a:lnTo>
                  <a:lnTo>
                    <a:pt x="797369" y="193903"/>
                  </a:lnTo>
                  <a:lnTo>
                    <a:pt x="801344" y="224116"/>
                  </a:lnTo>
                  <a:lnTo>
                    <a:pt x="801344" y="126873"/>
                  </a:lnTo>
                  <a:lnTo>
                    <a:pt x="786015" y="113309"/>
                  </a:lnTo>
                  <a:lnTo>
                    <a:pt x="768324" y="103225"/>
                  </a:lnTo>
                  <a:lnTo>
                    <a:pt x="748512" y="96951"/>
                  </a:lnTo>
                  <a:lnTo>
                    <a:pt x="726795" y="94780"/>
                  </a:lnTo>
                  <a:lnTo>
                    <a:pt x="679805" y="104368"/>
                  </a:lnTo>
                  <a:lnTo>
                    <a:pt x="643318" y="131127"/>
                  </a:lnTo>
                  <a:lnTo>
                    <a:pt x="619683" y="172046"/>
                  </a:lnTo>
                  <a:lnTo>
                    <a:pt x="611289" y="224116"/>
                  </a:lnTo>
                  <a:lnTo>
                    <a:pt x="619683" y="276034"/>
                  </a:lnTo>
                  <a:lnTo>
                    <a:pt x="643318" y="316611"/>
                  </a:lnTo>
                  <a:lnTo>
                    <a:pt x="679881" y="343077"/>
                  </a:lnTo>
                  <a:lnTo>
                    <a:pt x="680097" y="343077"/>
                  </a:lnTo>
                  <a:lnTo>
                    <a:pt x="726795" y="352450"/>
                  </a:lnTo>
                  <a:lnTo>
                    <a:pt x="748512" y="350291"/>
                  </a:lnTo>
                  <a:lnTo>
                    <a:pt x="768324" y="344004"/>
                  </a:lnTo>
                  <a:lnTo>
                    <a:pt x="786015" y="333933"/>
                  </a:lnTo>
                  <a:lnTo>
                    <a:pt x="801344" y="320382"/>
                  </a:lnTo>
                  <a:lnTo>
                    <a:pt x="801344" y="346544"/>
                  </a:lnTo>
                  <a:lnTo>
                    <a:pt x="797585" y="370586"/>
                  </a:lnTo>
                  <a:lnTo>
                    <a:pt x="786777" y="387883"/>
                  </a:lnTo>
                  <a:lnTo>
                    <a:pt x="769683" y="398322"/>
                  </a:lnTo>
                  <a:lnTo>
                    <a:pt x="747039" y="401815"/>
                  </a:lnTo>
                  <a:lnTo>
                    <a:pt x="728878" y="399719"/>
                  </a:lnTo>
                  <a:lnTo>
                    <a:pt x="713536" y="393179"/>
                  </a:lnTo>
                  <a:lnTo>
                    <a:pt x="701992" y="381825"/>
                  </a:lnTo>
                  <a:lnTo>
                    <a:pt x="695210" y="365290"/>
                  </a:lnTo>
                  <a:lnTo>
                    <a:pt x="622642" y="365290"/>
                  </a:lnTo>
                  <a:lnTo>
                    <a:pt x="634682" y="405257"/>
                  </a:lnTo>
                  <a:lnTo>
                    <a:pt x="661212" y="433971"/>
                  </a:lnTo>
                  <a:lnTo>
                    <a:pt x="698931" y="451307"/>
                  </a:lnTo>
                  <a:lnTo>
                    <a:pt x="744575" y="457111"/>
                  </a:lnTo>
                  <a:lnTo>
                    <a:pt x="796467" y="449084"/>
                  </a:lnTo>
                  <a:lnTo>
                    <a:pt x="836523" y="426199"/>
                  </a:lnTo>
                  <a:lnTo>
                    <a:pt x="854024" y="401815"/>
                  </a:lnTo>
                  <a:lnTo>
                    <a:pt x="862317" y="390271"/>
                  </a:lnTo>
                  <a:lnTo>
                    <a:pt x="871448" y="343077"/>
                  </a:lnTo>
                  <a:lnTo>
                    <a:pt x="871448" y="320382"/>
                  </a:lnTo>
                  <a:lnTo>
                    <a:pt x="871448" y="295198"/>
                  </a:lnTo>
                  <a:lnTo>
                    <a:pt x="871448" y="152031"/>
                  </a:lnTo>
                  <a:lnTo>
                    <a:pt x="871448" y="126873"/>
                  </a:lnTo>
                  <a:lnTo>
                    <a:pt x="871448" y="1026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7651FF9E-B792-63D2-A636-1B014A3899F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12769" y="15420148"/>
              <a:ext cx="234950" cy="260985"/>
            </a:xfrm>
            <a:custGeom>
              <a:avLst/>
              <a:gdLst/>
              <a:ahLst/>
              <a:cxnLst/>
              <a:rect l="l" t="t" r="r" b="b"/>
              <a:pathLst>
                <a:path w="234950" h="260984">
                  <a:moveTo>
                    <a:pt x="234480" y="0"/>
                  </a:moveTo>
                  <a:lnTo>
                    <a:pt x="163398" y="0"/>
                  </a:lnTo>
                  <a:lnTo>
                    <a:pt x="163398" y="139217"/>
                  </a:lnTo>
                  <a:lnTo>
                    <a:pt x="159934" y="164684"/>
                  </a:lnTo>
                  <a:lnTo>
                    <a:pt x="150129" y="184134"/>
                  </a:lnTo>
                  <a:lnTo>
                    <a:pt x="134862" y="196549"/>
                  </a:lnTo>
                  <a:lnTo>
                    <a:pt x="115011" y="200914"/>
                  </a:lnTo>
                  <a:lnTo>
                    <a:pt x="95580" y="197559"/>
                  </a:lnTo>
                  <a:lnTo>
                    <a:pt x="81697" y="187772"/>
                  </a:lnTo>
                  <a:lnTo>
                    <a:pt x="73364" y="171971"/>
                  </a:lnTo>
                  <a:lnTo>
                    <a:pt x="70586" y="150571"/>
                  </a:lnTo>
                  <a:lnTo>
                    <a:pt x="70586" y="0"/>
                  </a:lnTo>
                  <a:lnTo>
                    <a:pt x="0" y="0"/>
                  </a:lnTo>
                  <a:lnTo>
                    <a:pt x="0" y="155003"/>
                  </a:lnTo>
                  <a:lnTo>
                    <a:pt x="6147" y="199002"/>
                  </a:lnTo>
                  <a:lnTo>
                    <a:pt x="24003" y="232265"/>
                  </a:lnTo>
                  <a:lnTo>
                    <a:pt x="52688" y="253310"/>
                  </a:lnTo>
                  <a:lnTo>
                    <a:pt x="91325" y="260654"/>
                  </a:lnTo>
                  <a:lnTo>
                    <a:pt x="113899" y="258063"/>
                  </a:lnTo>
                  <a:lnTo>
                    <a:pt x="133467" y="250658"/>
                  </a:lnTo>
                  <a:lnTo>
                    <a:pt x="149983" y="238993"/>
                  </a:lnTo>
                  <a:lnTo>
                    <a:pt x="163398" y="223621"/>
                  </a:lnTo>
                  <a:lnTo>
                    <a:pt x="163398" y="252742"/>
                  </a:lnTo>
                  <a:lnTo>
                    <a:pt x="234480" y="252742"/>
                  </a:lnTo>
                  <a:lnTo>
                    <a:pt x="23448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5" name="object 15">
              <a:extLst>
                <a:ext uri="{FF2B5EF4-FFF2-40B4-BE49-F238E27FC236}">
                  <a16:creationId xmlns:a16="http://schemas.microsoft.com/office/drawing/2014/main" id="{3CCE3C13-624B-AAD2-8E74-1278394CD6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807546" y="15412251"/>
              <a:ext cx="687705" cy="268605"/>
              <a:chOff x="6807546" y="15412251"/>
              <a:chExt cx="687705" cy="268605"/>
            </a:xfrm>
          </p:grpSpPr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A6B667ED-F5AD-8A4D-83D9-82D3B8FE088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807546" y="15420153"/>
                <a:ext cx="153034" cy="252742"/>
              </a:xfrm>
              <a:prstGeom prst="rect">
                <a:avLst/>
              </a:prstGeom>
            </p:spPr>
          </p:pic>
          <p:sp>
            <p:nvSpPr>
              <p:cNvPr id="17" name="object 17">
                <a:extLst>
                  <a:ext uri="{FF2B5EF4-FFF2-40B4-BE49-F238E27FC236}">
                    <a16:creationId xmlns:a16="http://schemas.microsoft.com/office/drawing/2014/main" id="{694CD2B1-1381-08EB-809A-063EAD50545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981825" y="15412262"/>
                <a:ext cx="51308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513079" h="268605">
                    <a:moveTo>
                      <a:pt x="261645" y="134772"/>
                    </a:moveTo>
                    <a:lnTo>
                      <a:pt x="255562" y="90614"/>
                    </a:lnTo>
                    <a:lnTo>
                      <a:pt x="255536" y="90411"/>
                    </a:lnTo>
                    <a:lnTo>
                      <a:pt x="241160" y="59740"/>
                    </a:lnTo>
                    <a:lnTo>
                      <a:pt x="238201" y="53416"/>
                    </a:lnTo>
                    <a:lnTo>
                      <a:pt x="238099" y="53200"/>
                    </a:lnTo>
                    <a:lnTo>
                      <a:pt x="210680" y="24688"/>
                    </a:lnTo>
                    <a:lnTo>
                      <a:pt x="189077" y="13754"/>
                    </a:lnTo>
                    <a:lnTo>
                      <a:pt x="189077" y="134772"/>
                    </a:lnTo>
                    <a:lnTo>
                      <a:pt x="185039" y="165696"/>
                    </a:lnTo>
                    <a:lnTo>
                      <a:pt x="184975" y="166128"/>
                    </a:lnTo>
                    <a:lnTo>
                      <a:pt x="173278" y="189369"/>
                    </a:lnTo>
                    <a:lnTo>
                      <a:pt x="154927" y="203835"/>
                    </a:lnTo>
                    <a:lnTo>
                      <a:pt x="130822" y="208813"/>
                    </a:lnTo>
                    <a:lnTo>
                      <a:pt x="106730" y="203695"/>
                    </a:lnTo>
                    <a:lnTo>
                      <a:pt x="88366" y="189001"/>
                    </a:lnTo>
                    <a:lnTo>
                      <a:pt x="76682" y="165696"/>
                    </a:lnTo>
                    <a:lnTo>
                      <a:pt x="72567" y="134772"/>
                    </a:lnTo>
                    <a:lnTo>
                      <a:pt x="76542" y="103251"/>
                    </a:lnTo>
                    <a:lnTo>
                      <a:pt x="87998" y="79667"/>
                    </a:lnTo>
                    <a:lnTo>
                      <a:pt x="106311" y="64858"/>
                    </a:lnTo>
                    <a:lnTo>
                      <a:pt x="130822" y="59740"/>
                    </a:lnTo>
                    <a:lnTo>
                      <a:pt x="155676" y="64858"/>
                    </a:lnTo>
                    <a:lnTo>
                      <a:pt x="155422" y="64858"/>
                    </a:lnTo>
                    <a:lnTo>
                      <a:pt x="173647" y="79476"/>
                    </a:lnTo>
                    <a:lnTo>
                      <a:pt x="185115" y="103047"/>
                    </a:lnTo>
                    <a:lnTo>
                      <a:pt x="189077" y="134772"/>
                    </a:lnTo>
                    <a:lnTo>
                      <a:pt x="189077" y="13754"/>
                    </a:lnTo>
                    <a:lnTo>
                      <a:pt x="174726" y="6477"/>
                    </a:lnTo>
                    <a:lnTo>
                      <a:pt x="174967" y="6477"/>
                    </a:lnTo>
                    <a:lnTo>
                      <a:pt x="131318" y="0"/>
                    </a:lnTo>
                    <a:lnTo>
                      <a:pt x="87718" y="6477"/>
                    </a:lnTo>
                    <a:lnTo>
                      <a:pt x="51396" y="24828"/>
                    </a:lnTo>
                    <a:lnTo>
                      <a:pt x="23761" y="53416"/>
                    </a:lnTo>
                    <a:lnTo>
                      <a:pt x="6261" y="90411"/>
                    </a:lnTo>
                    <a:lnTo>
                      <a:pt x="0" y="134772"/>
                    </a:lnTo>
                    <a:lnTo>
                      <a:pt x="6235" y="178816"/>
                    </a:lnTo>
                    <a:lnTo>
                      <a:pt x="6311" y="179387"/>
                    </a:lnTo>
                    <a:lnTo>
                      <a:pt x="24155" y="216408"/>
                    </a:lnTo>
                    <a:lnTo>
                      <a:pt x="51930" y="244487"/>
                    </a:lnTo>
                    <a:lnTo>
                      <a:pt x="88023" y="262318"/>
                    </a:lnTo>
                    <a:lnTo>
                      <a:pt x="130822" y="268554"/>
                    </a:lnTo>
                    <a:lnTo>
                      <a:pt x="174193" y="262166"/>
                    </a:lnTo>
                    <a:lnTo>
                      <a:pt x="210362" y="244055"/>
                    </a:lnTo>
                    <a:lnTo>
                      <a:pt x="237921" y="215760"/>
                    </a:lnTo>
                    <a:lnTo>
                      <a:pt x="241223" y="208813"/>
                    </a:lnTo>
                    <a:lnTo>
                      <a:pt x="255485" y="178816"/>
                    </a:lnTo>
                    <a:lnTo>
                      <a:pt x="261645" y="134772"/>
                    </a:lnTo>
                    <a:close/>
                  </a:path>
                  <a:path w="513079" h="268605">
                    <a:moveTo>
                      <a:pt x="513003" y="182143"/>
                    </a:moveTo>
                    <a:lnTo>
                      <a:pt x="487451" y="127787"/>
                    </a:lnTo>
                    <a:lnTo>
                      <a:pt x="416737" y="102666"/>
                    </a:lnTo>
                    <a:lnTo>
                      <a:pt x="394563" y="97764"/>
                    </a:lnTo>
                    <a:lnTo>
                      <a:pt x="378485" y="92989"/>
                    </a:lnTo>
                    <a:lnTo>
                      <a:pt x="368706" y="86639"/>
                    </a:lnTo>
                    <a:lnTo>
                      <a:pt x="365404" y="77000"/>
                    </a:lnTo>
                    <a:lnTo>
                      <a:pt x="368312" y="66840"/>
                    </a:lnTo>
                    <a:lnTo>
                      <a:pt x="376135" y="59423"/>
                    </a:lnTo>
                    <a:lnTo>
                      <a:pt x="387477" y="54864"/>
                    </a:lnTo>
                    <a:lnTo>
                      <a:pt x="400951" y="53301"/>
                    </a:lnTo>
                    <a:lnTo>
                      <a:pt x="415963" y="55448"/>
                    </a:lnTo>
                    <a:lnTo>
                      <a:pt x="427101" y="61518"/>
                    </a:lnTo>
                    <a:lnTo>
                      <a:pt x="434530" y="71018"/>
                    </a:lnTo>
                    <a:lnTo>
                      <a:pt x="438454" y="83413"/>
                    </a:lnTo>
                    <a:lnTo>
                      <a:pt x="507072" y="83413"/>
                    </a:lnTo>
                    <a:lnTo>
                      <a:pt x="495833" y="47688"/>
                    </a:lnTo>
                    <a:lnTo>
                      <a:pt x="473824" y="21539"/>
                    </a:lnTo>
                    <a:lnTo>
                      <a:pt x="441896" y="5473"/>
                    </a:lnTo>
                    <a:lnTo>
                      <a:pt x="400951" y="0"/>
                    </a:lnTo>
                    <a:lnTo>
                      <a:pt x="356743" y="6019"/>
                    </a:lnTo>
                    <a:lnTo>
                      <a:pt x="323507" y="22961"/>
                    </a:lnTo>
                    <a:lnTo>
                      <a:pt x="302577" y="49149"/>
                    </a:lnTo>
                    <a:lnTo>
                      <a:pt x="295313" y="82931"/>
                    </a:lnTo>
                    <a:lnTo>
                      <a:pt x="301421" y="114642"/>
                    </a:lnTo>
                    <a:lnTo>
                      <a:pt x="318998" y="136309"/>
                    </a:lnTo>
                    <a:lnTo>
                      <a:pt x="346951" y="151041"/>
                    </a:lnTo>
                    <a:lnTo>
                      <a:pt x="384162" y="161912"/>
                    </a:lnTo>
                    <a:lnTo>
                      <a:pt x="408508" y="167551"/>
                    </a:lnTo>
                    <a:lnTo>
                      <a:pt x="426478" y="172529"/>
                    </a:lnTo>
                    <a:lnTo>
                      <a:pt x="437603" y="178993"/>
                    </a:lnTo>
                    <a:lnTo>
                      <a:pt x="441413" y="189052"/>
                    </a:lnTo>
                    <a:lnTo>
                      <a:pt x="438721" y="199478"/>
                    </a:lnTo>
                    <a:lnTo>
                      <a:pt x="430987" y="207949"/>
                    </a:lnTo>
                    <a:lnTo>
                      <a:pt x="418731" y="213639"/>
                    </a:lnTo>
                    <a:lnTo>
                      <a:pt x="402437" y="215722"/>
                    </a:lnTo>
                    <a:lnTo>
                      <a:pt x="384911" y="213321"/>
                    </a:lnTo>
                    <a:lnTo>
                      <a:pt x="371195" y="206476"/>
                    </a:lnTo>
                    <a:lnTo>
                      <a:pt x="361746" y="195732"/>
                    </a:lnTo>
                    <a:lnTo>
                      <a:pt x="357022" y="181660"/>
                    </a:lnTo>
                    <a:lnTo>
                      <a:pt x="286918" y="181660"/>
                    </a:lnTo>
                    <a:lnTo>
                      <a:pt x="296964" y="217309"/>
                    </a:lnTo>
                    <a:lnTo>
                      <a:pt x="319989" y="244729"/>
                    </a:lnTo>
                    <a:lnTo>
                      <a:pt x="355219" y="262331"/>
                    </a:lnTo>
                    <a:lnTo>
                      <a:pt x="401929" y="268541"/>
                    </a:lnTo>
                    <a:lnTo>
                      <a:pt x="448437" y="262547"/>
                    </a:lnTo>
                    <a:lnTo>
                      <a:pt x="483387" y="245351"/>
                    </a:lnTo>
                    <a:lnTo>
                      <a:pt x="505371" y="218147"/>
                    </a:lnTo>
                    <a:lnTo>
                      <a:pt x="513003" y="182143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8" name="object 18">
            <a:extLst>
              <a:ext uri="{FF2B5EF4-FFF2-40B4-BE49-F238E27FC236}">
                <a16:creationId xmlns:a16="http://schemas.microsoft.com/office/drawing/2014/main" id="{D76A14C1-8E45-B502-7C4B-46379298C5DE}"/>
              </a:ext>
            </a:extLst>
          </p:cNvPr>
          <p:cNvGrpSpPr/>
          <p:nvPr/>
        </p:nvGrpSpPr>
        <p:grpSpPr>
          <a:xfrm>
            <a:off x="8037576" y="14438376"/>
            <a:ext cx="4773295" cy="2212975"/>
            <a:chOff x="8037576" y="14438376"/>
            <a:chExt cx="4773295" cy="2212975"/>
          </a:xfrm>
        </p:grpSpPr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DA3630E0-282C-7EEC-2427-C5B342205B8C}"/>
                </a:ext>
              </a:extLst>
            </p:cNvPr>
            <p:cNvSpPr/>
            <p:nvPr/>
          </p:nvSpPr>
          <p:spPr>
            <a:xfrm>
              <a:off x="8046720" y="14447520"/>
              <a:ext cx="4754880" cy="2194560"/>
            </a:xfrm>
            <a:custGeom>
              <a:avLst/>
              <a:gdLst/>
              <a:ahLst/>
              <a:cxnLst/>
              <a:rect l="l" t="t" r="r" b="b"/>
              <a:pathLst>
                <a:path w="4754880" h="2194559">
                  <a:moveTo>
                    <a:pt x="4754880" y="2194560"/>
                  </a:moveTo>
                  <a:lnTo>
                    <a:pt x="0" y="2194560"/>
                  </a:lnTo>
                  <a:lnTo>
                    <a:pt x="0" y="0"/>
                  </a:lnTo>
                  <a:lnTo>
                    <a:pt x="4754880" y="0"/>
                  </a:lnTo>
                  <a:lnTo>
                    <a:pt x="4754880" y="2194560"/>
                  </a:lnTo>
                  <a:close/>
                </a:path>
              </a:pathLst>
            </a:custGeom>
            <a:ln w="18288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F29F874E-2B92-27A4-EE0F-8914BF4481FE}"/>
                </a:ext>
              </a:extLst>
            </p:cNvPr>
            <p:cNvSpPr/>
            <p:nvPr/>
          </p:nvSpPr>
          <p:spPr>
            <a:xfrm>
              <a:off x="9476675" y="14882544"/>
              <a:ext cx="242570" cy="269875"/>
            </a:xfrm>
            <a:custGeom>
              <a:avLst/>
              <a:gdLst/>
              <a:ahLst/>
              <a:cxnLst/>
              <a:rect l="l" t="t" r="r" b="b"/>
              <a:pathLst>
                <a:path w="242570" h="269875">
                  <a:moveTo>
                    <a:pt x="128409" y="0"/>
                  </a:moveTo>
                  <a:lnTo>
                    <a:pt x="84009" y="6591"/>
                  </a:lnTo>
                  <a:lnTo>
                    <a:pt x="48283" y="25160"/>
                  </a:lnTo>
                  <a:lnTo>
                    <a:pt x="21915" y="53898"/>
                  </a:lnTo>
                  <a:lnTo>
                    <a:pt x="5593" y="90996"/>
                  </a:lnTo>
                  <a:lnTo>
                    <a:pt x="0" y="134645"/>
                  </a:lnTo>
                  <a:lnTo>
                    <a:pt x="5674" y="178423"/>
                  </a:lnTo>
                  <a:lnTo>
                    <a:pt x="22217" y="215531"/>
                  </a:lnTo>
                  <a:lnTo>
                    <a:pt x="48911" y="244212"/>
                  </a:lnTo>
                  <a:lnTo>
                    <a:pt x="85035" y="262709"/>
                  </a:lnTo>
                  <a:lnTo>
                    <a:pt x="129870" y="269265"/>
                  </a:lnTo>
                  <a:lnTo>
                    <a:pt x="172548" y="262240"/>
                  </a:lnTo>
                  <a:lnTo>
                    <a:pt x="205967" y="242423"/>
                  </a:lnTo>
                  <a:lnTo>
                    <a:pt x="228962" y="211701"/>
                  </a:lnTo>
                  <a:lnTo>
                    <a:pt x="240372" y="171957"/>
                  </a:lnTo>
                  <a:lnTo>
                    <a:pt x="188417" y="171957"/>
                  </a:lnTo>
                  <a:lnTo>
                    <a:pt x="180326" y="192583"/>
                  </a:lnTo>
                  <a:lnTo>
                    <a:pt x="167605" y="207994"/>
                  </a:lnTo>
                  <a:lnTo>
                    <a:pt x="150287" y="217642"/>
                  </a:lnTo>
                  <a:lnTo>
                    <a:pt x="128409" y="220979"/>
                  </a:lnTo>
                  <a:lnTo>
                    <a:pt x="96705" y="214742"/>
                  </a:lnTo>
                  <a:lnTo>
                    <a:pt x="73674" y="197153"/>
                  </a:lnTo>
                  <a:lnTo>
                    <a:pt x="59627" y="169893"/>
                  </a:lnTo>
                  <a:lnTo>
                    <a:pt x="54876" y="134645"/>
                  </a:lnTo>
                  <a:lnTo>
                    <a:pt x="59622" y="101399"/>
                  </a:lnTo>
                  <a:lnTo>
                    <a:pt x="73629" y="73912"/>
                  </a:lnTo>
                  <a:lnTo>
                    <a:pt x="96555" y="55205"/>
                  </a:lnTo>
                  <a:lnTo>
                    <a:pt x="128054" y="48298"/>
                  </a:lnTo>
                  <a:lnTo>
                    <a:pt x="150392" y="51562"/>
                  </a:lnTo>
                  <a:lnTo>
                    <a:pt x="167422" y="60967"/>
                  </a:lnTo>
                  <a:lnTo>
                    <a:pt x="179858" y="75928"/>
                  </a:lnTo>
                  <a:lnTo>
                    <a:pt x="188417" y="95859"/>
                  </a:lnTo>
                  <a:lnTo>
                    <a:pt x="242189" y="95859"/>
                  </a:lnTo>
                  <a:lnTo>
                    <a:pt x="228884" y="56337"/>
                  </a:lnTo>
                  <a:lnTo>
                    <a:pt x="204916" y="26112"/>
                  </a:lnTo>
                  <a:lnTo>
                    <a:pt x="171139" y="6796"/>
                  </a:lnTo>
                  <a:lnTo>
                    <a:pt x="12840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DEA13F56-F108-17B6-C63D-3C40F4BD45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38208" y="14952785"/>
              <a:ext cx="193878" cy="199021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92D6D620-D114-8F85-A7DA-906B4EB049AE}"/>
                </a:ext>
              </a:extLst>
            </p:cNvPr>
            <p:cNvSpPr/>
            <p:nvPr/>
          </p:nvSpPr>
          <p:spPr>
            <a:xfrm>
              <a:off x="9965347" y="14880729"/>
              <a:ext cx="52069" cy="265430"/>
            </a:xfrm>
            <a:custGeom>
              <a:avLst/>
              <a:gdLst/>
              <a:ahLst/>
              <a:cxnLst/>
              <a:rect l="l" t="t" r="r" b="b"/>
              <a:pathLst>
                <a:path w="52070" h="265430">
                  <a:moveTo>
                    <a:pt x="51930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51930" y="265226"/>
                  </a:lnTo>
                  <a:lnTo>
                    <a:pt x="5193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70A55CA5-2B6C-662A-919D-D30BFDAE053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0569" y="14952785"/>
              <a:ext cx="193878" cy="199021"/>
            </a:xfrm>
            <a:prstGeom prst="rect">
              <a:avLst/>
            </a:prstGeom>
          </p:spPr>
        </p:pic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7892BC26-55AA-D314-8788-EB3A0E87B9E3}"/>
                </a:ext>
              </a:extLst>
            </p:cNvPr>
            <p:cNvSpPr/>
            <p:nvPr/>
          </p:nvSpPr>
          <p:spPr>
            <a:xfrm>
              <a:off x="10266359" y="14952785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7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7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67"/>
                  </a:moveTo>
                  <a:lnTo>
                    <a:pt x="140843" y="5867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6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5DFA724C-9FA3-67C3-7434-39D1B28112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00821" y="14958646"/>
              <a:ext cx="173774" cy="193166"/>
            </a:xfrm>
            <a:prstGeom prst="rect">
              <a:avLst/>
            </a:prstGeom>
          </p:spPr>
        </p:pic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8AFC4752-9B49-9A94-BCD9-B7E4C297371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07827" y="14952789"/>
              <a:ext cx="185115" cy="199021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017A79FE-2C31-5613-D9A2-01EE848FFC0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3115" y="14952792"/>
              <a:ext cx="167538" cy="199021"/>
            </a:xfrm>
            <a:prstGeom prst="rect">
              <a:avLst/>
            </a:prstGeom>
          </p:spPr>
        </p:pic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E4BD8A1C-5753-48B1-BB6C-57D8334B4A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90996" y="14958646"/>
              <a:ext cx="173774" cy="193166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59415D18-94EF-B5AD-7B91-B0EC431BF02F}"/>
                </a:ext>
              </a:extLst>
            </p:cNvPr>
            <p:cNvSpPr/>
            <p:nvPr/>
          </p:nvSpPr>
          <p:spPr>
            <a:xfrm>
              <a:off x="9515081" y="15376321"/>
              <a:ext cx="1016000" cy="269875"/>
            </a:xfrm>
            <a:custGeom>
              <a:avLst/>
              <a:gdLst/>
              <a:ahLst/>
              <a:cxnLst/>
              <a:rect l="l" t="t" r="r" b="b"/>
              <a:pathLst>
                <a:path w="1016000" h="269875">
                  <a:moveTo>
                    <a:pt x="180733" y="216420"/>
                  </a:moveTo>
                  <a:lnTo>
                    <a:pt x="53771" y="216420"/>
                  </a:lnTo>
                  <a:lnTo>
                    <a:pt x="53771" y="5600"/>
                  </a:lnTo>
                  <a:lnTo>
                    <a:pt x="0" y="5600"/>
                  </a:lnTo>
                  <a:lnTo>
                    <a:pt x="0" y="216420"/>
                  </a:lnTo>
                  <a:lnTo>
                    <a:pt x="0" y="263410"/>
                  </a:lnTo>
                  <a:lnTo>
                    <a:pt x="180733" y="263410"/>
                  </a:lnTo>
                  <a:lnTo>
                    <a:pt x="180733" y="216420"/>
                  </a:lnTo>
                  <a:close/>
                </a:path>
                <a:path w="1016000" h="269875">
                  <a:moveTo>
                    <a:pt x="454698" y="135369"/>
                  </a:moveTo>
                  <a:lnTo>
                    <a:pt x="448868" y="90805"/>
                  </a:lnTo>
                  <a:lnTo>
                    <a:pt x="432066" y="53428"/>
                  </a:lnTo>
                  <a:lnTo>
                    <a:pt x="405396" y="24790"/>
                  </a:lnTo>
                  <a:lnTo>
                    <a:pt x="399821" y="21920"/>
                  </a:lnTo>
                  <a:lnTo>
                    <a:pt x="399821" y="135369"/>
                  </a:lnTo>
                  <a:lnTo>
                    <a:pt x="394550" y="170510"/>
                  </a:lnTo>
                  <a:lnTo>
                    <a:pt x="379653" y="197523"/>
                  </a:lnTo>
                  <a:lnTo>
                    <a:pt x="356450" y="214871"/>
                  </a:lnTo>
                  <a:lnTo>
                    <a:pt x="326288" y="220992"/>
                  </a:lnTo>
                  <a:lnTo>
                    <a:pt x="296062" y="214871"/>
                  </a:lnTo>
                  <a:lnTo>
                    <a:pt x="272732" y="197523"/>
                  </a:lnTo>
                  <a:lnTo>
                    <a:pt x="257708" y="170510"/>
                  </a:lnTo>
                  <a:lnTo>
                    <a:pt x="252387" y="135369"/>
                  </a:lnTo>
                  <a:lnTo>
                    <a:pt x="257708" y="99847"/>
                  </a:lnTo>
                  <a:lnTo>
                    <a:pt x="272732" y="72364"/>
                  </a:lnTo>
                  <a:lnTo>
                    <a:pt x="296062" y="54610"/>
                  </a:lnTo>
                  <a:lnTo>
                    <a:pt x="326288" y="48310"/>
                  </a:lnTo>
                  <a:lnTo>
                    <a:pt x="356450" y="54610"/>
                  </a:lnTo>
                  <a:lnTo>
                    <a:pt x="379653" y="72364"/>
                  </a:lnTo>
                  <a:lnTo>
                    <a:pt x="394550" y="99847"/>
                  </a:lnTo>
                  <a:lnTo>
                    <a:pt x="399821" y="135369"/>
                  </a:lnTo>
                  <a:lnTo>
                    <a:pt x="399821" y="21920"/>
                  </a:lnTo>
                  <a:lnTo>
                    <a:pt x="369900" y="6464"/>
                  </a:lnTo>
                  <a:lnTo>
                    <a:pt x="326656" y="12"/>
                  </a:lnTo>
                  <a:lnTo>
                    <a:pt x="283298" y="6464"/>
                  </a:lnTo>
                  <a:lnTo>
                    <a:pt x="247535" y="24790"/>
                  </a:lnTo>
                  <a:lnTo>
                    <a:pt x="220522" y="53428"/>
                  </a:lnTo>
                  <a:lnTo>
                    <a:pt x="203466" y="90805"/>
                  </a:lnTo>
                  <a:lnTo>
                    <a:pt x="197510" y="135369"/>
                  </a:lnTo>
                  <a:lnTo>
                    <a:pt x="203466" y="179781"/>
                  </a:lnTo>
                  <a:lnTo>
                    <a:pt x="220522" y="216801"/>
                  </a:lnTo>
                  <a:lnTo>
                    <a:pt x="247535" y="245008"/>
                  </a:lnTo>
                  <a:lnTo>
                    <a:pt x="283298" y="262966"/>
                  </a:lnTo>
                  <a:lnTo>
                    <a:pt x="326656" y="269278"/>
                  </a:lnTo>
                  <a:lnTo>
                    <a:pt x="369900" y="262966"/>
                  </a:lnTo>
                  <a:lnTo>
                    <a:pt x="405396" y="245008"/>
                  </a:lnTo>
                  <a:lnTo>
                    <a:pt x="428104" y="220992"/>
                  </a:lnTo>
                  <a:lnTo>
                    <a:pt x="432066" y="216801"/>
                  </a:lnTo>
                  <a:lnTo>
                    <a:pt x="448868" y="179781"/>
                  </a:lnTo>
                  <a:lnTo>
                    <a:pt x="454698" y="135369"/>
                  </a:lnTo>
                  <a:close/>
                </a:path>
                <a:path w="1016000" h="269875">
                  <a:moveTo>
                    <a:pt x="727557" y="124752"/>
                  </a:moveTo>
                  <a:lnTo>
                    <a:pt x="614146" y="124752"/>
                  </a:lnTo>
                  <a:lnTo>
                    <a:pt x="614146" y="172313"/>
                  </a:lnTo>
                  <a:lnTo>
                    <a:pt x="674141" y="172313"/>
                  </a:lnTo>
                  <a:lnTo>
                    <a:pt x="665937" y="194576"/>
                  </a:lnTo>
                  <a:lnTo>
                    <a:pt x="652653" y="209677"/>
                  </a:lnTo>
                  <a:lnTo>
                    <a:pt x="634847" y="218262"/>
                  </a:lnTo>
                  <a:lnTo>
                    <a:pt x="613041" y="220980"/>
                  </a:lnTo>
                  <a:lnTo>
                    <a:pt x="581342" y="214744"/>
                  </a:lnTo>
                  <a:lnTo>
                    <a:pt x="558304" y="197154"/>
                  </a:lnTo>
                  <a:lnTo>
                    <a:pt x="544258" y="169900"/>
                  </a:lnTo>
                  <a:lnTo>
                    <a:pt x="539508" y="134645"/>
                  </a:lnTo>
                  <a:lnTo>
                    <a:pt x="544258" y="101409"/>
                  </a:lnTo>
                  <a:lnTo>
                    <a:pt x="558266" y="73914"/>
                  </a:lnTo>
                  <a:lnTo>
                    <a:pt x="581190" y="55206"/>
                  </a:lnTo>
                  <a:lnTo>
                    <a:pt x="612686" y="48298"/>
                  </a:lnTo>
                  <a:lnTo>
                    <a:pt x="635025" y="51447"/>
                  </a:lnTo>
                  <a:lnTo>
                    <a:pt x="652005" y="60566"/>
                  </a:lnTo>
                  <a:lnTo>
                    <a:pt x="664337" y="75158"/>
                  </a:lnTo>
                  <a:lnTo>
                    <a:pt x="672668" y="94767"/>
                  </a:lnTo>
                  <a:lnTo>
                    <a:pt x="726465" y="94767"/>
                  </a:lnTo>
                  <a:lnTo>
                    <a:pt x="713320" y="55727"/>
                  </a:lnTo>
                  <a:lnTo>
                    <a:pt x="689368" y="25844"/>
                  </a:lnTo>
                  <a:lnTo>
                    <a:pt x="655624" y="6731"/>
                  </a:lnTo>
                  <a:lnTo>
                    <a:pt x="613041" y="0"/>
                  </a:lnTo>
                  <a:lnTo>
                    <a:pt x="568782" y="6591"/>
                  </a:lnTo>
                  <a:lnTo>
                    <a:pt x="533082" y="25171"/>
                  </a:lnTo>
                  <a:lnTo>
                    <a:pt x="506653" y="53898"/>
                  </a:lnTo>
                  <a:lnTo>
                    <a:pt x="490258" y="90995"/>
                  </a:lnTo>
                  <a:lnTo>
                    <a:pt x="484632" y="134645"/>
                  </a:lnTo>
                  <a:lnTo>
                    <a:pt x="490258" y="178435"/>
                  </a:lnTo>
                  <a:lnTo>
                    <a:pt x="506641" y="215531"/>
                  </a:lnTo>
                  <a:lnTo>
                    <a:pt x="533006" y="244221"/>
                  </a:lnTo>
                  <a:lnTo>
                    <a:pt x="568604" y="262712"/>
                  </a:lnTo>
                  <a:lnTo>
                    <a:pt x="612686" y="269265"/>
                  </a:lnTo>
                  <a:lnTo>
                    <a:pt x="659345" y="261454"/>
                  </a:lnTo>
                  <a:lnTo>
                    <a:pt x="695642" y="238048"/>
                  </a:lnTo>
                  <a:lnTo>
                    <a:pt x="719175" y="199059"/>
                  </a:lnTo>
                  <a:lnTo>
                    <a:pt x="727557" y="144526"/>
                  </a:lnTo>
                  <a:lnTo>
                    <a:pt x="727557" y="124752"/>
                  </a:lnTo>
                  <a:close/>
                </a:path>
                <a:path w="1016000" h="269875">
                  <a:moveTo>
                    <a:pt x="1015771" y="135369"/>
                  </a:moveTo>
                  <a:lnTo>
                    <a:pt x="1009929" y="90805"/>
                  </a:lnTo>
                  <a:lnTo>
                    <a:pt x="993140" y="53428"/>
                  </a:lnTo>
                  <a:lnTo>
                    <a:pt x="966457" y="24790"/>
                  </a:lnTo>
                  <a:lnTo>
                    <a:pt x="960894" y="21920"/>
                  </a:lnTo>
                  <a:lnTo>
                    <a:pt x="960894" y="135369"/>
                  </a:lnTo>
                  <a:lnTo>
                    <a:pt x="955624" y="170510"/>
                  </a:lnTo>
                  <a:lnTo>
                    <a:pt x="940727" y="197523"/>
                  </a:lnTo>
                  <a:lnTo>
                    <a:pt x="917524" y="214871"/>
                  </a:lnTo>
                  <a:lnTo>
                    <a:pt x="887361" y="220992"/>
                  </a:lnTo>
                  <a:lnTo>
                    <a:pt x="857135" y="214871"/>
                  </a:lnTo>
                  <a:lnTo>
                    <a:pt x="833805" y="197523"/>
                  </a:lnTo>
                  <a:lnTo>
                    <a:pt x="818781" y="170510"/>
                  </a:lnTo>
                  <a:lnTo>
                    <a:pt x="813460" y="135369"/>
                  </a:lnTo>
                  <a:lnTo>
                    <a:pt x="818781" y="99847"/>
                  </a:lnTo>
                  <a:lnTo>
                    <a:pt x="833805" y="72364"/>
                  </a:lnTo>
                  <a:lnTo>
                    <a:pt x="857135" y="54610"/>
                  </a:lnTo>
                  <a:lnTo>
                    <a:pt x="887361" y="48310"/>
                  </a:lnTo>
                  <a:lnTo>
                    <a:pt x="917524" y="54610"/>
                  </a:lnTo>
                  <a:lnTo>
                    <a:pt x="940727" y="72364"/>
                  </a:lnTo>
                  <a:lnTo>
                    <a:pt x="955624" y="99847"/>
                  </a:lnTo>
                  <a:lnTo>
                    <a:pt x="960894" y="135369"/>
                  </a:lnTo>
                  <a:lnTo>
                    <a:pt x="960894" y="21920"/>
                  </a:lnTo>
                  <a:lnTo>
                    <a:pt x="930960" y="6464"/>
                  </a:lnTo>
                  <a:lnTo>
                    <a:pt x="887730" y="12"/>
                  </a:lnTo>
                  <a:lnTo>
                    <a:pt x="844372" y="6464"/>
                  </a:lnTo>
                  <a:lnTo>
                    <a:pt x="808596" y="24790"/>
                  </a:lnTo>
                  <a:lnTo>
                    <a:pt x="781596" y="53428"/>
                  </a:lnTo>
                  <a:lnTo>
                    <a:pt x="764527" y="90805"/>
                  </a:lnTo>
                  <a:lnTo>
                    <a:pt x="758583" y="135369"/>
                  </a:lnTo>
                  <a:lnTo>
                    <a:pt x="764527" y="179781"/>
                  </a:lnTo>
                  <a:lnTo>
                    <a:pt x="781596" y="216801"/>
                  </a:lnTo>
                  <a:lnTo>
                    <a:pt x="808596" y="245008"/>
                  </a:lnTo>
                  <a:lnTo>
                    <a:pt x="844372" y="262966"/>
                  </a:lnTo>
                  <a:lnTo>
                    <a:pt x="887730" y="269278"/>
                  </a:lnTo>
                  <a:lnTo>
                    <a:pt x="930960" y="262966"/>
                  </a:lnTo>
                  <a:lnTo>
                    <a:pt x="966457" y="245008"/>
                  </a:lnTo>
                  <a:lnTo>
                    <a:pt x="989177" y="220992"/>
                  </a:lnTo>
                  <a:lnTo>
                    <a:pt x="993140" y="216801"/>
                  </a:lnTo>
                  <a:lnTo>
                    <a:pt x="1009929" y="179781"/>
                  </a:lnTo>
                  <a:lnTo>
                    <a:pt x="1015771" y="135369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9D452149-985E-4742-3E77-E7E476B6D2F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36139" y="15446569"/>
              <a:ext cx="167919" cy="196824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D1A7EB60-2F4E-9E76-168F-9A9445BFA6BA}"/>
                </a:ext>
              </a:extLst>
            </p:cNvPr>
            <p:cNvSpPr/>
            <p:nvPr/>
          </p:nvSpPr>
          <p:spPr>
            <a:xfrm>
              <a:off x="10834377" y="15446561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8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8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54"/>
                  </a:moveTo>
                  <a:lnTo>
                    <a:pt x="140843" y="5854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F91DA54B-18C0-12F5-20CE-E34F1DB6D31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68838" y="15452422"/>
              <a:ext cx="173774" cy="193166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8B540B00-A28B-0CF2-F0B8-CA3085EAA87B}"/>
                </a:ext>
              </a:extLst>
            </p:cNvPr>
            <p:cNvSpPr/>
            <p:nvPr/>
          </p:nvSpPr>
          <p:spPr>
            <a:xfrm>
              <a:off x="8657565" y="15374505"/>
              <a:ext cx="2717165" cy="821690"/>
            </a:xfrm>
            <a:custGeom>
              <a:avLst/>
              <a:gdLst/>
              <a:ahLst/>
              <a:cxnLst/>
              <a:rect l="l" t="t" r="r" b="b"/>
              <a:pathLst>
                <a:path w="2717165" h="821690">
                  <a:moveTo>
                    <a:pt x="73164" y="806564"/>
                  </a:moveTo>
                  <a:lnTo>
                    <a:pt x="52997" y="769874"/>
                  </a:lnTo>
                  <a:lnTo>
                    <a:pt x="38595" y="730605"/>
                  </a:lnTo>
                  <a:lnTo>
                    <a:pt x="29959" y="689635"/>
                  </a:lnTo>
                  <a:lnTo>
                    <a:pt x="27076" y="647801"/>
                  </a:lnTo>
                  <a:lnTo>
                    <a:pt x="29946" y="606310"/>
                  </a:lnTo>
                  <a:lnTo>
                    <a:pt x="38557" y="565886"/>
                  </a:lnTo>
                  <a:lnTo>
                    <a:pt x="52844" y="527456"/>
                  </a:lnTo>
                  <a:lnTo>
                    <a:pt x="72809" y="491934"/>
                  </a:lnTo>
                  <a:lnTo>
                    <a:pt x="50482" y="477316"/>
                  </a:lnTo>
                  <a:lnTo>
                    <a:pt x="28409" y="516242"/>
                  </a:lnTo>
                  <a:lnTo>
                    <a:pt x="12623" y="558292"/>
                  </a:lnTo>
                  <a:lnTo>
                    <a:pt x="3162" y="602475"/>
                  </a:lnTo>
                  <a:lnTo>
                    <a:pt x="0" y="647801"/>
                  </a:lnTo>
                  <a:lnTo>
                    <a:pt x="3162" y="693521"/>
                  </a:lnTo>
                  <a:lnTo>
                    <a:pt x="12674" y="738339"/>
                  </a:lnTo>
                  <a:lnTo>
                    <a:pt x="28562" y="781240"/>
                  </a:lnTo>
                  <a:lnTo>
                    <a:pt x="50863" y="821194"/>
                  </a:lnTo>
                  <a:lnTo>
                    <a:pt x="73164" y="806564"/>
                  </a:lnTo>
                  <a:close/>
                </a:path>
                <a:path w="2717165" h="821690">
                  <a:moveTo>
                    <a:pt x="2682290" y="77927"/>
                  </a:moveTo>
                  <a:lnTo>
                    <a:pt x="2629624" y="77927"/>
                  </a:lnTo>
                  <a:lnTo>
                    <a:pt x="2629624" y="265239"/>
                  </a:lnTo>
                  <a:lnTo>
                    <a:pt x="2682290" y="265239"/>
                  </a:lnTo>
                  <a:lnTo>
                    <a:pt x="2682290" y="77927"/>
                  </a:lnTo>
                  <a:close/>
                </a:path>
                <a:path w="2717165" h="821690">
                  <a:moveTo>
                    <a:pt x="2717050" y="0"/>
                  </a:moveTo>
                  <a:lnTo>
                    <a:pt x="2653042" y="0"/>
                  </a:lnTo>
                  <a:lnTo>
                    <a:pt x="2634373" y="54508"/>
                  </a:lnTo>
                  <a:lnTo>
                    <a:pt x="2681198" y="54508"/>
                  </a:lnTo>
                  <a:lnTo>
                    <a:pt x="271705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270C5C1C-3BA6-9308-3635-B3A127F2AB9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47908" y="15943266"/>
              <a:ext cx="172300" cy="196100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CDB912AF-695C-4DFA-1FE4-9AF62D3436AC}"/>
                </a:ext>
              </a:extLst>
            </p:cNvPr>
            <p:cNvSpPr/>
            <p:nvPr/>
          </p:nvSpPr>
          <p:spPr>
            <a:xfrm>
              <a:off x="8962974" y="15868281"/>
              <a:ext cx="118745" cy="265430"/>
            </a:xfrm>
            <a:custGeom>
              <a:avLst/>
              <a:gdLst/>
              <a:ahLst/>
              <a:cxnLst/>
              <a:rect l="l" t="t" r="r" b="b"/>
              <a:pathLst>
                <a:path w="118745" h="265430">
                  <a:moveTo>
                    <a:pt x="28524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24" y="265226"/>
                  </a:lnTo>
                  <a:lnTo>
                    <a:pt x="28524" y="0"/>
                  </a:lnTo>
                  <a:close/>
                </a:path>
                <a:path w="118745" h="265430">
                  <a:moveTo>
                    <a:pt x="111569" y="80848"/>
                  </a:moveTo>
                  <a:lnTo>
                    <a:pt x="82651" y="80848"/>
                  </a:lnTo>
                  <a:lnTo>
                    <a:pt x="82651" y="265226"/>
                  </a:lnTo>
                  <a:lnTo>
                    <a:pt x="111569" y="265226"/>
                  </a:lnTo>
                  <a:lnTo>
                    <a:pt x="111569" y="80848"/>
                  </a:lnTo>
                  <a:close/>
                </a:path>
                <a:path w="118745" h="265430">
                  <a:moveTo>
                    <a:pt x="118135" y="29997"/>
                  </a:moveTo>
                  <a:lnTo>
                    <a:pt x="116471" y="21958"/>
                  </a:lnTo>
                  <a:lnTo>
                    <a:pt x="111963" y="15328"/>
                  </a:lnTo>
                  <a:lnTo>
                    <a:pt x="105333" y="10807"/>
                  </a:lnTo>
                  <a:lnTo>
                    <a:pt x="97294" y="9144"/>
                  </a:lnTo>
                  <a:lnTo>
                    <a:pt x="89077" y="10807"/>
                  </a:lnTo>
                  <a:lnTo>
                    <a:pt x="82461" y="15328"/>
                  </a:lnTo>
                  <a:lnTo>
                    <a:pt x="78028" y="21958"/>
                  </a:lnTo>
                  <a:lnTo>
                    <a:pt x="76428" y="29997"/>
                  </a:lnTo>
                  <a:lnTo>
                    <a:pt x="78028" y="38188"/>
                  </a:lnTo>
                  <a:lnTo>
                    <a:pt x="82461" y="44805"/>
                  </a:lnTo>
                  <a:lnTo>
                    <a:pt x="89077" y="49237"/>
                  </a:lnTo>
                  <a:lnTo>
                    <a:pt x="97294" y="50838"/>
                  </a:lnTo>
                  <a:lnTo>
                    <a:pt x="105333" y="49237"/>
                  </a:lnTo>
                  <a:lnTo>
                    <a:pt x="111963" y="44805"/>
                  </a:lnTo>
                  <a:lnTo>
                    <a:pt x="116471" y="38188"/>
                  </a:lnTo>
                  <a:lnTo>
                    <a:pt x="118135" y="2999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9EE0E377-1CD5-B7CB-70E8-EA49F6C3D49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29007" y="15943274"/>
              <a:ext cx="248043" cy="190233"/>
            </a:xfrm>
            <a:prstGeom prst="rect">
              <a:avLst/>
            </a:prstGeom>
          </p:spPr>
        </p:pic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A21F0EE9-2FDB-E2F2-6B31-FCD0ABBCE1E6}"/>
                </a:ext>
              </a:extLst>
            </p:cNvPr>
            <p:cNvSpPr/>
            <p:nvPr/>
          </p:nvSpPr>
          <p:spPr>
            <a:xfrm>
              <a:off x="9421977" y="15877425"/>
              <a:ext cx="41910" cy="256540"/>
            </a:xfrm>
            <a:custGeom>
              <a:avLst/>
              <a:gdLst/>
              <a:ahLst/>
              <a:cxnLst/>
              <a:rect l="l" t="t" r="r" b="b"/>
              <a:pathLst>
                <a:path w="41909" h="256540">
                  <a:moveTo>
                    <a:pt x="35128" y="71704"/>
                  </a:moveTo>
                  <a:lnTo>
                    <a:pt x="6210" y="71704"/>
                  </a:lnTo>
                  <a:lnTo>
                    <a:pt x="6210" y="256082"/>
                  </a:lnTo>
                  <a:lnTo>
                    <a:pt x="35128" y="256082"/>
                  </a:lnTo>
                  <a:lnTo>
                    <a:pt x="35128" y="71704"/>
                  </a:lnTo>
                  <a:close/>
                </a:path>
                <a:path w="41909" h="256540">
                  <a:moveTo>
                    <a:pt x="20853" y="0"/>
                  </a:moveTo>
                  <a:lnTo>
                    <a:pt x="12655" y="1663"/>
                  </a:lnTo>
                  <a:lnTo>
                    <a:pt x="6035" y="6173"/>
                  </a:lnTo>
                  <a:lnTo>
                    <a:pt x="1611" y="12810"/>
                  </a:lnTo>
                  <a:lnTo>
                    <a:pt x="0" y="20853"/>
                  </a:lnTo>
                  <a:lnTo>
                    <a:pt x="1611" y="29044"/>
                  </a:lnTo>
                  <a:lnTo>
                    <a:pt x="6035" y="35660"/>
                  </a:lnTo>
                  <a:lnTo>
                    <a:pt x="12655" y="40082"/>
                  </a:lnTo>
                  <a:lnTo>
                    <a:pt x="20853" y="41694"/>
                  </a:lnTo>
                  <a:lnTo>
                    <a:pt x="28894" y="40082"/>
                  </a:lnTo>
                  <a:lnTo>
                    <a:pt x="35526" y="35660"/>
                  </a:lnTo>
                  <a:lnTo>
                    <a:pt x="40032" y="29044"/>
                  </a:lnTo>
                  <a:lnTo>
                    <a:pt x="41694" y="20853"/>
                  </a:lnTo>
                  <a:lnTo>
                    <a:pt x="40032" y="12810"/>
                  </a:lnTo>
                  <a:lnTo>
                    <a:pt x="35526" y="6173"/>
                  </a:lnTo>
                  <a:lnTo>
                    <a:pt x="28894" y="1663"/>
                  </a:lnTo>
                  <a:lnTo>
                    <a:pt x="20853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9AB88185-0154-B906-802C-3DC67404E654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11572" y="15943274"/>
              <a:ext cx="155486" cy="190233"/>
            </a:xfrm>
            <a:prstGeom prst="rect">
              <a:avLst/>
            </a:prstGeom>
          </p:spPr>
        </p:pic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55A8DDCB-7AD3-6EAE-5D00-D75D3EE245AF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06884" y="15943266"/>
              <a:ext cx="172300" cy="19610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0BF7BC9E-D46F-A1CA-5A1E-292754D0884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96206" y="15943266"/>
              <a:ext cx="172300" cy="196100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417236E5-8B03-7AEF-67E1-CC727FF17D31}"/>
                </a:ext>
              </a:extLst>
            </p:cNvPr>
            <p:cNvSpPr/>
            <p:nvPr/>
          </p:nvSpPr>
          <p:spPr>
            <a:xfrm>
              <a:off x="10211269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0D35CA52-5D8E-B916-0799-4E7821FB99A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81341" y="15943266"/>
              <a:ext cx="279102" cy="196100"/>
            </a:xfrm>
            <a:prstGeom prst="rect">
              <a:avLst/>
            </a:prstGeom>
          </p:spPr>
        </p:pic>
        <p:pic>
          <p:nvPicPr>
            <p:cNvPr id="43" name="object 43">
              <a:extLst>
                <a:ext uri="{FF2B5EF4-FFF2-40B4-BE49-F238E27FC236}">
                  <a16:creationId xmlns:a16="http://schemas.microsoft.com/office/drawing/2014/main" id="{A934A2E2-9BBC-F55A-A819-7C3AB68C17B5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91505" y="15902659"/>
              <a:ext cx="294450" cy="236703"/>
            </a:xfrm>
            <a:prstGeom prst="rect">
              <a:avLst/>
            </a:prstGeom>
          </p:spPr>
        </p:pic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0CABA198-08D6-D724-0459-B4A13B5D34E8}"/>
                </a:ext>
              </a:extLst>
            </p:cNvPr>
            <p:cNvSpPr/>
            <p:nvPr/>
          </p:nvSpPr>
          <p:spPr>
            <a:xfrm>
              <a:off x="11011550" y="15877042"/>
              <a:ext cx="152400" cy="261620"/>
            </a:xfrm>
            <a:custGeom>
              <a:avLst/>
              <a:gdLst/>
              <a:ahLst/>
              <a:cxnLst/>
              <a:rect l="l" t="t" r="r" b="b"/>
              <a:pathLst>
                <a:path w="152400" h="261619">
                  <a:moveTo>
                    <a:pt x="130238" y="0"/>
                  </a:moveTo>
                  <a:lnTo>
                    <a:pt x="88544" y="0"/>
                  </a:lnTo>
                  <a:lnTo>
                    <a:pt x="61468" y="44653"/>
                  </a:lnTo>
                  <a:lnTo>
                    <a:pt x="89992" y="44653"/>
                  </a:lnTo>
                  <a:lnTo>
                    <a:pt x="130238" y="0"/>
                  </a:lnTo>
                  <a:close/>
                </a:path>
                <a:path w="152400" h="261619">
                  <a:moveTo>
                    <a:pt x="138159" y="91478"/>
                  </a:moveTo>
                  <a:lnTo>
                    <a:pt x="77914" y="91478"/>
                  </a:lnTo>
                  <a:lnTo>
                    <a:pt x="97572" y="94455"/>
                  </a:lnTo>
                  <a:lnTo>
                    <a:pt x="111907" y="102679"/>
                  </a:lnTo>
                  <a:lnTo>
                    <a:pt x="120682" y="115084"/>
                  </a:lnTo>
                  <a:lnTo>
                    <a:pt x="123659" y="130606"/>
                  </a:lnTo>
                  <a:lnTo>
                    <a:pt x="123659" y="148539"/>
                  </a:lnTo>
                  <a:lnTo>
                    <a:pt x="77634" y="150459"/>
                  </a:lnTo>
                  <a:lnTo>
                    <a:pt x="38093" y="158689"/>
                  </a:lnTo>
                  <a:lnTo>
                    <a:pt x="10420" y="176935"/>
                  </a:lnTo>
                  <a:lnTo>
                    <a:pt x="0" y="208902"/>
                  </a:lnTo>
                  <a:lnTo>
                    <a:pt x="4063" y="229485"/>
                  </a:lnTo>
                  <a:lnTo>
                    <a:pt x="16049" y="246226"/>
                  </a:lnTo>
                  <a:lnTo>
                    <a:pt x="35650" y="257478"/>
                  </a:lnTo>
                  <a:lnTo>
                    <a:pt x="62560" y="261594"/>
                  </a:lnTo>
                  <a:lnTo>
                    <a:pt x="83061" y="258848"/>
                  </a:lnTo>
                  <a:lnTo>
                    <a:pt x="100101" y="251161"/>
                  </a:lnTo>
                  <a:lnTo>
                    <a:pt x="113645" y="239359"/>
                  </a:lnTo>
                  <a:lnTo>
                    <a:pt x="114919" y="237439"/>
                  </a:lnTo>
                  <a:lnTo>
                    <a:pt x="68414" y="237439"/>
                  </a:lnTo>
                  <a:lnTo>
                    <a:pt x="52822" y="235467"/>
                  </a:lnTo>
                  <a:lnTo>
                    <a:pt x="40287" y="229620"/>
                  </a:lnTo>
                  <a:lnTo>
                    <a:pt x="31938" y="219999"/>
                  </a:lnTo>
                  <a:lnTo>
                    <a:pt x="28905" y="206705"/>
                  </a:lnTo>
                  <a:lnTo>
                    <a:pt x="36918" y="186463"/>
                  </a:lnTo>
                  <a:lnTo>
                    <a:pt x="58170" y="175106"/>
                  </a:lnTo>
                  <a:lnTo>
                    <a:pt x="88478" y="170127"/>
                  </a:lnTo>
                  <a:lnTo>
                    <a:pt x="123659" y="169024"/>
                  </a:lnTo>
                  <a:lnTo>
                    <a:pt x="152196" y="169024"/>
                  </a:lnTo>
                  <a:lnTo>
                    <a:pt x="152196" y="130606"/>
                  </a:lnTo>
                  <a:lnTo>
                    <a:pt x="147245" y="104351"/>
                  </a:lnTo>
                  <a:lnTo>
                    <a:pt x="138159" y="91478"/>
                  </a:lnTo>
                  <a:close/>
                </a:path>
                <a:path w="152400" h="261619">
                  <a:moveTo>
                    <a:pt x="152196" y="224269"/>
                  </a:moveTo>
                  <a:lnTo>
                    <a:pt x="123659" y="224269"/>
                  </a:lnTo>
                  <a:lnTo>
                    <a:pt x="123659" y="256463"/>
                  </a:lnTo>
                  <a:lnTo>
                    <a:pt x="152196" y="256463"/>
                  </a:lnTo>
                  <a:lnTo>
                    <a:pt x="152196" y="224269"/>
                  </a:lnTo>
                  <a:close/>
                </a:path>
                <a:path w="152400" h="261619">
                  <a:moveTo>
                    <a:pt x="152196" y="169024"/>
                  </a:moveTo>
                  <a:lnTo>
                    <a:pt x="123659" y="169024"/>
                  </a:lnTo>
                  <a:lnTo>
                    <a:pt x="123659" y="175615"/>
                  </a:lnTo>
                  <a:lnTo>
                    <a:pt x="119812" y="199939"/>
                  </a:lnTo>
                  <a:lnTo>
                    <a:pt x="108796" y="219562"/>
                  </a:lnTo>
                  <a:lnTo>
                    <a:pt x="91400" y="232667"/>
                  </a:lnTo>
                  <a:lnTo>
                    <a:pt x="68414" y="237439"/>
                  </a:lnTo>
                  <a:lnTo>
                    <a:pt x="114919" y="237439"/>
                  </a:lnTo>
                  <a:lnTo>
                    <a:pt x="123659" y="224269"/>
                  </a:lnTo>
                  <a:lnTo>
                    <a:pt x="152196" y="224269"/>
                  </a:lnTo>
                  <a:lnTo>
                    <a:pt x="152196" y="169024"/>
                  </a:lnTo>
                  <a:close/>
                </a:path>
                <a:path w="152400" h="261619">
                  <a:moveTo>
                    <a:pt x="79019" y="66230"/>
                  </a:moveTo>
                  <a:lnTo>
                    <a:pt x="50527" y="70249"/>
                  </a:lnTo>
                  <a:lnTo>
                    <a:pt x="27212" y="82191"/>
                  </a:lnTo>
                  <a:lnTo>
                    <a:pt x="10960" y="101881"/>
                  </a:lnTo>
                  <a:lnTo>
                    <a:pt x="3657" y="129146"/>
                  </a:lnTo>
                  <a:lnTo>
                    <a:pt x="32550" y="129146"/>
                  </a:lnTo>
                  <a:lnTo>
                    <a:pt x="36455" y="113691"/>
                  </a:lnTo>
                  <a:lnTo>
                    <a:pt x="45308" y="101881"/>
                  </a:lnTo>
                  <a:lnTo>
                    <a:pt x="59207" y="94174"/>
                  </a:lnTo>
                  <a:lnTo>
                    <a:pt x="77914" y="91478"/>
                  </a:lnTo>
                  <a:lnTo>
                    <a:pt x="138159" y="91478"/>
                  </a:lnTo>
                  <a:lnTo>
                    <a:pt x="132895" y="84021"/>
                  </a:lnTo>
                  <a:lnTo>
                    <a:pt x="109902" y="70890"/>
                  </a:lnTo>
                  <a:lnTo>
                    <a:pt x="79019" y="6623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>
              <a:extLst>
                <a:ext uri="{FF2B5EF4-FFF2-40B4-BE49-F238E27FC236}">
                  <a16:creationId xmlns:a16="http://schemas.microsoft.com/office/drawing/2014/main" id="{7432C26F-F98F-D814-E089-F9D8DED5F54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16000" y="15943274"/>
              <a:ext cx="155486" cy="190233"/>
            </a:xfrm>
            <a:prstGeom prst="rect">
              <a:avLst/>
            </a:prstGeom>
          </p:spPr>
        </p:pic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E4EC88CC-63AE-3ECF-219C-F0824010E836}"/>
                </a:ext>
              </a:extLst>
            </p:cNvPr>
            <p:cNvSpPr/>
            <p:nvPr/>
          </p:nvSpPr>
          <p:spPr>
            <a:xfrm>
              <a:off x="11411324" y="15943274"/>
              <a:ext cx="177165" cy="266065"/>
            </a:xfrm>
            <a:custGeom>
              <a:avLst/>
              <a:gdLst/>
              <a:ahLst/>
              <a:cxnLst/>
              <a:rect l="l" t="t" r="r" b="b"/>
              <a:pathLst>
                <a:path w="177165" h="266065">
                  <a:moveTo>
                    <a:pt x="39509" y="205231"/>
                  </a:moveTo>
                  <a:lnTo>
                    <a:pt x="9499" y="205231"/>
                  </a:lnTo>
                  <a:lnTo>
                    <a:pt x="18537" y="231948"/>
                  </a:lnTo>
                  <a:lnTo>
                    <a:pt x="36491" y="250777"/>
                  </a:lnTo>
                  <a:lnTo>
                    <a:pt x="61168" y="261924"/>
                  </a:lnTo>
                  <a:lnTo>
                    <a:pt x="90373" y="265595"/>
                  </a:lnTo>
                  <a:lnTo>
                    <a:pt x="125826" y="259919"/>
                  </a:lnTo>
                  <a:lnTo>
                    <a:pt x="153192" y="243784"/>
                  </a:lnTo>
                  <a:lnTo>
                    <a:pt x="154819" y="241452"/>
                  </a:lnTo>
                  <a:lnTo>
                    <a:pt x="90728" y="241452"/>
                  </a:lnTo>
                  <a:lnTo>
                    <a:pt x="72638" y="239341"/>
                  </a:lnTo>
                  <a:lnTo>
                    <a:pt x="57432" y="232805"/>
                  </a:lnTo>
                  <a:lnTo>
                    <a:pt x="46069" y="221537"/>
                  </a:lnTo>
                  <a:lnTo>
                    <a:pt x="39509" y="205231"/>
                  </a:lnTo>
                  <a:close/>
                </a:path>
                <a:path w="177165" h="266065">
                  <a:moveTo>
                    <a:pt x="177063" y="152552"/>
                  </a:moveTo>
                  <a:lnTo>
                    <a:pt x="148539" y="152552"/>
                  </a:lnTo>
                  <a:lnTo>
                    <a:pt x="148476" y="186575"/>
                  </a:lnTo>
                  <a:lnTo>
                    <a:pt x="144342" y="210125"/>
                  </a:lnTo>
                  <a:lnTo>
                    <a:pt x="132530" y="227414"/>
                  </a:lnTo>
                  <a:lnTo>
                    <a:pt x="114270" y="237914"/>
                  </a:lnTo>
                  <a:lnTo>
                    <a:pt x="90728" y="241452"/>
                  </a:lnTo>
                  <a:lnTo>
                    <a:pt x="154819" y="241452"/>
                  </a:lnTo>
                  <a:lnTo>
                    <a:pt x="170820" y="218526"/>
                  </a:lnTo>
                  <a:lnTo>
                    <a:pt x="177063" y="185483"/>
                  </a:lnTo>
                  <a:lnTo>
                    <a:pt x="177063" y="152552"/>
                  </a:lnTo>
                  <a:close/>
                </a:path>
                <a:path w="177165" h="266065">
                  <a:moveTo>
                    <a:pt x="84137" y="0"/>
                  </a:moveTo>
                  <a:lnTo>
                    <a:pt x="49999" y="6915"/>
                  </a:lnTo>
                  <a:lnTo>
                    <a:pt x="23409" y="26246"/>
                  </a:lnTo>
                  <a:lnTo>
                    <a:pt x="6149" y="55865"/>
                  </a:lnTo>
                  <a:lnTo>
                    <a:pt x="0" y="93649"/>
                  </a:lnTo>
                  <a:lnTo>
                    <a:pt x="6149" y="131165"/>
                  </a:lnTo>
                  <a:lnTo>
                    <a:pt x="23409" y="160553"/>
                  </a:lnTo>
                  <a:lnTo>
                    <a:pt x="49999" y="179721"/>
                  </a:lnTo>
                  <a:lnTo>
                    <a:pt x="84137" y="186575"/>
                  </a:lnTo>
                  <a:lnTo>
                    <a:pt x="103776" y="184242"/>
                  </a:lnTo>
                  <a:lnTo>
                    <a:pt x="121281" y="177517"/>
                  </a:lnTo>
                  <a:lnTo>
                    <a:pt x="136315" y="166816"/>
                  </a:lnTo>
                  <a:lnTo>
                    <a:pt x="139756" y="162801"/>
                  </a:lnTo>
                  <a:lnTo>
                    <a:pt x="89268" y="162801"/>
                  </a:lnTo>
                  <a:lnTo>
                    <a:pt x="64613" y="157963"/>
                  </a:lnTo>
                  <a:lnTo>
                    <a:pt x="45688" y="144137"/>
                  </a:lnTo>
                  <a:lnTo>
                    <a:pt x="33554" y="122355"/>
                  </a:lnTo>
                  <a:lnTo>
                    <a:pt x="29273" y="93649"/>
                  </a:lnTo>
                  <a:lnTo>
                    <a:pt x="33504" y="64728"/>
                  </a:lnTo>
                  <a:lnTo>
                    <a:pt x="45554" y="42841"/>
                  </a:lnTo>
                  <a:lnTo>
                    <a:pt x="64463" y="28982"/>
                  </a:lnTo>
                  <a:lnTo>
                    <a:pt x="89268" y="24142"/>
                  </a:lnTo>
                  <a:lnTo>
                    <a:pt x="139794" y="24142"/>
                  </a:lnTo>
                  <a:lnTo>
                    <a:pt x="136315" y="20065"/>
                  </a:lnTo>
                  <a:lnTo>
                    <a:pt x="121281" y="9237"/>
                  </a:lnTo>
                  <a:lnTo>
                    <a:pt x="103776" y="2389"/>
                  </a:lnTo>
                  <a:lnTo>
                    <a:pt x="84137" y="0"/>
                  </a:lnTo>
                  <a:close/>
                </a:path>
                <a:path w="177165" h="266065">
                  <a:moveTo>
                    <a:pt x="139794" y="24142"/>
                  </a:moveTo>
                  <a:lnTo>
                    <a:pt x="89268" y="24142"/>
                  </a:lnTo>
                  <a:lnTo>
                    <a:pt x="113809" y="28982"/>
                  </a:lnTo>
                  <a:lnTo>
                    <a:pt x="132486" y="42841"/>
                  </a:lnTo>
                  <a:lnTo>
                    <a:pt x="144371" y="64728"/>
                  </a:lnTo>
                  <a:lnTo>
                    <a:pt x="148539" y="93649"/>
                  </a:lnTo>
                  <a:lnTo>
                    <a:pt x="144268" y="122355"/>
                  </a:lnTo>
                  <a:lnTo>
                    <a:pt x="132210" y="144137"/>
                  </a:lnTo>
                  <a:lnTo>
                    <a:pt x="113499" y="157963"/>
                  </a:lnTo>
                  <a:lnTo>
                    <a:pt x="89268" y="162801"/>
                  </a:lnTo>
                  <a:lnTo>
                    <a:pt x="139756" y="162801"/>
                  </a:lnTo>
                  <a:lnTo>
                    <a:pt x="148539" y="152552"/>
                  </a:lnTo>
                  <a:lnTo>
                    <a:pt x="177063" y="152552"/>
                  </a:lnTo>
                  <a:lnTo>
                    <a:pt x="177063" y="34391"/>
                  </a:lnTo>
                  <a:lnTo>
                    <a:pt x="148539" y="34391"/>
                  </a:lnTo>
                  <a:lnTo>
                    <a:pt x="139794" y="24142"/>
                  </a:lnTo>
                  <a:close/>
                </a:path>
                <a:path w="177165" h="266065">
                  <a:moveTo>
                    <a:pt x="177063" y="5854"/>
                  </a:moveTo>
                  <a:lnTo>
                    <a:pt x="148539" y="5854"/>
                  </a:lnTo>
                  <a:lnTo>
                    <a:pt x="148539" y="34391"/>
                  </a:lnTo>
                  <a:lnTo>
                    <a:pt x="177063" y="34391"/>
                  </a:lnTo>
                  <a:lnTo>
                    <a:pt x="177063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BA623650-7B1B-6F1D-AC75-79D324C00DB0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640660" y="15949131"/>
              <a:ext cx="155486" cy="190233"/>
            </a:xfrm>
            <a:prstGeom prst="rect">
              <a:avLst/>
            </a:prstGeom>
          </p:spPr>
        </p:pic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AA11EA70-A46E-F479-B305-9E32638D37E1}"/>
                </a:ext>
              </a:extLst>
            </p:cNvPr>
            <p:cNvSpPr/>
            <p:nvPr/>
          </p:nvSpPr>
          <p:spPr>
            <a:xfrm>
              <a:off x="11850954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>
              <a:extLst>
                <a:ext uri="{FF2B5EF4-FFF2-40B4-BE49-F238E27FC236}">
                  <a16:creationId xmlns:a16="http://schemas.microsoft.com/office/drawing/2014/main" id="{00D1958A-9F48-B5B3-5D6C-9BD77288E873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921910" y="15943275"/>
              <a:ext cx="178892" cy="196088"/>
            </a:xfrm>
            <a:prstGeom prst="rect">
              <a:avLst/>
            </a:prstGeom>
          </p:spPr>
        </p:pic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7C404891-D4A8-42E0-7A97-F1A67A31E284}"/>
                </a:ext>
              </a:extLst>
            </p:cNvPr>
            <p:cNvSpPr/>
            <p:nvPr/>
          </p:nvSpPr>
          <p:spPr>
            <a:xfrm>
              <a:off x="12117570" y="15851807"/>
              <a:ext cx="73660" cy="344170"/>
            </a:xfrm>
            <a:custGeom>
              <a:avLst/>
              <a:gdLst/>
              <a:ahLst/>
              <a:cxnLst/>
              <a:rect l="l" t="t" r="r" b="b"/>
              <a:pathLst>
                <a:path w="73659" h="344169">
                  <a:moveTo>
                    <a:pt x="22682" y="0"/>
                  </a:moveTo>
                  <a:lnTo>
                    <a:pt x="0" y="14630"/>
                  </a:lnTo>
                  <a:lnTo>
                    <a:pt x="20174" y="51324"/>
                  </a:lnTo>
                  <a:lnTo>
                    <a:pt x="34580" y="90595"/>
                  </a:lnTo>
                  <a:lnTo>
                    <a:pt x="43221" y="131580"/>
                  </a:lnTo>
                  <a:lnTo>
                    <a:pt x="46100" y="173418"/>
                  </a:lnTo>
                  <a:lnTo>
                    <a:pt x="43227" y="214895"/>
                  </a:lnTo>
                  <a:lnTo>
                    <a:pt x="34628" y="255311"/>
                  </a:lnTo>
                  <a:lnTo>
                    <a:pt x="20335" y="293740"/>
                  </a:lnTo>
                  <a:lnTo>
                    <a:pt x="380" y="329260"/>
                  </a:lnTo>
                  <a:lnTo>
                    <a:pt x="23063" y="343890"/>
                  </a:lnTo>
                  <a:lnTo>
                    <a:pt x="44936" y="304956"/>
                  </a:lnTo>
                  <a:lnTo>
                    <a:pt x="60602" y="262902"/>
                  </a:lnTo>
                  <a:lnTo>
                    <a:pt x="70027" y="218724"/>
                  </a:lnTo>
                  <a:lnTo>
                    <a:pt x="73177" y="173418"/>
                  </a:lnTo>
                  <a:lnTo>
                    <a:pt x="70022" y="127696"/>
                  </a:lnTo>
                  <a:lnTo>
                    <a:pt x="60555" y="82865"/>
                  </a:lnTo>
                  <a:lnTo>
                    <a:pt x="44775" y="39957"/>
                  </a:lnTo>
                  <a:lnTo>
                    <a:pt x="22682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4" name="Picture 53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2B46885C-12D8-BBA6-6FC0-76A4F3BBDC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86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6F839-928A-4503-BBDE-AF6DC534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BFEBC42-FA51-C117-5681-FA99163B5A9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4387" y="15315007"/>
            <a:ext cx="6580864" cy="459675"/>
            <a:chOff x="914387" y="15315007"/>
            <a:chExt cx="6580864" cy="459675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04F22975-5889-E0F2-D525-23C56A7349B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387" y="15325382"/>
              <a:ext cx="1350645" cy="355600"/>
            </a:xfrm>
            <a:custGeom>
              <a:avLst/>
              <a:gdLst/>
              <a:ahLst/>
              <a:cxnLst/>
              <a:rect l="l" t="t" r="r" b="b"/>
              <a:pathLst>
                <a:path w="1350645" h="355600">
                  <a:moveTo>
                    <a:pt x="316420" y="347522"/>
                  </a:moveTo>
                  <a:lnTo>
                    <a:pt x="279844" y="254228"/>
                  </a:lnTo>
                  <a:lnTo>
                    <a:pt x="265722" y="218186"/>
                  </a:lnTo>
                  <a:lnTo>
                    <a:pt x="224104" y="112052"/>
                  </a:lnTo>
                  <a:lnTo>
                    <a:pt x="224104" y="218186"/>
                  </a:lnTo>
                  <a:lnTo>
                    <a:pt x="91325" y="218186"/>
                  </a:lnTo>
                  <a:lnTo>
                    <a:pt x="157467" y="46901"/>
                  </a:lnTo>
                  <a:lnTo>
                    <a:pt x="224104" y="218186"/>
                  </a:lnTo>
                  <a:lnTo>
                    <a:pt x="224104" y="112052"/>
                  </a:lnTo>
                  <a:lnTo>
                    <a:pt x="198564" y="46901"/>
                  </a:lnTo>
                  <a:lnTo>
                    <a:pt x="180174" y="0"/>
                  </a:lnTo>
                  <a:lnTo>
                    <a:pt x="136245" y="0"/>
                  </a:lnTo>
                  <a:lnTo>
                    <a:pt x="0" y="347522"/>
                  </a:lnTo>
                  <a:lnTo>
                    <a:pt x="41465" y="347522"/>
                  </a:lnTo>
                  <a:lnTo>
                    <a:pt x="77508" y="254228"/>
                  </a:lnTo>
                  <a:lnTo>
                    <a:pt x="237934" y="254228"/>
                  </a:lnTo>
                  <a:lnTo>
                    <a:pt x="273977" y="347522"/>
                  </a:lnTo>
                  <a:lnTo>
                    <a:pt x="316420" y="347522"/>
                  </a:lnTo>
                  <a:close/>
                </a:path>
                <a:path w="1350645" h="355600">
                  <a:moveTo>
                    <a:pt x="547052" y="277418"/>
                  </a:moveTo>
                  <a:lnTo>
                    <a:pt x="523608" y="226085"/>
                  </a:lnTo>
                  <a:lnTo>
                    <a:pt x="454253" y="201409"/>
                  </a:lnTo>
                  <a:lnTo>
                    <a:pt x="424764" y="194475"/>
                  </a:lnTo>
                  <a:lnTo>
                    <a:pt x="404152" y="186651"/>
                  </a:lnTo>
                  <a:lnTo>
                    <a:pt x="392049" y="176339"/>
                  </a:lnTo>
                  <a:lnTo>
                    <a:pt x="388099" y="161912"/>
                  </a:lnTo>
                  <a:lnTo>
                    <a:pt x="391947" y="146659"/>
                  </a:lnTo>
                  <a:lnTo>
                    <a:pt x="402971" y="134277"/>
                  </a:lnTo>
                  <a:lnTo>
                    <a:pt x="420370" y="125958"/>
                  </a:lnTo>
                  <a:lnTo>
                    <a:pt x="443382" y="122923"/>
                  </a:lnTo>
                  <a:lnTo>
                    <a:pt x="466293" y="126060"/>
                  </a:lnTo>
                  <a:lnTo>
                    <a:pt x="483743" y="135077"/>
                  </a:lnTo>
                  <a:lnTo>
                    <a:pt x="495452" y="149364"/>
                  </a:lnTo>
                  <a:lnTo>
                    <a:pt x="501142" y="168338"/>
                  </a:lnTo>
                  <a:lnTo>
                    <a:pt x="540143" y="168338"/>
                  </a:lnTo>
                  <a:lnTo>
                    <a:pt x="530364" y="135813"/>
                  </a:lnTo>
                  <a:lnTo>
                    <a:pt x="510832" y="111442"/>
                  </a:lnTo>
                  <a:lnTo>
                    <a:pt x="481761" y="96139"/>
                  </a:lnTo>
                  <a:lnTo>
                    <a:pt x="443382" y="90830"/>
                  </a:lnTo>
                  <a:lnTo>
                    <a:pt x="405257" y="95872"/>
                  </a:lnTo>
                  <a:lnTo>
                    <a:pt x="375259" y="110388"/>
                  </a:lnTo>
                  <a:lnTo>
                    <a:pt x="355638" y="133527"/>
                  </a:lnTo>
                  <a:lnTo>
                    <a:pt x="348602" y="164388"/>
                  </a:lnTo>
                  <a:lnTo>
                    <a:pt x="354584" y="192938"/>
                  </a:lnTo>
                  <a:lnTo>
                    <a:pt x="372059" y="212826"/>
                  </a:lnTo>
                  <a:lnTo>
                    <a:pt x="400253" y="226517"/>
                  </a:lnTo>
                  <a:lnTo>
                    <a:pt x="438454" y="236448"/>
                  </a:lnTo>
                  <a:lnTo>
                    <a:pt x="470903" y="244055"/>
                  </a:lnTo>
                  <a:lnTo>
                    <a:pt x="492252" y="252501"/>
                  </a:lnTo>
                  <a:lnTo>
                    <a:pt x="503974" y="263525"/>
                  </a:lnTo>
                  <a:lnTo>
                    <a:pt x="507555" y="278904"/>
                  </a:lnTo>
                  <a:lnTo>
                    <a:pt x="503542" y="296265"/>
                  </a:lnTo>
                  <a:lnTo>
                    <a:pt x="491705" y="310375"/>
                  </a:lnTo>
                  <a:lnTo>
                    <a:pt x="472363" y="319874"/>
                  </a:lnTo>
                  <a:lnTo>
                    <a:pt x="445858" y="323342"/>
                  </a:lnTo>
                  <a:lnTo>
                    <a:pt x="418846" y="319532"/>
                  </a:lnTo>
                  <a:lnTo>
                    <a:pt x="398653" y="308775"/>
                  </a:lnTo>
                  <a:lnTo>
                    <a:pt x="385394" y="292100"/>
                  </a:lnTo>
                  <a:lnTo>
                    <a:pt x="379209" y="270510"/>
                  </a:lnTo>
                  <a:lnTo>
                    <a:pt x="338734" y="270510"/>
                  </a:lnTo>
                  <a:lnTo>
                    <a:pt x="348399" y="304406"/>
                  </a:lnTo>
                  <a:lnTo>
                    <a:pt x="369709" y="331304"/>
                  </a:lnTo>
                  <a:lnTo>
                    <a:pt x="402323" y="349046"/>
                  </a:lnTo>
                  <a:lnTo>
                    <a:pt x="445858" y="355434"/>
                  </a:lnTo>
                  <a:lnTo>
                    <a:pt x="488530" y="349567"/>
                  </a:lnTo>
                  <a:lnTo>
                    <a:pt x="520331" y="333273"/>
                  </a:lnTo>
                  <a:lnTo>
                    <a:pt x="540194" y="308571"/>
                  </a:lnTo>
                  <a:lnTo>
                    <a:pt x="547052" y="277418"/>
                  </a:lnTo>
                  <a:close/>
                </a:path>
                <a:path w="1350645" h="355600">
                  <a:moveTo>
                    <a:pt x="821093" y="219189"/>
                  </a:moveTo>
                  <a:lnTo>
                    <a:pt x="818476" y="200914"/>
                  </a:lnTo>
                  <a:lnTo>
                    <a:pt x="813650" y="167055"/>
                  </a:lnTo>
                  <a:lnTo>
                    <a:pt x="791959" y="126492"/>
                  </a:lnTo>
                  <a:lnTo>
                    <a:pt x="789178" y="124409"/>
                  </a:lnTo>
                  <a:lnTo>
                    <a:pt x="782091" y="119087"/>
                  </a:lnTo>
                  <a:lnTo>
                    <a:pt x="782091" y="200914"/>
                  </a:lnTo>
                  <a:lnTo>
                    <a:pt x="628561" y="200914"/>
                  </a:lnTo>
                  <a:lnTo>
                    <a:pt x="637184" y="169176"/>
                  </a:lnTo>
                  <a:lnTo>
                    <a:pt x="653859" y="145072"/>
                  </a:lnTo>
                  <a:lnTo>
                    <a:pt x="678129" y="129768"/>
                  </a:lnTo>
                  <a:lnTo>
                    <a:pt x="709523" y="124409"/>
                  </a:lnTo>
                  <a:lnTo>
                    <a:pt x="738352" y="129489"/>
                  </a:lnTo>
                  <a:lnTo>
                    <a:pt x="760984" y="144335"/>
                  </a:lnTo>
                  <a:lnTo>
                    <a:pt x="776020" y="168338"/>
                  </a:lnTo>
                  <a:lnTo>
                    <a:pt x="782091" y="200914"/>
                  </a:lnTo>
                  <a:lnTo>
                    <a:pt x="782091" y="119087"/>
                  </a:lnTo>
                  <a:lnTo>
                    <a:pt x="756932" y="100190"/>
                  </a:lnTo>
                  <a:lnTo>
                    <a:pt x="709523" y="90830"/>
                  </a:lnTo>
                  <a:lnTo>
                    <a:pt x="658964" y="100939"/>
                  </a:lnTo>
                  <a:lnTo>
                    <a:pt x="620915" y="128778"/>
                  </a:lnTo>
                  <a:lnTo>
                    <a:pt x="596925" y="170586"/>
                  </a:lnTo>
                  <a:lnTo>
                    <a:pt x="588581" y="222631"/>
                  </a:lnTo>
                  <a:lnTo>
                    <a:pt x="597077" y="275869"/>
                  </a:lnTo>
                  <a:lnTo>
                    <a:pt x="621398" y="317906"/>
                  </a:lnTo>
                  <a:lnTo>
                    <a:pt x="659803" y="345516"/>
                  </a:lnTo>
                  <a:lnTo>
                    <a:pt x="710514" y="355434"/>
                  </a:lnTo>
                  <a:lnTo>
                    <a:pt x="748919" y="349872"/>
                  </a:lnTo>
                  <a:lnTo>
                    <a:pt x="780846" y="333590"/>
                  </a:lnTo>
                  <a:lnTo>
                    <a:pt x="790930" y="322364"/>
                  </a:lnTo>
                  <a:lnTo>
                    <a:pt x="804633" y="307111"/>
                  </a:lnTo>
                  <a:lnTo>
                    <a:pt x="818616" y="271018"/>
                  </a:lnTo>
                  <a:lnTo>
                    <a:pt x="781596" y="271018"/>
                  </a:lnTo>
                  <a:lnTo>
                    <a:pt x="772160" y="292366"/>
                  </a:lnTo>
                  <a:lnTo>
                    <a:pt x="757580" y="308533"/>
                  </a:lnTo>
                  <a:lnTo>
                    <a:pt x="737362" y="318782"/>
                  </a:lnTo>
                  <a:lnTo>
                    <a:pt x="710996" y="322364"/>
                  </a:lnTo>
                  <a:lnTo>
                    <a:pt x="677405" y="316547"/>
                  </a:lnTo>
                  <a:lnTo>
                    <a:pt x="651446" y="299212"/>
                  </a:lnTo>
                  <a:lnTo>
                    <a:pt x="634288" y="270497"/>
                  </a:lnTo>
                  <a:lnTo>
                    <a:pt x="627075" y="230530"/>
                  </a:lnTo>
                  <a:lnTo>
                    <a:pt x="820597" y="230530"/>
                  </a:lnTo>
                  <a:lnTo>
                    <a:pt x="821093" y="225590"/>
                  </a:lnTo>
                  <a:lnTo>
                    <a:pt x="821093" y="219189"/>
                  </a:lnTo>
                  <a:close/>
                </a:path>
                <a:path w="1350645" h="355600">
                  <a:moveTo>
                    <a:pt x="1067473" y="277418"/>
                  </a:moveTo>
                  <a:lnTo>
                    <a:pt x="1044028" y="226085"/>
                  </a:lnTo>
                  <a:lnTo>
                    <a:pt x="974674" y="201409"/>
                  </a:lnTo>
                  <a:lnTo>
                    <a:pt x="945184" y="194475"/>
                  </a:lnTo>
                  <a:lnTo>
                    <a:pt x="924572" y="186651"/>
                  </a:lnTo>
                  <a:lnTo>
                    <a:pt x="912469" y="176339"/>
                  </a:lnTo>
                  <a:lnTo>
                    <a:pt x="908519" y="161912"/>
                  </a:lnTo>
                  <a:lnTo>
                    <a:pt x="912368" y="146659"/>
                  </a:lnTo>
                  <a:lnTo>
                    <a:pt x="923391" y="134277"/>
                  </a:lnTo>
                  <a:lnTo>
                    <a:pt x="940803" y="125958"/>
                  </a:lnTo>
                  <a:lnTo>
                    <a:pt x="963803" y="122923"/>
                  </a:lnTo>
                  <a:lnTo>
                    <a:pt x="986713" y="126060"/>
                  </a:lnTo>
                  <a:lnTo>
                    <a:pt x="1004163" y="135077"/>
                  </a:lnTo>
                  <a:lnTo>
                    <a:pt x="1015873" y="149364"/>
                  </a:lnTo>
                  <a:lnTo>
                    <a:pt x="1021562" y="168338"/>
                  </a:lnTo>
                  <a:lnTo>
                    <a:pt x="1060564" y="168338"/>
                  </a:lnTo>
                  <a:lnTo>
                    <a:pt x="1050785" y="135813"/>
                  </a:lnTo>
                  <a:lnTo>
                    <a:pt x="1031252" y="111442"/>
                  </a:lnTo>
                  <a:lnTo>
                    <a:pt x="1002182" y="96139"/>
                  </a:lnTo>
                  <a:lnTo>
                    <a:pt x="963803" y="90830"/>
                  </a:lnTo>
                  <a:lnTo>
                    <a:pt x="925677" y="95872"/>
                  </a:lnTo>
                  <a:lnTo>
                    <a:pt x="895680" y="110388"/>
                  </a:lnTo>
                  <a:lnTo>
                    <a:pt x="876058" y="133527"/>
                  </a:lnTo>
                  <a:lnTo>
                    <a:pt x="869022" y="164388"/>
                  </a:lnTo>
                  <a:lnTo>
                    <a:pt x="875017" y="192938"/>
                  </a:lnTo>
                  <a:lnTo>
                    <a:pt x="892479" y="212826"/>
                  </a:lnTo>
                  <a:lnTo>
                    <a:pt x="920686" y="226517"/>
                  </a:lnTo>
                  <a:lnTo>
                    <a:pt x="958875" y="236448"/>
                  </a:lnTo>
                  <a:lnTo>
                    <a:pt x="991336" y="244055"/>
                  </a:lnTo>
                  <a:lnTo>
                    <a:pt x="1012685" y="252501"/>
                  </a:lnTo>
                  <a:lnTo>
                    <a:pt x="1024407" y="263525"/>
                  </a:lnTo>
                  <a:lnTo>
                    <a:pt x="1027976" y="278904"/>
                  </a:lnTo>
                  <a:lnTo>
                    <a:pt x="1023962" y="296265"/>
                  </a:lnTo>
                  <a:lnTo>
                    <a:pt x="1012126" y="310375"/>
                  </a:lnTo>
                  <a:lnTo>
                    <a:pt x="992784" y="319874"/>
                  </a:lnTo>
                  <a:lnTo>
                    <a:pt x="966279" y="323342"/>
                  </a:lnTo>
                  <a:lnTo>
                    <a:pt x="939279" y="319532"/>
                  </a:lnTo>
                  <a:lnTo>
                    <a:pt x="919073" y="308775"/>
                  </a:lnTo>
                  <a:lnTo>
                    <a:pt x="905814" y="292100"/>
                  </a:lnTo>
                  <a:lnTo>
                    <a:pt x="899629" y="270510"/>
                  </a:lnTo>
                  <a:lnTo>
                    <a:pt x="859155" y="270510"/>
                  </a:lnTo>
                  <a:lnTo>
                    <a:pt x="868819" y="304406"/>
                  </a:lnTo>
                  <a:lnTo>
                    <a:pt x="890143" y="331304"/>
                  </a:lnTo>
                  <a:lnTo>
                    <a:pt x="922743" y="349046"/>
                  </a:lnTo>
                  <a:lnTo>
                    <a:pt x="966279" y="355434"/>
                  </a:lnTo>
                  <a:lnTo>
                    <a:pt x="1008964" y="349567"/>
                  </a:lnTo>
                  <a:lnTo>
                    <a:pt x="1040765" y="333273"/>
                  </a:lnTo>
                  <a:lnTo>
                    <a:pt x="1060615" y="308571"/>
                  </a:lnTo>
                  <a:lnTo>
                    <a:pt x="1067473" y="277418"/>
                  </a:lnTo>
                  <a:close/>
                </a:path>
                <a:path w="1350645" h="355600">
                  <a:moveTo>
                    <a:pt x="1350391" y="223608"/>
                  </a:moveTo>
                  <a:lnTo>
                    <a:pt x="1341640" y="169760"/>
                  </a:lnTo>
                  <a:lnTo>
                    <a:pt x="1317066" y="127800"/>
                  </a:lnTo>
                  <a:lnTo>
                    <a:pt x="1313014" y="124879"/>
                  </a:lnTo>
                  <a:lnTo>
                    <a:pt x="1310398" y="122999"/>
                  </a:lnTo>
                  <a:lnTo>
                    <a:pt x="1310398" y="223608"/>
                  </a:lnTo>
                  <a:lnTo>
                    <a:pt x="1304874" y="264502"/>
                  </a:lnTo>
                  <a:lnTo>
                    <a:pt x="1304848" y="264718"/>
                  </a:lnTo>
                  <a:lnTo>
                    <a:pt x="1289024" y="295249"/>
                  </a:lnTo>
                  <a:lnTo>
                    <a:pt x="1288935" y="295440"/>
                  </a:lnTo>
                  <a:lnTo>
                    <a:pt x="1263751" y="314693"/>
                  </a:lnTo>
                  <a:lnTo>
                    <a:pt x="1230439" y="321348"/>
                  </a:lnTo>
                  <a:lnTo>
                    <a:pt x="1196835" y="314693"/>
                  </a:lnTo>
                  <a:lnTo>
                    <a:pt x="1196568" y="314693"/>
                  </a:lnTo>
                  <a:lnTo>
                    <a:pt x="1170825" y="295249"/>
                  </a:lnTo>
                  <a:lnTo>
                    <a:pt x="1154747" y="264718"/>
                  </a:lnTo>
                  <a:lnTo>
                    <a:pt x="1154633" y="264502"/>
                  </a:lnTo>
                  <a:lnTo>
                    <a:pt x="1148981" y="223608"/>
                  </a:lnTo>
                  <a:lnTo>
                    <a:pt x="1154557" y="182156"/>
                  </a:lnTo>
                  <a:lnTo>
                    <a:pt x="1170647" y="151104"/>
                  </a:lnTo>
                  <a:lnTo>
                    <a:pt x="1196263" y="131635"/>
                  </a:lnTo>
                  <a:lnTo>
                    <a:pt x="1230439" y="124879"/>
                  </a:lnTo>
                  <a:lnTo>
                    <a:pt x="1263967" y="131635"/>
                  </a:lnTo>
                  <a:lnTo>
                    <a:pt x="1289113" y="151104"/>
                  </a:lnTo>
                  <a:lnTo>
                    <a:pt x="1304925" y="182156"/>
                  </a:lnTo>
                  <a:lnTo>
                    <a:pt x="1310398" y="223608"/>
                  </a:lnTo>
                  <a:lnTo>
                    <a:pt x="1310398" y="122999"/>
                  </a:lnTo>
                  <a:lnTo>
                    <a:pt x="1279169" y="100545"/>
                  </a:lnTo>
                  <a:lnTo>
                    <a:pt x="1230439" y="90830"/>
                  </a:lnTo>
                  <a:lnTo>
                    <a:pt x="1181061" y="100545"/>
                  </a:lnTo>
                  <a:lnTo>
                    <a:pt x="1142695" y="127800"/>
                  </a:lnTo>
                  <a:lnTo>
                    <a:pt x="1117841" y="169760"/>
                  </a:lnTo>
                  <a:lnTo>
                    <a:pt x="1109002" y="223608"/>
                  </a:lnTo>
                  <a:lnTo>
                    <a:pt x="1117879" y="277114"/>
                  </a:lnTo>
                  <a:lnTo>
                    <a:pt x="1117917" y="277317"/>
                  </a:lnTo>
                  <a:lnTo>
                    <a:pt x="1142771" y="318782"/>
                  </a:lnTo>
                  <a:lnTo>
                    <a:pt x="1142873" y="318960"/>
                  </a:lnTo>
                  <a:lnTo>
                    <a:pt x="1181265" y="345871"/>
                  </a:lnTo>
                  <a:lnTo>
                    <a:pt x="1230439" y="355434"/>
                  </a:lnTo>
                  <a:lnTo>
                    <a:pt x="1278826" y="345871"/>
                  </a:lnTo>
                  <a:lnTo>
                    <a:pt x="1279067" y="345871"/>
                  </a:lnTo>
                  <a:lnTo>
                    <a:pt x="1313459" y="321348"/>
                  </a:lnTo>
                  <a:lnTo>
                    <a:pt x="1317066" y="318782"/>
                  </a:lnTo>
                  <a:lnTo>
                    <a:pt x="1341526" y="277317"/>
                  </a:lnTo>
                  <a:lnTo>
                    <a:pt x="1341640" y="277114"/>
                  </a:lnTo>
                  <a:lnTo>
                    <a:pt x="1350391" y="223608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22DF47B8-2F4D-3B56-E76B-E71918FA178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2120" y="15424103"/>
              <a:ext cx="119456" cy="248793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5BE1167-EC55-3676-081E-120A4DD3A8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0472" y="15324892"/>
              <a:ext cx="259715" cy="348615"/>
            </a:xfrm>
            <a:custGeom>
              <a:avLst/>
              <a:gdLst/>
              <a:ahLst/>
              <a:cxnLst/>
              <a:rect l="l" t="t" r="r" b="b"/>
              <a:pathLst>
                <a:path w="259714" h="348615">
                  <a:moveTo>
                    <a:pt x="151053" y="0"/>
                  </a:moveTo>
                  <a:lnTo>
                    <a:pt x="0" y="0"/>
                  </a:lnTo>
                  <a:lnTo>
                    <a:pt x="0" y="348005"/>
                  </a:lnTo>
                  <a:lnTo>
                    <a:pt x="39992" y="348005"/>
                  </a:lnTo>
                  <a:lnTo>
                    <a:pt x="39992" y="204355"/>
                  </a:lnTo>
                  <a:lnTo>
                    <a:pt x="151053" y="204355"/>
                  </a:lnTo>
                  <a:lnTo>
                    <a:pt x="197939" y="196790"/>
                  </a:lnTo>
                  <a:lnTo>
                    <a:pt x="231771" y="175666"/>
                  </a:lnTo>
                  <a:lnTo>
                    <a:pt x="236113" y="168821"/>
                  </a:lnTo>
                  <a:lnTo>
                    <a:pt x="39992" y="168821"/>
                  </a:lnTo>
                  <a:lnTo>
                    <a:pt x="39992" y="35534"/>
                  </a:lnTo>
                  <a:lnTo>
                    <a:pt x="235997" y="35534"/>
                  </a:lnTo>
                  <a:lnTo>
                    <a:pt x="231771" y="28868"/>
                  </a:lnTo>
                  <a:lnTo>
                    <a:pt x="197939" y="7632"/>
                  </a:lnTo>
                  <a:lnTo>
                    <a:pt x="151053" y="0"/>
                  </a:lnTo>
                  <a:close/>
                </a:path>
                <a:path w="259714" h="348615">
                  <a:moveTo>
                    <a:pt x="235997" y="35534"/>
                  </a:moveTo>
                  <a:lnTo>
                    <a:pt x="148590" y="35534"/>
                  </a:lnTo>
                  <a:lnTo>
                    <a:pt x="178834" y="40254"/>
                  </a:lnTo>
                  <a:lnTo>
                    <a:pt x="200610" y="53674"/>
                  </a:lnTo>
                  <a:lnTo>
                    <a:pt x="213778" y="74684"/>
                  </a:lnTo>
                  <a:lnTo>
                    <a:pt x="218198" y="102171"/>
                  </a:lnTo>
                  <a:lnTo>
                    <a:pt x="213778" y="129869"/>
                  </a:lnTo>
                  <a:lnTo>
                    <a:pt x="200610" y="150860"/>
                  </a:lnTo>
                  <a:lnTo>
                    <a:pt x="178834" y="164168"/>
                  </a:lnTo>
                  <a:lnTo>
                    <a:pt x="148590" y="168821"/>
                  </a:lnTo>
                  <a:lnTo>
                    <a:pt x="236113" y="168821"/>
                  </a:lnTo>
                  <a:lnTo>
                    <a:pt x="252273" y="143340"/>
                  </a:lnTo>
                  <a:lnTo>
                    <a:pt x="259168" y="102171"/>
                  </a:lnTo>
                  <a:lnTo>
                    <a:pt x="252273" y="61213"/>
                  </a:lnTo>
                  <a:lnTo>
                    <a:pt x="235997" y="3553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" name="object 5">
              <a:extLst>
                <a:ext uri="{FF2B5EF4-FFF2-40B4-BE49-F238E27FC236}">
                  <a16:creationId xmlns:a16="http://schemas.microsoft.com/office/drawing/2014/main" id="{19ED3AED-EFF8-AD1F-B7AF-B447833CBFD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19088" y="15315017"/>
              <a:ext cx="667385" cy="366395"/>
              <a:chOff x="2919088" y="15315017"/>
              <a:chExt cx="667385" cy="366395"/>
            </a:xfrm>
          </p:grpSpPr>
          <p:pic>
            <p:nvPicPr>
              <p:cNvPr id="6" name="object 6">
                <a:extLst>
                  <a:ext uri="{FF2B5EF4-FFF2-40B4-BE49-F238E27FC236}">
                    <a16:creationId xmlns:a16="http://schemas.microsoft.com/office/drawing/2014/main" id="{5E80C3FB-7B73-458B-38BF-2D00EFF4CBF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919088" y="15424103"/>
                <a:ext cx="119456" cy="248793"/>
              </a:xfrm>
              <a:prstGeom prst="rect">
                <a:avLst/>
              </a:prstGeom>
            </p:spPr>
          </p:pic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82C5379B-E881-09D0-BA47-6002DA62DB2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63278" y="15315019"/>
                <a:ext cx="523240" cy="366395"/>
              </a:xfrm>
              <a:custGeom>
                <a:avLst/>
                <a:gdLst/>
                <a:ahLst/>
                <a:cxnLst/>
                <a:rect l="l" t="t" r="r" b="b"/>
                <a:pathLst>
                  <a:path w="523239" h="366394">
                    <a:moveTo>
                      <a:pt x="241388" y="233972"/>
                    </a:moveTo>
                    <a:lnTo>
                      <a:pt x="232638" y="180124"/>
                    </a:lnTo>
                    <a:lnTo>
                      <a:pt x="208064" y="138163"/>
                    </a:lnTo>
                    <a:lnTo>
                      <a:pt x="204012" y="135242"/>
                    </a:lnTo>
                    <a:lnTo>
                      <a:pt x="201396" y="133362"/>
                    </a:lnTo>
                    <a:lnTo>
                      <a:pt x="201396" y="233972"/>
                    </a:lnTo>
                    <a:lnTo>
                      <a:pt x="195872" y="274866"/>
                    </a:lnTo>
                    <a:lnTo>
                      <a:pt x="154749" y="325056"/>
                    </a:lnTo>
                    <a:lnTo>
                      <a:pt x="121437" y="331711"/>
                    </a:lnTo>
                    <a:lnTo>
                      <a:pt x="87820" y="325056"/>
                    </a:lnTo>
                    <a:lnTo>
                      <a:pt x="87553" y="325056"/>
                    </a:lnTo>
                    <a:lnTo>
                      <a:pt x="61823" y="305612"/>
                    </a:lnTo>
                    <a:lnTo>
                      <a:pt x="45732" y="275082"/>
                    </a:lnTo>
                    <a:lnTo>
                      <a:pt x="45618" y="274866"/>
                    </a:lnTo>
                    <a:lnTo>
                      <a:pt x="39979" y="233972"/>
                    </a:lnTo>
                    <a:lnTo>
                      <a:pt x="45554" y="192519"/>
                    </a:lnTo>
                    <a:lnTo>
                      <a:pt x="61633" y="161467"/>
                    </a:lnTo>
                    <a:lnTo>
                      <a:pt x="87249" y="141998"/>
                    </a:lnTo>
                    <a:lnTo>
                      <a:pt x="121437" y="135242"/>
                    </a:lnTo>
                    <a:lnTo>
                      <a:pt x="154952" y="141998"/>
                    </a:lnTo>
                    <a:lnTo>
                      <a:pt x="180098" y="161467"/>
                    </a:lnTo>
                    <a:lnTo>
                      <a:pt x="195910" y="192519"/>
                    </a:lnTo>
                    <a:lnTo>
                      <a:pt x="201396" y="233972"/>
                    </a:lnTo>
                    <a:lnTo>
                      <a:pt x="201396" y="133362"/>
                    </a:lnTo>
                    <a:lnTo>
                      <a:pt x="170154" y="110909"/>
                    </a:lnTo>
                    <a:lnTo>
                      <a:pt x="121437" y="101193"/>
                    </a:lnTo>
                    <a:lnTo>
                      <a:pt x="72047" y="110909"/>
                    </a:lnTo>
                    <a:lnTo>
                      <a:pt x="33680" y="138163"/>
                    </a:lnTo>
                    <a:lnTo>
                      <a:pt x="8839" y="180124"/>
                    </a:lnTo>
                    <a:lnTo>
                      <a:pt x="0" y="233972"/>
                    </a:lnTo>
                    <a:lnTo>
                      <a:pt x="8864" y="287477"/>
                    </a:lnTo>
                    <a:lnTo>
                      <a:pt x="33756" y="329145"/>
                    </a:lnTo>
                    <a:lnTo>
                      <a:pt x="72250" y="356235"/>
                    </a:lnTo>
                    <a:lnTo>
                      <a:pt x="121437" y="365798"/>
                    </a:lnTo>
                    <a:lnTo>
                      <a:pt x="169811" y="356235"/>
                    </a:lnTo>
                    <a:lnTo>
                      <a:pt x="170065" y="356235"/>
                    </a:lnTo>
                    <a:lnTo>
                      <a:pt x="204444" y="331711"/>
                    </a:lnTo>
                    <a:lnTo>
                      <a:pt x="208064" y="329145"/>
                    </a:lnTo>
                    <a:lnTo>
                      <a:pt x="232511" y="287680"/>
                    </a:lnTo>
                    <a:lnTo>
                      <a:pt x="232638" y="287477"/>
                    </a:lnTo>
                    <a:lnTo>
                      <a:pt x="241388" y="233972"/>
                    </a:lnTo>
                    <a:close/>
                  </a:path>
                  <a:path w="523239" h="366394">
                    <a:moveTo>
                      <a:pt x="522833" y="0"/>
                    </a:moveTo>
                    <a:lnTo>
                      <a:pt x="484327" y="0"/>
                    </a:lnTo>
                    <a:lnTo>
                      <a:pt x="484327" y="150063"/>
                    </a:lnTo>
                    <a:lnTo>
                      <a:pt x="484327" y="233972"/>
                    </a:lnTo>
                    <a:lnTo>
                      <a:pt x="478485" y="274447"/>
                    </a:lnTo>
                    <a:lnTo>
                      <a:pt x="461987" y="305244"/>
                    </a:lnTo>
                    <a:lnTo>
                      <a:pt x="436422" y="324840"/>
                    </a:lnTo>
                    <a:lnTo>
                      <a:pt x="403364" y="331711"/>
                    </a:lnTo>
                    <a:lnTo>
                      <a:pt x="369824" y="324840"/>
                    </a:lnTo>
                    <a:lnTo>
                      <a:pt x="344131" y="305244"/>
                    </a:lnTo>
                    <a:lnTo>
                      <a:pt x="327710" y="274447"/>
                    </a:lnTo>
                    <a:lnTo>
                      <a:pt x="321919" y="233972"/>
                    </a:lnTo>
                    <a:lnTo>
                      <a:pt x="327634" y="192938"/>
                    </a:lnTo>
                    <a:lnTo>
                      <a:pt x="343941" y="161848"/>
                    </a:lnTo>
                    <a:lnTo>
                      <a:pt x="369608" y="142138"/>
                    </a:lnTo>
                    <a:lnTo>
                      <a:pt x="403364" y="135242"/>
                    </a:lnTo>
                    <a:lnTo>
                      <a:pt x="436841" y="142138"/>
                    </a:lnTo>
                    <a:lnTo>
                      <a:pt x="462356" y="161848"/>
                    </a:lnTo>
                    <a:lnTo>
                      <a:pt x="478624" y="192938"/>
                    </a:lnTo>
                    <a:lnTo>
                      <a:pt x="484327" y="233972"/>
                    </a:lnTo>
                    <a:lnTo>
                      <a:pt x="484327" y="150063"/>
                    </a:lnTo>
                    <a:lnTo>
                      <a:pt x="447306" y="114338"/>
                    </a:lnTo>
                    <a:lnTo>
                      <a:pt x="396951" y="101193"/>
                    </a:lnTo>
                    <a:lnTo>
                      <a:pt x="350037" y="111048"/>
                    </a:lnTo>
                    <a:lnTo>
                      <a:pt x="313715" y="138531"/>
                    </a:lnTo>
                    <a:lnTo>
                      <a:pt x="290258" y="180530"/>
                    </a:lnTo>
                    <a:lnTo>
                      <a:pt x="281940" y="233972"/>
                    </a:lnTo>
                    <a:lnTo>
                      <a:pt x="290258" y="287058"/>
                    </a:lnTo>
                    <a:lnTo>
                      <a:pt x="313715" y="328764"/>
                    </a:lnTo>
                    <a:lnTo>
                      <a:pt x="350037" y="356031"/>
                    </a:lnTo>
                    <a:lnTo>
                      <a:pt x="396951" y="365798"/>
                    </a:lnTo>
                    <a:lnTo>
                      <a:pt x="423519" y="362394"/>
                    </a:lnTo>
                    <a:lnTo>
                      <a:pt x="447306" y="352653"/>
                    </a:lnTo>
                    <a:lnTo>
                      <a:pt x="467753" y="337261"/>
                    </a:lnTo>
                    <a:lnTo>
                      <a:pt x="472274" y="331711"/>
                    </a:lnTo>
                    <a:lnTo>
                      <a:pt x="484327" y="316915"/>
                    </a:lnTo>
                    <a:lnTo>
                      <a:pt x="484327" y="357886"/>
                    </a:lnTo>
                    <a:lnTo>
                      <a:pt x="522833" y="357886"/>
                    </a:lnTo>
                    <a:lnTo>
                      <a:pt x="522833" y="316915"/>
                    </a:lnTo>
                    <a:lnTo>
                      <a:pt x="522833" y="150063"/>
                    </a:lnTo>
                    <a:lnTo>
                      <a:pt x="522833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8C8B5FD0-2DF6-FA61-10C3-46CE5C38D9B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56286" y="15424097"/>
              <a:ext cx="210185" cy="257175"/>
            </a:xfrm>
            <a:custGeom>
              <a:avLst/>
              <a:gdLst/>
              <a:ahLst/>
              <a:cxnLst/>
              <a:rect l="l" t="t" r="r" b="b"/>
              <a:pathLst>
                <a:path w="210185" h="257175">
                  <a:moveTo>
                    <a:pt x="209804" y="0"/>
                  </a:moveTo>
                  <a:lnTo>
                    <a:pt x="170802" y="0"/>
                  </a:lnTo>
                  <a:lnTo>
                    <a:pt x="170802" y="131800"/>
                  </a:lnTo>
                  <a:lnTo>
                    <a:pt x="165503" y="169320"/>
                  </a:lnTo>
                  <a:lnTo>
                    <a:pt x="150625" y="197951"/>
                  </a:lnTo>
                  <a:lnTo>
                    <a:pt x="127693" y="216214"/>
                  </a:lnTo>
                  <a:lnTo>
                    <a:pt x="98234" y="222631"/>
                  </a:lnTo>
                  <a:lnTo>
                    <a:pt x="72244" y="218191"/>
                  </a:lnTo>
                  <a:lnTo>
                    <a:pt x="53563" y="204868"/>
                  </a:lnTo>
                  <a:lnTo>
                    <a:pt x="42286" y="182656"/>
                  </a:lnTo>
                  <a:lnTo>
                    <a:pt x="38506" y="151549"/>
                  </a:lnTo>
                  <a:lnTo>
                    <a:pt x="38506" y="0"/>
                  </a:lnTo>
                  <a:lnTo>
                    <a:pt x="0" y="0"/>
                  </a:lnTo>
                  <a:lnTo>
                    <a:pt x="0" y="156984"/>
                  </a:lnTo>
                  <a:lnTo>
                    <a:pt x="5963" y="198599"/>
                  </a:lnTo>
                  <a:lnTo>
                    <a:pt x="23264" y="229985"/>
                  </a:lnTo>
                  <a:lnTo>
                    <a:pt x="51022" y="249801"/>
                  </a:lnTo>
                  <a:lnTo>
                    <a:pt x="88353" y="256705"/>
                  </a:lnTo>
                  <a:lnTo>
                    <a:pt x="115189" y="253427"/>
                  </a:lnTo>
                  <a:lnTo>
                    <a:pt x="137907" y="244179"/>
                  </a:lnTo>
                  <a:lnTo>
                    <a:pt x="156460" y="229841"/>
                  </a:lnTo>
                  <a:lnTo>
                    <a:pt x="170802" y="211289"/>
                  </a:lnTo>
                  <a:lnTo>
                    <a:pt x="170802" y="248805"/>
                  </a:lnTo>
                  <a:lnTo>
                    <a:pt x="209804" y="248805"/>
                  </a:lnTo>
                  <a:lnTo>
                    <a:pt x="20980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54A9BC57-84F9-51C6-BC91-F1291565CA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3423" y="15361425"/>
              <a:ext cx="669925" cy="319405"/>
            </a:xfrm>
            <a:custGeom>
              <a:avLst/>
              <a:gdLst/>
              <a:ahLst/>
              <a:cxnLst/>
              <a:rect l="l" t="t" r="r" b="b"/>
              <a:pathLst>
                <a:path w="669925" h="319405">
                  <a:moveTo>
                    <a:pt x="229044" y="149059"/>
                  </a:moveTo>
                  <a:lnTo>
                    <a:pt x="217563" y="110388"/>
                  </a:lnTo>
                  <a:lnTo>
                    <a:pt x="194551" y="80645"/>
                  </a:lnTo>
                  <a:lnTo>
                    <a:pt x="161632" y="61544"/>
                  </a:lnTo>
                  <a:lnTo>
                    <a:pt x="120446" y="54787"/>
                  </a:lnTo>
                  <a:lnTo>
                    <a:pt x="70802" y="64782"/>
                  </a:lnTo>
                  <a:lnTo>
                    <a:pt x="32816" y="92494"/>
                  </a:lnTo>
                  <a:lnTo>
                    <a:pt x="8547" y="134543"/>
                  </a:lnTo>
                  <a:lnTo>
                    <a:pt x="0" y="187566"/>
                  </a:lnTo>
                  <a:lnTo>
                    <a:pt x="8623" y="240449"/>
                  </a:lnTo>
                  <a:lnTo>
                    <a:pt x="33070" y="282181"/>
                  </a:lnTo>
                  <a:lnTo>
                    <a:pt x="71208" y="309562"/>
                  </a:lnTo>
                  <a:lnTo>
                    <a:pt x="120929" y="319392"/>
                  </a:lnTo>
                  <a:lnTo>
                    <a:pt x="162128" y="312851"/>
                  </a:lnTo>
                  <a:lnTo>
                    <a:pt x="194614" y="294462"/>
                  </a:lnTo>
                  <a:lnTo>
                    <a:pt x="217297" y="266065"/>
                  </a:lnTo>
                  <a:lnTo>
                    <a:pt x="229044" y="229539"/>
                  </a:lnTo>
                  <a:lnTo>
                    <a:pt x="189064" y="229539"/>
                  </a:lnTo>
                  <a:lnTo>
                    <a:pt x="181267" y="251726"/>
                  </a:lnTo>
                  <a:lnTo>
                    <a:pt x="167030" y="269214"/>
                  </a:lnTo>
                  <a:lnTo>
                    <a:pt x="146786" y="280708"/>
                  </a:lnTo>
                  <a:lnTo>
                    <a:pt x="120929" y="284822"/>
                  </a:lnTo>
                  <a:lnTo>
                    <a:pt x="86410" y="277329"/>
                  </a:lnTo>
                  <a:lnTo>
                    <a:pt x="61010" y="256692"/>
                  </a:lnTo>
                  <a:lnTo>
                    <a:pt x="45339" y="225691"/>
                  </a:lnTo>
                  <a:lnTo>
                    <a:pt x="39979" y="187083"/>
                  </a:lnTo>
                  <a:lnTo>
                    <a:pt x="45402" y="148704"/>
                  </a:lnTo>
                  <a:lnTo>
                    <a:pt x="61137" y="117678"/>
                  </a:lnTo>
                  <a:lnTo>
                    <a:pt x="86423" y="96913"/>
                  </a:lnTo>
                  <a:lnTo>
                    <a:pt x="120446" y="89344"/>
                  </a:lnTo>
                  <a:lnTo>
                    <a:pt x="146786" y="93751"/>
                  </a:lnTo>
                  <a:lnTo>
                    <a:pt x="167144" y="106070"/>
                  </a:lnTo>
                  <a:lnTo>
                    <a:pt x="181317" y="124955"/>
                  </a:lnTo>
                  <a:lnTo>
                    <a:pt x="189064" y="149059"/>
                  </a:lnTo>
                  <a:lnTo>
                    <a:pt x="229044" y="149059"/>
                  </a:lnTo>
                  <a:close/>
                </a:path>
                <a:path w="669925" h="319405">
                  <a:moveTo>
                    <a:pt x="397446" y="62687"/>
                  </a:moveTo>
                  <a:lnTo>
                    <a:pt x="337223" y="62687"/>
                  </a:lnTo>
                  <a:lnTo>
                    <a:pt x="337223" y="0"/>
                  </a:lnTo>
                  <a:lnTo>
                    <a:pt x="298729" y="0"/>
                  </a:lnTo>
                  <a:lnTo>
                    <a:pt x="298729" y="62687"/>
                  </a:lnTo>
                  <a:lnTo>
                    <a:pt x="252818" y="62687"/>
                  </a:lnTo>
                  <a:lnTo>
                    <a:pt x="252818" y="95758"/>
                  </a:lnTo>
                  <a:lnTo>
                    <a:pt x="298729" y="95758"/>
                  </a:lnTo>
                  <a:lnTo>
                    <a:pt x="298729" y="256209"/>
                  </a:lnTo>
                  <a:lnTo>
                    <a:pt x="301637" y="278790"/>
                  </a:lnTo>
                  <a:lnTo>
                    <a:pt x="311251" y="296240"/>
                  </a:lnTo>
                  <a:lnTo>
                    <a:pt x="328917" y="307492"/>
                  </a:lnTo>
                  <a:lnTo>
                    <a:pt x="355981" y="311480"/>
                  </a:lnTo>
                  <a:lnTo>
                    <a:pt x="397446" y="311480"/>
                  </a:lnTo>
                  <a:lnTo>
                    <a:pt x="397446" y="277418"/>
                  </a:lnTo>
                  <a:lnTo>
                    <a:pt x="363397" y="277418"/>
                  </a:lnTo>
                  <a:lnTo>
                    <a:pt x="351802" y="276225"/>
                  </a:lnTo>
                  <a:lnTo>
                    <a:pt x="343636" y="272288"/>
                  </a:lnTo>
                  <a:lnTo>
                    <a:pt x="338810" y="265125"/>
                  </a:lnTo>
                  <a:lnTo>
                    <a:pt x="337223" y="254228"/>
                  </a:lnTo>
                  <a:lnTo>
                    <a:pt x="337223" y="95758"/>
                  </a:lnTo>
                  <a:lnTo>
                    <a:pt x="397446" y="95758"/>
                  </a:lnTo>
                  <a:lnTo>
                    <a:pt x="397446" y="62687"/>
                  </a:lnTo>
                  <a:close/>
                </a:path>
                <a:path w="669925" h="319405">
                  <a:moveTo>
                    <a:pt x="669493" y="187566"/>
                  </a:moveTo>
                  <a:lnTo>
                    <a:pt x="660742" y="133718"/>
                  </a:lnTo>
                  <a:lnTo>
                    <a:pt x="636168" y="91757"/>
                  </a:lnTo>
                  <a:lnTo>
                    <a:pt x="632117" y="88836"/>
                  </a:lnTo>
                  <a:lnTo>
                    <a:pt x="629500" y="86956"/>
                  </a:lnTo>
                  <a:lnTo>
                    <a:pt x="629500" y="187566"/>
                  </a:lnTo>
                  <a:lnTo>
                    <a:pt x="623976" y="228460"/>
                  </a:lnTo>
                  <a:lnTo>
                    <a:pt x="582853" y="278650"/>
                  </a:lnTo>
                  <a:lnTo>
                    <a:pt x="549529" y="285305"/>
                  </a:lnTo>
                  <a:lnTo>
                    <a:pt x="515924" y="278650"/>
                  </a:lnTo>
                  <a:lnTo>
                    <a:pt x="515658" y="278650"/>
                  </a:lnTo>
                  <a:lnTo>
                    <a:pt x="489927" y="259207"/>
                  </a:lnTo>
                  <a:lnTo>
                    <a:pt x="473849" y="228676"/>
                  </a:lnTo>
                  <a:lnTo>
                    <a:pt x="473735" y="228460"/>
                  </a:lnTo>
                  <a:lnTo>
                    <a:pt x="468083" y="187566"/>
                  </a:lnTo>
                  <a:lnTo>
                    <a:pt x="473659" y="146113"/>
                  </a:lnTo>
                  <a:lnTo>
                    <a:pt x="489750" y="115062"/>
                  </a:lnTo>
                  <a:lnTo>
                    <a:pt x="515366" y="95592"/>
                  </a:lnTo>
                  <a:lnTo>
                    <a:pt x="549529" y="88836"/>
                  </a:lnTo>
                  <a:lnTo>
                    <a:pt x="583057" y="95592"/>
                  </a:lnTo>
                  <a:lnTo>
                    <a:pt x="608215" y="115062"/>
                  </a:lnTo>
                  <a:lnTo>
                    <a:pt x="624014" y="146113"/>
                  </a:lnTo>
                  <a:lnTo>
                    <a:pt x="629500" y="187566"/>
                  </a:lnTo>
                  <a:lnTo>
                    <a:pt x="629500" y="86956"/>
                  </a:lnTo>
                  <a:lnTo>
                    <a:pt x="598258" y="64503"/>
                  </a:lnTo>
                  <a:lnTo>
                    <a:pt x="549529" y="54787"/>
                  </a:lnTo>
                  <a:lnTo>
                    <a:pt x="500164" y="64503"/>
                  </a:lnTo>
                  <a:lnTo>
                    <a:pt x="461797" y="91757"/>
                  </a:lnTo>
                  <a:lnTo>
                    <a:pt x="436943" y="133718"/>
                  </a:lnTo>
                  <a:lnTo>
                    <a:pt x="428104" y="187566"/>
                  </a:lnTo>
                  <a:lnTo>
                    <a:pt x="436981" y="241071"/>
                  </a:lnTo>
                  <a:lnTo>
                    <a:pt x="437019" y="241274"/>
                  </a:lnTo>
                  <a:lnTo>
                    <a:pt x="461873" y="282740"/>
                  </a:lnTo>
                  <a:lnTo>
                    <a:pt x="461975" y="282917"/>
                  </a:lnTo>
                  <a:lnTo>
                    <a:pt x="500367" y="309829"/>
                  </a:lnTo>
                  <a:lnTo>
                    <a:pt x="549529" y="319392"/>
                  </a:lnTo>
                  <a:lnTo>
                    <a:pt x="597916" y="309829"/>
                  </a:lnTo>
                  <a:lnTo>
                    <a:pt x="598170" y="309829"/>
                  </a:lnTo>
                  <a:lnTo>
                    <a:pt x="632561" y="285305"/>
                  </a:lnTo>
                  <a:lnTo>
                    <a:pt x="636168" y="282740"/>
                  </a:lnTo>
                  <a:lnTo>
                    <a:pt x="660628" y="241274"/>
                  </a:lnTo>
                  <a:lnTo>
                    <a:pt x="660742" y="241071"/>
                  </a:lnTo>
                  <a:lnTo>
                    <a:pt x="669493" y="1875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695A8003-65D5-A83F-75D6-81DC2B92A5D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0259" y="15424103"/>
              <a:ext cx="119456" cy="248793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DF7FBF85-DB9C-A315-45B4-D54505F0E16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96160" y="15315007"/>
              <a:ext cx="260350" cy="366395"/>
            </a:xfrm>
            <a:custGeom>
              <a:avLst/>
              <a:gdLst/>
              <a:ahLst/>
              <a:cxnLst/>
              <a:rect l="l" t="t" r="r" b="b"/>
              <a:pathLst>
                <a:path w="260350" h="366394">
                  <a:moveTo>
                    <a:pt x="115506" y="97243"/>
                  </a:moveTo>
                  <a:lnTo>
                    <a:pt x="68515" y="107264"/>
                  </a:lnTo>
                  <a:lnTo>
                    <a:pt x="32026" y="135197"/>
                  </a:lnTo>
                  <a:lnTo>
                    <a:pt x="8400" y="177846"/>
                  </a:lnTo>
                  <a:lnTo>
                    <a:pt x="0" y="232016"/>
                  </a:lnTo>
                  <a:lnTo>
                    <a:pt x="8400" y="286030"/>
                  </a:lnTo>
                  <a:lnTo>
                    <a:pt x="32026" y="328339"/>
                  </a:lnTo>
                  <a:lnTo>
                    <a:pt x="68515" y="355931"/>
                  </a:lnTo>
                  <a:lnTo>
                    <a:pt x="115506" y="365798"/>
                  </a:lnTo>
                  <a:lnTo>
                    <a:pt x="137220" y="363543"/>
                  </a:lnTo>
                  <a:lnTo>
                    <a:pt x="157038" y="357030"/>
                  </a:lnTo>
                  <a:lnTo>
                    <a:pt x="174728" y="346633"/>
                  </a:lnTo>
                  <a:lnTo>
                    <a:pt x="190055" y="332727"/>
                  </a:lnTo>
                  <a:lnTo>
                    <a:pt x="260159" y="332727"/>
                  </a:lnTo>
                  <a:lnTo>
                    <a:pt x="260159" y="306057"/>
                  </a:lnTo>
                  <a:lnTo>
                    <a:pt x="131305" y="306057"/>
                  </a:lnTo>
                  <a:lnTo>
                    <a:pt x="106718" y="301012"/>
                  </a:lnTo>
                  <a:lnTo>
                    <a:pt x="88239" y="286434"/>
                  </a:lnTo>
                  <a:lnTo>
                    <a:pt x="76609" y="263157"/>
                  </a:lnTo>
                  <a:lnTo>
                    <a:pt x="72567" y="232016"/>
                  </a:lnTo>
                  <a:lnTo>
                    <a:pt x="76539" y="200506"/>
                  </a:lnTo>
                  <a:lnTo>
                    <a:pt x="88053" y="176912"/>
                  </a:lnTo>
                  <a:lnTo>
                    <a:pt x="106509" y="162112"/>
                  </a:lnTo>
                  <a:lnTo>
                    <a:pt x="131305" y="156984"/>
                  </a:lnTo>
                  <a:lnTo>
                    <a:pt x="260159" y="156984"/>
                  </a:lnTo>
                  <a:lnTo>
                    <a:pt x="260159" y="131305"/>
                  </a:lnTo>
                  <a:lnTo>
                    <a:pt x="190055" y="131305"/>
                  </a:lnTo>
                  <a:lnTo>
                    <a:pt x="174728" y="117035"/>
                  </a:lnTo>
                  <a:lnTo>
                    <a:pt x="157038" y="106321"/>
                  </a:lnTo>
                  <a:lnTo>
                    <a:pt x="137220" y="99583"/>
                  </a:lnTo>
                  <a:lnTo>
                    <a:pt x="115506" y="97243"/>
                  </a:lnTo>
                  <a:close/>
                </a:path>
                <a:path w="260350" h="366394">
                  <a:moveTo>
                    <a:pt x="260159" y="332727"/>
                  </a:moveTo>
                  <a:lnTo>
                    <a:pt x="190055" y="332727"/>
                  </a:lnTo>
                  <a:lnTo>
                    <a:pt x="190055" y="357886"/>
                  </a:lnTo>
                  <a:lnTo>
                    <a:pt x="260159" y="357886"/>
                  </a:lnTo>
                  <a:lnTo>
                    <a:pt x="260159" y="332727"/>
                  </a:lnTo>
                  <a:close/>
                </a:path>
                <a:path w="260350" h="366394">
                  <a:moveTo>
                    <a:pt x="260159" y="156984"/>
                  </a:moveTo>
                  <a:lnTo>
                    <a:pt x="131305" y="156984"/>
                  </a:lnTo>
                  <a:lnTo>
                    <a:pt x="156103" y="162112"/>
                  </a:lnTo>
                  <a:lnTo>
                    <a:pt x="174563" y="176912"/>
                  </a:lnTo>
                  <a:lnTo>
                    <a:pt x="186081" y="200506"/>
                  </a:lnTo>
                  <a:lnTo>
                    <a:pt x="190055" y="232016"/>
                  </a:lnTo>
                  <a:lnTo>
                    <a:pt x="186013" y="263157"/>
                  </a:lnTo>
                  <a:lnTo>
                    <a:pt x="174382" y="286434"/>
                  </a:lnTo>
                  <a:lnTo>
                    <a:pt x="155899" y="301012"/>
                  </a:lnTo>
                  <a:lnTo>
                    <a:pt x="131305" y="306057"/>
                  </a:lnTo>
                  <a:lnTo>
                    <a:pt x="260159" y="306057"/>
                  </a:lnTo>
                  <a:lnTo>
                    <a:pt x="260159" y="156984"/>
                  </a:lnTo>
                  <a:close/>
                </a:path>
                <a:path w="260350" h="366394">
                  <a:moveTo>
                    <a:pt x="260159" y="0"/>
                  </a:moveTo>
                  <a:lnTo>
                    <a:pt x="190055" y="0"/>
                  </a:lnTo>
                  <a:lnTo>
                    <a:pt x="190055" y="131305"/>
                  </a:lnTo>
                  <a:lnTo>
                    <a:pt x="260159" y="131305"/>
                  </a:lnTo>
                  <a:lnTo>
                    <a:pt x="26015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DA7AF611-579A-33D3-2024-E227DA8276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1306" y="15412260"/>
              <a:ext cx="250190" cy="268605"/>
            </a:xfrm>
            <a:custGeom>
              <a:avLst/>
              <a:gdLst/>
              <a:ahLst/>
              <a:cxnLst/>
              <a:rect l="l" t="t" r="r" b="b"/>
              <a:pathLst>
                <a:path w="250189" h="268605">
                  <a:moveTo>
                    <a:pt x="129336" y="0"/>
                  </a:moveTo>
                  <a:lnTo>
                    <a:pt x="84230" y="6768"/>
                  </a:lnTo>
                  <a:lnTo>
                    <a:pt x="48198" y="25716"/>
                  </a:lnTo>
                  <a:lnTo>
                    <a:pt x="21785" y="54806"/>
                  </a:lnTo>
                  <a:lnTo>
                    <a:pt x="5537" y="92002"/>
                  </a:lnTo>
                  <a:lnTo>
                    <a:pt x="0" y="135267"/>
                  </a:lnTo>
                  <a:lnTo>
                    <a:pt x="5786" y="178691"/>
                  </a:lnTo>
                  <a:lnTo>
                    <a:pt x="22593" y="215438"/>
                  </a:lnTo>
                  <a:lnTo>
                    <a:pt x="49588" y="243801"/>
                  </a:lnTo>
                  <a:lnTo>
                    <a:pt x="85942" y="262071"/>
                  </a:lnTo>
                  <a:lnTo>
                    <a:pt x="130822" y="268541"/>
                  </a:lnTo>
                  <a:lnTo>
                    <a:pt x="170474" y="263435"/>
                  </a:lnTo>
                  <a:lnTo>
                    <a:pt x="204806" y="247684"/>
                  </a:lnTo>
                  <a:lnTo>
                    <a:pt x="231270" y="220642"/>
                  </a:lnTo>
                  <a:lnTo>
                    <a:pt x="234724" y="212255"/>
                  </a:lnTo>
                  <a:lnTo>
                    <a:pt x="131813" y="212255"/>
                  </a:lnTo>
                  <a:lnTo>
                    <a:pt x="107484" y="208815"/>
                  </a:lnTo>
                  <a:lnTo>
                    <a:pt x="88249" y="198064"/>
                  </a:lnTo>
                  <a:lnTo>
                    <a:pt x="74752" y="179352"/>
                  </a:lnTo>
                  <a:lnTo>
                    <a:pt x="67640" y="152031"/>
                  </a:lnTo>
                  <a:lnTo>
                    <a:pt x="249288" y="152031"/>
                  </a:lnTo>
                  <a:lnTo>
                    <a:pt x="249796" y="145618"/>
                  </a:lnTo>
                  <a:lnTo>
                    <a:pt x="249796" y="136728"/>
                  </a:lnTo>
                  <a:lnTo>
                    <a:pt x="246480" y="106133"/>
                  </a:lnTo>
                  <a:lnTo>
                    <a:pt x="69608" y="106133"/>
                  </a:lnTo>
                  <a:lnTo>
                    <a:pt x="78025" y="84544"/>
                  </a:lnTo>
                  <a:lnTo>
                    <a:pt x="78108" y="84329"/>
                  </a:lnTo>
                  <a:lnTo>
                    <a:pt x="91328" y="69100"/>
                  </a:lnTo>
                  <a:lnTo>
                    <a:pt x="108482" y="60238"/>
                  </a:lnTo>
                  <a:lnTo>
                    <a:pt x="108113" y="60238"/>
                  </a:lnTo>
                  <a:lnTo>
                    <a:pt x="129336" y="57251"/>
                  </a:lnTo>
                  <a:lnTo>
                    <a:pt x="231749" y="57251"/>
                  </a:lnTo>
                  <a:lnTo>
                    <a:pt x="230002" y="52779"/>
                  </a:lnTo>
                  <a:lnTo>
                    <a:pt x="205649" y="24247"/>
                  </a:lnTo>
                  <a:lnTo>
                    <a:pt x="172008" y="6259"/>
                  </a:lnTo>
                  <a:lnTo>
                    <a:pt x="129336" y="0"/>
                  </a:lnTo>
                  <a:close/>
                </a:path>
                <a:path w="250189" h="268605">
                  <a:moveTo>
                    <a:pt x="247319" y="181660"/>
                  </a:moveTo>
                  <a:lnTo>
                    <a:pt x="181178" y="181660"/>
                  </a:lnTo>
                  <a:lnTo>
                    <a:pt x="174432" y="194140"/>
                  </a:lnTo>
                  <a:lnTo>
                    <a:pt x="163896" y="203801"/>
                  </a:lnTo>
                  <a:lnTo>
                    <a:pt x="149659" y="210041"/>
                  </a:lnTo>
                  <a:lnTo>
                    <a:pt x="131813" y="212255"/>
                  </a:lnTo>
                  <a:lnTo>
                    <a:pt x="234724" y="212255"/>
                  </a:lnTo>
                  <a:lnTo>
                    <a:pt x="247319" y="181660"/>
                  </a:lnTo>
                  <a:close/>
                </a:path>
                <a:path w="250189" h="268605">
                  <a:moveTo>
                    <a:pt x="231749" y="57251"/>
                  </a:moveTo>
                  <a:lnTo>
                    <a:pt x="129336" y="57251"/>
                  </a:lnTo>
                  <a:lnTo>
                    <a:pt x="149242" y="60238"/>
                  </a:lnTo>
                  <a:lnTo>
                    <a:pt x="164887" y="69291"/>
                  </a:lnTo>
                  <a:lnTo>
                    <a:pt x="175717" y="84544"/>
                  </a:lnTo>
                  <a:lnTo>
                    <a:pt x="181178" y="106133"/>
                  </a:lnTo>
                  <a:lnTo>
                    <a:pt x="246480" y="106133"/>
                  </a:lnTo>
                  <a:lnTo>
                    <a:pt x="244804" y="90667"/>
                  </a:lnTo>
                  <a:lnTo>
                    <a:pt x="231749" y="57251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4FCDF87B-6351-0576-A10E-A943495E93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84964" y="15317482"/>
              <a:ext cx="871855" cy="457200"/>
            </a:xfrm>
            <a:custGeom>
              <a:avLst/>
              <a:gdLst/>
              <a:ahLst/>
              <a:cxnLst/>
              <a:rect l="l" t="t" r="r" b="b"/>
              <a:pathLst>
                <a:path w="871854" h="457200">
                  <a:moveTo>
                    <a:pt x="297180" y="251764"/>
                  </a:moveTo>
                  <a:lnTo>
                    <a:pt x="287769" y="206451"/>
                  </a:lnTo>
                  <a:lnTo>
                    <a:pt x="261200" y="175806"/>
                  </a:lnTo>
                  <a:lnTo>
                    <a:pt x="219913" y="155613"/>
                  </a:lnTo>
                  <a:lnTo>
                    <a:pt x="166357" y="141681"/>
                  </a:lnTo>
                  <a:lnTo>
                    <a:pt x="132613" y="133959"/>
                  </a:lnTo>
                  <a:lnTo>
                    <a:pt x="108902" y="125818"/>
                  </a:lnTo>
                  <a:lnTo>
                    <a:pt x="94919" y="115366"/>
                  </a:lnTo>
                  <a:lnTo>
                    <a:pt x="90335" y="100711"/>
                  </a:lnTo>
                  <a:lnTo>
                    <a:pt x="94576" y="85255"/>
                  </a:lnTo>
                  <a:lnTo>
                    <a:pt x="106502" y="73431"/>
                  </a:lnTo>
                  <a:lnTo>
                    <a:pt x="124904" y="65862"/>
                  </a:lnTo>
                  <a:lnTo>
                    <a:pt x="148590" y="63195"/>
                  </a:lnTo>
                  <a:lnTo>
                    <a:pt x="172110" y="66141"/>
                  </a:lnTo>
                  <a:lnTo>
                    <a:pt x="190550" y="74917"/>
                  </a:lnTo>
                  <a:lnTo>
                    <a:pt x="203428" y="89433"/>
                  </a:lnTo>
                  <a:lnTo>
                    <a:pt x="210299" y="109588"/>
                  </a:lnTo>
                  <a:lnTo>
                    <a:pt x="287794" y="109588"/>
                  </a:lnTo>
                  <a:lnTo>
                    <a:pt x="275996" y="65392"/>
                  </a:lnTo>
                  <a:lnTo>
                    <a:pt x="248602" y="30721"/>
                  </a:lnTo>
                  <a:lnTo>
                    <a:pt x="206502" y="8089"/>
                  </a:lnTo>
                  <a:lnTo>
                    <a:pt x="150558" y="0"/>
                  </a:lnTo>
                  <a:lnTo>
                    <a:pt x="94602" y="7086"/>
                  </a:lnTo>
                  <a:lnTo>
                    <a:pt x="50901" y="27825"/>
                  </a:lnTo>
                  <a:lnTo>
                    <a:pt x="22479" y="61429"/>
                  </a:lnTo>
                  <a:lnTo>
                    <a:pt x="12344" y="107124"/>
                  </a:lnTo>
                  <a:lnTo>
                    <a:pt x="21666" y="149860"/>
                  </a:lnTo>
                  <a:lnTo>
                    <a:pt x="47752" y="179133"/>
                  </a:lnTo>
                  <a:lnTo>
                    <a:pt x="87718" y="198691"/>
                  </a:lnTo>
                  <a:lnTo>
                    <a:pt x="138709" y="212267"/>
                  </a:lnTo>
                  <a:lnTo>
                    <a:pt x="174536" y="220027"/>
                  </a:lnTo>
                  <a:lnTo>
                    <a:pt x="199428" y="228434"/>
                  </a:lnTo>
                  <a:lnTo>
                    <a:pt x="213969" y="239623"/>
                  </a:lnTo>
                  <a:lnTo>
                    <a:pt x="218694" y="255714"/>
                  </a:lnTo>
                  <a:lnTo>
                    <a:pt x="213563" y="274713"/>
                  </a:lnTo>
                  <a:lnTo>
                    <a:pt x="199555" y="288112"/>
                  </a:lnTo>
                  <a:lnTo>
                    <a:pt x="178689" y="296049"/>
                  </a:lnTo>
                  <a:lnTo>
                    <a:pt x="153022" y="298665"/>
                  </a:lnTo>
                  <a:lnTo>
                    <a:pt x="123482" y="295148"/>
                  </a:lnTo>
                  <a:lnTo>
                    <a:pt x="101434" y="284594"/>
                  </a:lnTo>
                  <a:lnTo>
                    <a:pt x="86804" y="267004"/>
                  </a:lnTo>
                  <a:lnTo>
                    <a:pt x="79489" y="242392"/>
                  </a:lnTo>
                  <a:lnTo>
                    <a:pt x="0" y="242392"/>
                  </a:lnTo>
                  <a:lnTo>
                    <a:pt x="8991" y="283400"/>
                  </a:lnTo>
                  <a:lnTo>
                    <a:pt x="29591" y="316941"/>
                  </a:lnTo>
                  <a:lnTo>
                    <a:pt x="61023" y="342087"/>
                  </a:lnTo>
                  <a:lnTo>
                    <a:pt x="102577" y="357860"/>
                  </a:lnTo>
                  <a:lnTo>
                    <a:pt x="153530" y="363334"/>
                  </a:lnTo>
                  <a:lnTo>
                    <a:pt x="211162" y="355612"/>
                  </a:lnTo>
                  <a:lnTo>
                    <a:pt x="256628" y="333463"/>
                  </a:lnTo>
                  <a:lnTo>
                    <a:pt x="286461" y="298348"/>
                  </a:lnTo>
                  <a:lnTo>
                    <a:pt x="297180" y="251764"/>
                  </a:lnTo>
                  <a:close/>
                </a:path>
                <a:path w="871854" h="457200">
                  <a:moveTo>
                    <a:pt x="578154" y="231508"/>
                  </a:moveTo>
                  <a:lnTo>
                    <a:pt x="573163" y="185458"/>
                  </a:lnTo>
                  <a:lnTo>
                    <a:pt x="558355" y="147561"/>
                  </a:lnTo>
                  <a:lnTo>
                    <a:pt x="509536" y="105956"/>
                  </a:lnTo>
                  <a:lnTo>
                    <a:pt x="509536" y="200914"/>
                  </a:lnTo>
                  <a:lnTo>
                    <a:pt x="397967" y="200914"/>
                  </a:lnTo>
                  <a:lnTo>
                    <a:pt x="406374" y="179324"/>
                  </a:lnTo>
                  <a:lnTo>
                    <a:pt x="406463" y="179120"/>
                  </a:lnTo>
                  <a:lnTo>
                    <a:pt x="419684" y="163880"/>
                  </a:lnTo>
                  <a:lnTo>
                    <a:pt x="436841" y="155028"/>
                  </a:lnTo>
                  <a:lnTo>
                    <a:pt x="436460" y="155028"/>
                  </a:lnTo>
                  <a:lnTo>
                    <a:pt x="457695" y="152031"/>
                  </a:lnTo>
                  <a:lnTo>
                    <a:pt x="477596" y="155028"/>
                  </a:lnTo>
                  <a:lnTo>
                    <a:pt x="493242" y="164071"/>
                  </a:lnTo>
                  <a:lnTo>
                    <a:pt x="504075" y="179324"/>
                  </a:lnTo>
                  <a:lnTo>
                    <a:pt x="509536" y="200914"/>
                  </a:lnTo>
                  <a:lnTo>
                    <a:pt x="509536" y="105956"/>
                  </a:lnTo>
                  <a:lnTo>
                    <a:pt x="500367" y="101041"/>
                  </a:lnTo>
                  <a:lnTo>
                    <a:pt x="457695" y="94780"/>
                  </a:lnTo>
                  <a:lnTo>
                    <a:pt x="412584" y="101549"/>
                  </a:lnTo>
                  <a:lnTo>
                    <a:pt x="376555" y="120497"/>
                  </a:lnTo>
                  <a:lnTo>
                    <a:pt x="350139" y="149593"/>
                  </a:lnTo>
                  <a:lnTo>
                    <a:pt x="333895" y="186791"/>
                  </a:lnTo>
                  <a:lnTo>
                    <a:pt x="328358" y="230047"/>
                  </a:lnTo>
                  <a:lnTo>
                    <a:pt x="334137" y="273481"/>
                  </a:lnTo>
                  <a:lnTo>
                    <a:pt x="350951" y="310222"/>
                  </a:lnTo>
                  <a:lnTo>
                    <a:pt x="377939" y="338582"/>
                  </a:lnTo>
                  <a:lnTo>
                    <a:pt x="414299" y="356857"/>
                  </a:lnTo>
                  <a:lnTo>
                    <a:pt x="459181" y="363321"/>
                  </a:lnTo>
                  <a:lnTo>
                    <a:pt x="498830" y="358216"/>
                  </a:lnTo>
                  <a:lnTo>
                    <a:pt x="533158" y="342468"/>
                  </a:lnTo>
                  <a:lnTo>
                    <a:pt x="559625" y="315429"/>
                  </a:lnTo>
                  <a:lnTo>
                    <a:pt x="563079" y="307035"/>
                  </a:lnTo>
                  <a:lnTo>
                    <a:pt x="575678" y="276440"/>
                  </a:lnTo>
                  <a:lnTo>
                    <a:pt x="509536" y="276440"/>
                  </a:lnTo>
                  <a:lnTo>
                    <a:pt x="502780" y="288925"/>
                  </a:lnTo>
                  <a:lnTo>
                    <a:pt x="492252" y="298589"/>
                  </a:lnTo>
                  <a:lnTo>
                    <a:pt x="478015" y="304825"/>
                  </a:lnTo>
                  <a:lnTo>
                    <a:pt x="460171" y="307035"/>
                  </a:lnTo>
                  <a:lnTo>
                    <a:pt x="435838" y="303606"/>
                  </a:lnTo>
                  <a:lnTo>
                    <a:pt x="416598" y="292849"/>
                  </a:lnTo>
                  <a:lnTo>
                    <a:pt x="403110" y="274142"/>
                  </a:lnTo>
                  <a:lnTo>
                    <a:pt x="395998" y="246811"/>
                  </a:lnTo>
                  <a:lnTo>
                    <a:pt x="577646" y="246811"/>
                  </a:lnTo>
                  <a:lnTo>
                    <a:pt x="578154" y="240398"/>
                  </a:lnTo>
                  <a:lnTo>
                    <a:pt x="578154" y="231508"/>
                  </a:lnTo>
                  <a:close/>
                </a:path>
                <a:path w="871854" h="457200">
                  <a:moveTo>
                    <a:pt x="871448" y="102666"/>
                  </a:moveTo>
                  <a:lnTo>
                    <a:pt x="801344" y="102666"/>
                  </a:lnTo>
                  <a:lnTo>
                    <a:pt x="801344" y="126873"/>
                  </a:lnTo>
                  <a:lnTo>
                    <a:pt x="801344" y="224116"/>
                  </a:lnTo>
                  <a:lnTo>
                    <a:pt x="797306" y="253974"/>
                  </a:lnTo>
                  <a:lnTo>
                    <a:pt x="785672" y="276326"/>
                  </a:lnTo>
                  <a:lnTo>
                    <a:pt x="767194" y="290347"/>
                  </a:lnTo>
                  <a:lnTo>
                    <a:pt x="742594" y="295198"/>
                  </a:lnTo>
                  <a:lnTo>
                    <a:pt x="718007" y="290347"/>
                  </a:lnTo>
                  <a:lnTo>
                    <a:pt x="699528" y="276326"/>
                  </a:lnTo>
                  <a:lnTo>
                    <a:pt x="687895" y="253974"/>
                  </a:lnTo>
                  <a:lnTo>
                    <a:pt x="683856" y="224116"/>
                  </a:lnTo>
                  <a:lnTo>
                    <a:pt x="687832" y="193903"/>
                  </a:lnTo>
                  <a:lnTo>
                    <a:pt x="699338" y="171234"/>
                  </a:lnTo>
                  <a:lnTo>
                    <a:pt x="717804" y="156984"/>
                  </a:lnTo>
                  <a:lnTo>
                    <a:pt x="742594" y="152031"/>
                  </a:lnTo>
                  <a:lnTo>
                    <a:pt x="767397" y="156984"/>
                  </a:lnTo>
                  <a:lnTo>
                    <a:pt x="785850" y="171234"/>
                  </a:lnTo>
                  <a:lnTo>
                    <a:pt x="797369" y="193903"/>
                  </a:lnTo>
                  <a:lnTo>
                    <a:pt x="801344" y="224116"/>
                  </a:lnTo>
                  <a:lnTo>
                    <a:pt x="801344" y="126873"/>
                  </a:lnTo>
                  <a:lnTo>
                    <a:pt x="786015" y="113309"/>
                  </a:lnTo>
                  <a:lnTo>
                    <a:pt x="768324" y="103225"/>
                  </a:lnTo>
                  <a:lnTo>
                    <a:pt x="748512" y="96951"/>
                  </a:lnTo>
                  <a:lnTo>
                    <a:pt x="726795" y="94780"/>
                  </a:lnTo>
                  <a:lnTo>
                    <a:pt x="679805" y="104368"/>
                  </a:lnTo>
                  <a:lnTo>
                    <a:pt x="643318" y="131127"/>
                  </a:lnTo>
                  <a:lnTo>
                    <a:pt x="619683" y="172046"/>
                  </a:lnTo>
                  <a:lnTo>
                    <a:pt x="611289" y="224116"/>
                  </a:lnTo>
                  <a:lnTo>
                    <a:pt x="619683" y="276034"/>
                  </a:lnTo>
                  <a:lnTo>
                    <a:pt x="643318" y="316611"/>
                  </a:lnTo>
                  <a:lnTo>
                    <a:pt x="679881" y="343077"/>
                  </a:lnTo>
                  <a:lnTo>
                    <a:pt x="680097" y="343077"/>
                  </a:lnTo>
                  <a:lnTo>
                    <a:pt x="726795" y="352450"/>
                  </a:lnTo>
                  <a:lnTo>
                    <a:pt x="748512" y="350291"/>
                  </a:lnTo>
                  <a:lnTo>
                    <a:pt x="768324" y="344004"/>
                  </a:lnTo>
                  <a:lnTo>
                    <a:pt x="786015" y="333933"/>
                  </a:lnTo>
                  <a:lnTo>
                    <a:pt x="801344" y="320382"/>
                  </a:lnTo>
                  <a:lnTo>
                    <a:pt x="801344" y="346544"/>
                  </a:lnTo>
                  <a:lnTo>
                    <a:pt x="797585" y="370586"/>
                  </a:lnTo>
                  <a:lnTo>
                    <a:pt x="786777" y="387883"/>
                  </a:lnTo>
                  <a:lnTo>
                    <a:pt x="769683" y="398322"/>
                  </a:lnTo>
                  <a:lnTo>
                    <a:pt x="747039" y="401815"/>
                  </a:lnTo>
                  <a:lnTo>
                    <a:pt x="728878" y="399719"/>
                  </a:lnTo>
                  <a:lnTo>
                    <a:pt x="713536" y="393179"/>
                  </a:lnTo>
                  <a:lnTo>
                    <a:pt x="701992" y="381825"/>
                  </a:lnTo>
                  <a:lnTo>
                    <a:pt x="695210" y="365290"/>
                  </a:lnTo>
                  <a:lnTo>
                    <a:pt x="622642" y="365290"/>
                  </a:lnTo>
                  <a:lnTo>
                    <a:pt x="634682" y="405257"/>
                  </a:lnTo>
                  <a:lnTo>
                    <a:pt x="661212" y="433971"/>
                  </a:lnTo>
                  <a:lnTo>
                    <a:pt x="698931" y="451307"/>
                  </a:lnTo>
                  <a:lnTo>
                    <a:pt x="744575" y="457111"/>
                  </a:lnTo>
                  <a:lnTo>
                    <a:pt x="796467" y="449084"/>
                  </a:lnTo>
                  <a:lnTo>
                    <a:pt x="836523" y="426199"/>
                  </a:lnTo>
                  <a:lnTo>
                    <a:pt x="854024" y="401815"/>
                  </a:lnTo>
                  <a:lnTo>
                    <a:pt x="862317" y="390271"/>
                  </a:lnTo>
                  <a:lnTo>
                    <a:pt x="871448" y="343077"/>
                  </a:lnTo>
                  <a:lnTo>
                    <a:pt x="871448" y="320382"/>
                  </a:lnTo>
                  <a:lnTo>
                    <a:pt x="871448" y="295198"/>
                  </a:lnTo>
                  <a:lnTo>
                    <a:pt x="871448" y="152031"/>
                  </a:lnTo>
                  <a:lnTo>
                    <a:pt x="871448" y="126873"/>
                  </a:lnTo>
                  <a:lnTo>
                    <a:pt x="871448" y="1026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AD980A70-E5D7-C03E-8F9D-1038C88553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12769" y="15420148"/>
              <a:ext cx="234950" cy="260985"/>
            </a:xfrm>
            <a:custGeom>
              <a:avLst/>
              <a:gdLst/>
              <a:ahLst/>
              <a:cxnLst/>
              <a:rect l="l" t="t" r="r" b="b"/>
              <a:pathLst>
                <a:path w="234950" h="260984">
                  <a:moveTo>
                    <a:pt x="234480" y="0"/>
                  </a:moveTo>
                  <a:lnTo>
                    <a:pt x="163398" y="0"/>
                  </a:lnTo>
                  <a:lnTo>
                    <a:pt x="163398" y="139217"/>
                  </a:lnTo>
                  <a:lnTo>
                    <a:pt x="159934" y="164684"/>
                  </a:lnTo>
                  <a:lnTo>
                    <a:pt x="150129" y="184134"/>
                  </a:lnTo>
                  <a:lnTo>
                    <a:pt x="134862" y="196549"/>
                  </a:lnTo>
                  <a:lnTo>
                    <a:pt x="115011" y="200914"/>
                  </a:lnTo>
                  <a:lnTo>
                    <a:pt x="95580" y="197559"/>
                  </a:lnTo>
                  <a:lnTo>
                    <a:pt x="81697" y="187772"/>
                  </a:lnTo>
                  <a:lnTo>
                    <a:pt x="73364" y="171971"/>
                  </a:lnTo>
                  <a:lnTo>
                    <a:pt x="70586" y="150571"/>
                  </a:lnTo>
                  <a:lnTo>
                    <a:pt x="70586" y="0"/>
                  </a:lnTo>
                  <a:lnTo>
                    <a:pt x="0" y="0"/>
                  </a:lnTo>
                  <a:lnTo>
                    <a:pt x="0" y="155003"/>
                  </a:lnTo>
                  <a:lnTo>
                    <a:pt x="6147" y="199002"/>
                  </a:lnTo>
                  <a:lnTo>
                    <a:pt x="24003" y="232265"/>
                  </a:lnTo>
                  <a:lnTo>
                    <a:pt x="52688" y="253310"/>
                  </a:lnTo>
                  <a:lnTo>
                    <a:pt x="91325" y="260654"/>
                  </a:lnTo>
                  <a:lnTo>
                    <a:pt x="113899" y="258063"/>
                  </a:lnTo>
                  <a:lnTo>
                    <a:pt x="133467" y="250658"/>
                  </a:lnTo>
                  <a:lnTo>
                    <a:pt x="149983" y="238993"/>
                  </a:lnTo>
                  <a:lnTo>
                    <a:pt x="163398" y="223621"/>
                  </a:lnTo>
                  <a:lnTo>
                    <a:pt x="163398" y="252742"/>
                  </a:lnTo>
                  <a:lnTo>
                    <a:pt x="234480" y="252742"/>
                  </a:lnTo>
                  <a:lnTo>
                    <a:pt x="23448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5" name="object 15">
              <a:extLst>
                <a:ext uri="{FF2B5EF4-FFF2-40B4-BE49-F238E27FC236}">
                  <a16:creationId xmlns:a16="http://schemas.microsoft.com/office/drawing/2014/main" id="{F22EA89A-CD59-8CA4-3FD5-10782FF505A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807546" y="15412251"/>
              <a:ext cx="687705" cy="268605"/>
              <a:chOff x="6807546" y="15412251"/>
              <a:chExt cx="687705" cy="268605"/>
            </a:xfrm>
          </p:grpSpPr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7C048CF5-2873-6FE9-CBBA-1EB2FE31F48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807546" y="15420153"/>
                <a:ext cx="153034" cy="252742"/>
              </a:xfrm>
              <a:prstGeom prst="rect">
                <a:avLst/>
              </a:prstGeom>
            </p:spPr>
          </p:pic>
          <p:sp>
            <p:nvSpPr>
              <p:cNvPr id="17" name="object 17">
                <a:extLst>
                  <a:ext uri="{FF2B5EF4-FFF2-40B4-BE49-F238E27FC236}">
                    <a16:creationId xmlns:a16="http://schemas.microsoft.com/office/drawing/2014/main" id="{F7114A95-E32C-A9F1-C77D-FE692682158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981825" y="15412262"/>
                <a:ext cx="51308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513079" h="268605">
                    <a:moveTo>
                      <a:pt x="261645" y="134772"/>
                    </a:moveTo>
                    <a:lnTo>
                      <a:pt x="255562" y="90614"/>
                    </a:lnTo>
                    <a:lnTo>
                      <a:pt x="255536" y="90411"/>
                    </a:lnTo>
                    <a:lnTo>
                      <a:pt x="241160" y="59740"/>
                    </a:lnTo>
                    <a:lnTo>
                      <a:pt x="238201" y="53416"/>
                    </a:lnTo>
                    <a:lnTo>
                      <a:pt x="238099" y="53200"/>
                    </a:lnTo>
                    <a:lnTo>
                      <a:pt x="210680" y="24688"/>
                    </a:lnTo>
                    <a:lnTo>
                      <a:pt x="189077" y="13754"/>
                    </a:lnTo>
                    <a:lnTo>
                      <a:pt x="189077" y="134772"/>
                    </a:lnTo>
                    <a:lnTo>
                      <a:pt x="185039" y="165696"/>
                    </a:lnTo>
                    <a:lnTo>
                      <a:pt x="184975" y="166128"/>
                    </a:lnTo>
                    <a:lnTo>
                      <a:pt x="173278" y="189369"/>
                    </a:lnTo>
                    <a:lnTo>
                      <a:pt x="154927" y="203835"/>
                    </a:lnTo>
                    <a:lnTo>
                      <a:pt x="130822" y="208813"/>
                    </a:lnTo>
                    <a:lnTo>
                      <a:pt x="106730" y="203695"/>
                    </a:lnTo>
                    <a:lnTo>
                      <a:pt x="88366" y="189001"/>
                    </a:lnTo>
                    <a:lnTo>
                      <a:pt x="76682" y="165696"/>
                    </a:lnTo>
                    <a:lnTo>
                      <a:pt x="72567" y="134772"/>
                    </a:lnTo>
                    <a:lnTo>
                      <a:pt x="76542" y="103251"/>
                    </a:lnTo>
                    <a:lnTo>
                      <a:pt x="87998" y="79667"/>
                    </a:lnTo>
                    <a:lnTo>
                      <a:pt x="106311" y="64858"/>
                    </a:lnTo>
                    <a:lnTo>
                      <a:pt x="130822" y="59740"/>
                    </a:lnTo>
                    <a:lnTo>
                      <a:pt x="155676" y="64858"/>
                    </a:lnTo>
                    <a:lnTo>
                      <a:pt x="155422" y="64858"/>
                    </a:lnTo>
                    <a:lnTo>
                      <a:pt x="173647" y="79476"/>
                    </a:lnTo>
                    <a:lnTo>
                      <a:pt x="185115" y="103047"/>
                    </a:lnTo>
                    <a:lnTo>
                      <a:pt x="189077" y="134772"/>
                    </a:lnTo>
                    <a:lnTo>
                      <a:pt x="189077" y="13754"/>
                    </a:lnTo>
                    <a:lnTo>
                      <a:pt x="174726" y="6477"/>
                    </a:lnTo>
                    <a:lnTo>
                      <a:pt x="174967" y="6477"/>
                    </a:lnTo>
                    <a:lnTo>
                      <a:pt x="131318" y="0"/>
                    </a:lnTo>
                    <a:lnTo>
                      <a:pt x="87718" y="6477"/>
                    </a:lnTo>
                    <a:lnTo>
                      <a:pt x="51396" y="24828"/>
                    </a:lnTo>
                    <a:lnTo>
                      <a:pt x="23761" y="53416"/>
                    </a:lnTo>
                    <a:lnTo>
                      <a:pt x="6261" y="90411"/>
                    </a:lnTo>
                    <a:lnTo>
                      <a:pt x="0" y="134772"/>
                    </a:lnTo>
                    <a:lnTo>
                      <a:pt x="6235" y="178816"/>
                    </a:lnTo>
                    <a:lnTo>
                      <a:pt x="6311" y="179387"/>
                    </a:lnTo>
                    <a:lnTo>
                      <a:pt x="24155" y="216408"/>
                    </a:lnTo>
                    <a:lnTo>
                      <a:pt x="51930" y="244487"/>
                    </a:lnTo>
                    <a:lnTo>
                      <a:pt x="88023" y="262318"/>
                    </a:lnTo>
                    <a:lnTo>
                      <a:pt x="130822" y="268554"/>
                    </a:lnTo>
                    <a:lnTo>
                      <a:pt x="174193" y="262166"/>
                    </a:lnTo>
                    <a:lnTo>
                      <a:pt x="210362" y="244055"/>
                    </a:lnTo>
                    <a:lnTo>
                      <a:pt x="237921" y="215760"/>
                    </a:lnTo>
                    <a:lnTo>
                      <a:pt x="241223" y="208813"/>
                    </a:lnTo>
                    <a:lnTo>
                      <a:pt x="255485" y="178816"/>
                    </a:lnTo>
                    <a:lnTo>
                      <a:pt x="261645" y="134772"/>
                    </a:lnTo>
                    <a:close/>
                  </a:path>
                  <a:path w="513079" h="268605">
                    <a:moveTo>
                      <a:pt x="513003" y="182143"/>
                    </a:moveTo>
                    <a:lnTo>
                      <a:pt x="487451" y="127787"/>
                    </a:lnTo>
                    <a:lnTo>
                      <a:pt x="416737" y="102666"/>
                    </a:lnTo>
                    <a:lnTo>
                      <a:pt x="394563" y="97764"/>
                    </a:lnTo>
                    <a:lnTo>
                      <a:pt x="378485" y="92989"/>
                    </a:lnTo>
                    <a:lnTo>
                      <a:pt x="368706" y="86639"/>
                    </a:lnTo>
                    <a:lnTo>
                      <a:pt x="365404" y="77000"/>
                    </a:lnTo>
                    <a:lnTo>
                      <a:pt x="368312" y="66840"/>
                    </a:lnTo>
                    <a:lnTo>
                      <a:pt x="376135" y="59423"/>
                    </a:lnTo>
                    <a:lnTo>
                      <a:pt x="387477" y="54864"/>
                    </a:lnTo>
                    <a:lnTo>
                      <a:pt x="400951" y="53301"/>
                    </a:lnTo>
                    <a:lnTo>
                      <a:pt x="415963" y="55448"/>
                    </a:lnTo>
                    <a:lnTo>
                      <a:pt x="427101" y="61518"/>
                    </a:lnTo>
                    <a:lnTo>
                      <a:pt x="434530" y="71018"/>
                    </a:lnTo>
                    <a:lnTo>
                      <a:pt x="438454" y="83413"/>
                    </a:lnTo>
                    <a:lnTo>
                      <a:pt x="507072" y="83413"/>
                    </a:lnTo>
                    <a:lnTo>
                      <a:pt x="495833" y="47688"/>
                    </a:lnTo>
                    <a:lnTo>
                      <a:pt x="473824" y="21539"/>
                    </a:lnTo>
                    <a:lnTo>
                      <a:pt x="441896" y="5473"/>
                    </a:lnTo>
                    <a:lnTo>
                      <a:pt x="400951" y="0"/>
                    </a:lnTo>
                    <a:lnTo>
                      <a:pt x="356743" y="6019"/>
                    </a:lnTo>
                    <a:lnTo>
                      <a:pt x="323507" y="22961"/>
                    </a:lnTo>
                    <a:lnTo>
                      <a:pt x="302577" y="49149"/>
                    </a:lnTo>
                    <a:lnTo>
                      <a:pt x="295313" y="82931"/>
                    </a:lnTo>
                    <a:lnTo>
                      <a:pt x="301421" y="114642"/>
                    </a:lnTo>
                    <a:lnTo>
                      <a:pt x="318998" y="136309"/>
                    </a:lnTo>
                    <a:lnTo>
                      <a:pt x="346951" y="151041"/>
                    </a:lnTo>
                    <a:lnTo>
                      <a:pt x="384162" y="161912"/>
                    </a:lnTo>
                    <a:lnTo>
                      <a:pt x="408508" y="167551"/>
                    </a:lnTo>
                    <a:lnTo>
                      <a:pt x="426478" y="172529"/>
                    </a:lnTo>
                    <a:lnTo>
                      <a:pt x="437603" y="178993"/>
                    </a:lnTo>
                    <a:lnTo>
                      <a:pt x="441413" y="189052"/>
                    </a:lnTo>
                    <a:lnTo>
                      <a:pt x="438721" y="199478"/>
                    </a:lnTo>
                    <a:lnTo>
                      <a:pt x="430987" y="207949"/>
                    </a:lnTo>
                    <a:lnTo>
                      <a:pt x="418731" y="213639"/>
                    </a:lnTo>
                    <a:lnTo>
                      <a:pt x="402437" y="215722"/>
                    </a:lnTo>
                    <a:lnTo>
                      <a:pt x="384911" y="213321"/>
                    </a:lnTo>
                    <a:lnTo>
                      <a:pt x="371195" y="206476"/>
                    </a:lnTo>
                    <a:lnTo>
                      <a:pt x="361746" y="195732"/>
                    </a:lnTo>
                    <a:lnTo>
                      <a:pt x="357022" y="181660"/>
                    </a:lnTo>
                    <a:lnTo>
                      <a:pt x="286918" y="181660"/>
                    </a:lnTo>
                    <a:lnTo>
                      <a:pt x="296964" y="217309"/>
                    </a:lnTo>
                    <a:lnTo>
                      <a:pt x="319989" y="244729"/>
                    </a:lnTo>
                    <a:lnTo>
                      <a:pt x="355219" y="262331"/>
                    </a:lnTo>
                    <a:lnTo>
                      <a:pt x="401929" y="268541"/>
                    </a:lnTo>
                    <a:lnTo>
                      <a:pt x="448437" y="262547"/>
                    </a:lnTo>
                    <a:lnTo>
                      <a:pt x="483387" y="245351"/>
                    </a:lnTo>
                    <a:lnTo>
                      <a:pt x="505371" y="218147"/>
                    </a:lnTo>
                    <a:lnTo>
                      <a:pt x="513003" y="182143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8" name="object 18">
            <a:extLst>
              <a:ext uri="{FF2B5EF4-FFF2-40B4-BE49-F238E27FC236}">
                <a16:creationId xmlns:a16="http://schemas.microsoft.com/office/drawing/2014/main" id="{8A60E68C-2BCA-25E6-F3F9-4B567BB010EE}"/>
              </a:ext>
            </a:extLst>
          </p:cNvPr>
          <p:cNvGrpSpPr/>
          <p:nvPr/>
        </p:nvGrpSpPr>
        <p:grpSpPr>
          <a:xfrm>
            <a:off x="8037576" y="14438376"/>
            <a:ext cx="4773295" cy="2212975"/>
            <a:chOff x="8037576" y="14438376"/>
            <a:chExt cx="4773295" cy="2212975"/>
          </a:xfrm>
        </p:grpSpPr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1A40A330-15F5-D5EF-595C-E9F997717D4F}"/>
                </a:ext>
              </a:extLst>
            </p:cNvPr>
            <p:cNvSpPr/>
            <p:nvPr/>
          </p:nvSpPr>
          <p:spPr>
            <a:xfrm>
              <a:off x="8046720" y="14447520"/>
              <a:ext cx="4754880" cy="2194560"/>
            </a:xfrm>
            <a:custGeom>
              <a:avLst/>
              <a:gdLst/>
              <a:ahLst/>
              <a:cxnLst/>
              <a:rect l="l" t="t" r="r" b="b"/>
              <a:pathLst>
                <a:path w="4754880" h="2194559">
                  <a:moveTo>
                    <a:pt x="4754880" y="2194560"/>
                  </a:moveTo>
                  <a:lnTo>
                    <a:pt x="0" y="2194560"/>
                  </a:lnTo>
                  <a:lnTo>
                    <a:pt x="0" y="0"/>
                  </a:lnTo>
                  <a:lnTo>
                    <a:pt x="4754880" y="0"/>
                  </a:lnTo>
                  <a:lnTo>
                    <a:pt x="4754880" y="2194560"/>
                  </a:lnTo>
                  <a:close/>
                </a:path>
              </a:pathLst>
            </a:custGeom>
            <a:ln w="18288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EACACFE2-5B4F-DFF7-A11C-8C98F3CBE6EF}"/>
                </a:ext>
              </a:extLst>
            </p:cNvPr>
            <p:cNvSpPr/>
            <p:nvPr/>
          </p:nvSpPr>
          <p:spPr>
            <a:xfrm>
              <a:off x="9476675" y="14882544"/>
              <a:ext cx="242570" cy="269875"/>
            </a:xfrm>
            <a:custGeom>
              <a:avLst/>
              <a:gdLst/>
              <a:ahLst/>
              <a:cxnLst/>
              <a:rect l="l" t="t" r="r" b="b"/>
              <a:pathLst>
                <a:path w="242570" h="269875">
                  <a:moveTo>
                    <a:pt x="128409" y="0"/>
                  </a:moveTo>
                  <a:lnTo>
                    <a:pt x="84009" y="6591"/>
                  </a:lnTo>
                  <a:lnTo>
                    <a:pt x="48283" y="25160"/>
                  </a:lnTo>
                  <a:lnTo>
                    <a:pt x="21915" y="53898"/>
                  </a:lnTo>
                  <a:lnTo>
                    <a:pt x="5593" y="90996"/>
                  </a:lnTo>
                  <a:lnTo>
                    <a:pt x="0" y="134645"/>
                  </a:lnTo>
                  <a:lnTo>
                    <a:pt x="5674" y="178423"/>
                  </a:lnTo>
                  <a:lnTo>
                    <a:pt x="22217" y="215531"/>
                  </a:lnTo>
                  <a:lnTo>
                    <a:pt x="48911" y="244212"/>
                  </a:lnTo>
                  <a:lnTo>
                    <a:pt x="85035" y="262709"/>
                  </a:lnTo>
                  <a:lnTo>
                    <a:pt x="129870" y="269265"/>
                  </a:lnTo>
                  <a:lnTo>
                    <a:pt x="172548" y="262240"/>
                  </a:lnTo>
                  <a:lnTo>
                    <a:pt x="205967" y="242423"/>
                  </a:lnTo>
                  <a:lnTo>
                    <a:pt x="228962" y="211701"/>
                  </a:lnTo>
                  <a:lnTo>
                    <a:pt x="240372" y="171957"/>
                  </a:lnTo>
                  <a:lnTo>
                    <a:pt x="188417" y="171957"/>
                  </a:lnTo>
                  <a:lnTo>
                    <a:pt x="180326" y="192583"/>
                  </a:lnTo>
                  <a:lnTo>
                    <a:pt x="167605" y="207994"/>
                  </a:lnTo>
                  <a:lnTo>
                    <a:pt x="150287" y="217642"/>
                  </a:lnTo>
                  <a:lnTo>
                    <a:pt x="128409" y="220979"/>
                  </a:lnTo>
                  <a:lnTo>
                    <a:pt x="96705" y="214742"/>
                  </a:lnTo>
                  <a:lnTo>
                    <a:pt x="73674" y="197153"/>
                  </a:lnTo>
                  <a:lnTo>
                    <a:pt x="59627" y="169893"/>
                  </a:lnTo>
                  <a:lnTo>
                    <a:pt x="54876" y="134645"/>
                  </a:lnTo>
                  <a:lnTo>
                    <a:pt x="59622" y="101399"/>
                  </a:lnTo>
                  <a:lnTo>
                    <a:pt x="73629" y="73912"/>
                  </a:lnTo>
                  <a:lnTo>
                    <a:pt x="96555" y="55205"/>
                  </a:lnTo>
                  <a:lnTo>
                    <a:pt x="128054" y="48298"/>
                  </a:lnTo>
                  <a:lnTo>
                    <a:pt x="150392" y="51562"/>
                  </a:lnTo>
                  <a:lnTo>
                    <a:pt x="167422" y="60967"/>
                  </a:lnTo>
                  <a:lnTo>
                    <a:pt x="179858" y="75928"/>
                  </a:lnTo>
                  <a:lnTo>
                    <a:pt x="188417" y="95859"/>
                  </a:lnTo>
                  <a:lnTo>
                    <a:pt x="242189" y="95859"/>
                  </a:lnTo>
                  <a:lnTo>
                    <a:pt x="228884" y="56337"/>
                  </a:lnTo>
                  <a:lnTo>
                    <a:pt x="204916" y="26112"/>
                  </a:lnTo>
                  <a:lnTo>
                    <a:pt x="171139" y="6796"/>
                  </a:lnTo>
                  <a:lnTo>
                    <a:pt x="12840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D7D7CE92-1583-012C-9BD3-2814AD9BC5A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38208" y="14952785"/>
              <a:ext cx="193878" cy="199021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62C4708C-D58C-FEFB-ACFF-756087ED448F}"/>
                </a:ext>
              </a:extLst>
            </p:cNvPr>
            <p:cNvSpPr/>
            <p:nvPr/>
          </p:nvSpPr>
          <p:spPr>
            <a:xfrm>
              <a:off x="9965347" y="14880729"/>
              <a:ext cx="52069" cy="265430"/>
            </a:xfrm>
            <a:custGeom>
              <a:avLst/>
              <a:gdLst/>
              <a:ahLst/>
              <a:cxnLst/>
              <a:rect l="l" t="t" r="r" b="b"/>
              <a:pathLst>
                <a:path w="52070" h="265430">
                  <a:moveTo>
                    <a:pt x="51930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51930" y="265226"/>
                  </a:lnTo>
                  <a:lnTo>
                    <a:pt x="5193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0EC3B292-EBC6-0CFB-CE06-885CB3E8772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0569" y="14952785"/>
              <a:ext cx="193878" cy="199021"/>
            </a:xfrm>
            <a:prstGeom prst="rect">
              <a:avLst/>
            </a:prstGeom>
          </p:spPr>
        </p:pic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01DC88CF-DEAF-D4B6-E98E-8F086C91D24A}"/>
                </a:ext>
              </a:extLst>
            </p:cNvPr>
            <p:cNvSpPr/>
            <p:nvPr/>
          </p:nvSpPr>
          <p:spPr>
            <a:xfrm>
              <a:off x="10266359" y="14952785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7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7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67"/>
                  </a:moveTo>
                  <a:lnTo>
                    <a:pt x="140843" y="5867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6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9B80C3B4-561E-123F-6B94-356909FFB13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00821" y="14958646"/>
              <a:ext cx="173774" cy="193166"/>
            </a:xfrm>
            <a:prstGeom prst="rect">
              <a:avLst/>
            </a:prstGeom>
          </p:spPr>
        </p:pic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5F695AA8-17A5-B301-89EB-4CD5D93EBEA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07827" y="14952789"/>
              <a:ext cx="185115" cy="199021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2135197A-5C9E-C67E-280B-CB6EA48743C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3115" y="14952792"/>
              <a:ext cx="167538" cy="199021"/>
            </a:xfrm>
            <a:prstGeom prst="rect">
              <a:avLst/>
            </a:prstGeom>
          </p:spPr>
        </p:pic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B37FF6B1-CFAA-98B6-499D-E484BFB667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90996" y="14958646"/>
              <a:ext cx="173774" cy="193166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671E0325-4770-62B2-339D-7889FCB89624}"/>
                </a:ext>
              </a:extLst>
            </p:cNvPr>
            <p:cNvSpPr/>
            <p:nvPr/>
          </p:nvSpPr>
          <p:spPr>
            <a:xfrm>
              <a:off x="9515081" y="15376321"/>
              <a:ext cx="1016000" cy="269875"/>
            </a:xfrm>
            <a:custGeom>
              <a:avLst/>
              <a:gdLst/>
              <a:ahLst/>
              <a:cxnLst/>
              <a:rect l="l" t="t" r="r" b="b"/>
              <a:pathLst>
                <a:path w="1016000" h="269875">
                  <a:moveTo>
                    <a:pt x="180733" y="216420"/>
                  </a:moveTo>
                  <a:lnTo>
                    <a:pt x="53771" y="216420"/>
                  </a:lnTo>
                  <a:lnTo>
                    <a:pt x="53771" y="5600"/>
                  </a:lnTo>
                  <a:lnTo>
                    <a:pt x="0" y="5600"/>
                  </a:lnTo>
                  <a:lnTo>
                    <a:pt x="0" y="216420"/>
                  </a:lnTo>
                  <a:lnTo>
                    <a:pt x="0" y="263410"/>
                  </a:lnTo>
                  <a:lnTo>
                    <a:pt x="180733" y="263410"/>
                  </a:lnTo>
                  <a:lnTo>
                    <a:pt x="180733" y="216420"/>
                  </a:lnTo>
                  <a:close/>
                </a:path>
                <a:path w="1016000" h="269875">
                  <a:moveTo>
                    <a:pt x="454698" y="135369"/>
                  </a:moveTo>
                  <a:lnTo>
                    <a:pt x="448868" y="90805"/>
                  </a:lnTo>
                  <a:lnTo>
                    <a:pt x="432066" y="53428"/>
                  </a:lnTo>
                  <a:lnTo>
                    <a:pt x="405396" y="24790"/>
                  </a:lnTo>
                  <a:lnTo>
                    <a:pt x="399821" y="21920"/>
                  </a:lnTo>
                  <a:lnTo>
                    <a:pt x="399821" y="135369"/>
                  </a:lnTo>
                  <a:lnTo>
                    <a:pt x="394550" y="170510"/>
                  </a:lnTo>
                  <a:lnTo>
                    <a:pt x="379653" y="197523"/>
                  </a:lnTo>
                  <a:lnTo>
                    <a:pt x="356450" y="214871"/>
                  </a:lnTo>
                  <a:lnTo>
                    <a:pt x="326288" y="220992"/>
                  </a:lnTo>
                  <a:lnTo>
                    <a:pt x="296062" y="214871"/>
                  </a:lnTo>
                  <a:lnTo>
                    <a:pt x="272732" y="197523"/>
                  </a:lnTo>
                  <a:lnTo>
                    <a:pt x="257708" y="170510"/>
                  </a:lnTo>
                  <a:lnTo>
                    <a:pt x="252387" y="135369"/>
                  </a:lnTo>
                  <a:lnTo>
                    <a:pt x="257708" y="99847"/>
                  </a:lnTo>
                  <a:lnTo>
                    <a:pt x="272732" y="72364"/>
                  </a:lnTo>
                  <a:lnTo>
                    <a:pt x="296062" y="54610"/>
                  </a:lnTo>
                  <a:lnTo>
                    <a:pt x="326288" y="48310"/>
                  </a:lnTo>
                  <a:lnTo>
                    <a:pt x="356450" y="54610"/>
                  </a:lnTo>
                  <a:lnTo>
                    <a:pt x="379653" y="72364"/>
                  </a:lnTo>
                  <a:lnTo>
                    <a:pt x="394550" y="99847"/>
                  </a:lnTo>
                  <a:lnTo>
                    <a:pt x="399821" y="135369"/>
                  </a:lnTo>
                  <a:lnTo>
                    <a:pt x="399821" y="21920"/>
                  </a:lnTo>
                  <a:lnTo>
                    <a:pt x="369900" y="6464"/>
                  </a:lnTo>
                  <a:lnTo>
                    <a:pt x="326656" y="12"/>
                  </a:lnTo>
                  <a:lnTo>
                    <a:pt x="283298" y="6464"/>
                  </a:lnTo>
                  <a:lnTo>
                    <a:pt x="247535" y="24790"/>
                  </a:lnTo>
                  <a:lnTo>
                    <a:pt x="220522" y="53428"/>
                  </a:lnTo>
                  <a:lnTo>
                    <a:pt x="203466" y="90805"/>
                  </a:lnTo>
                  <a:lnTo>
                    <a:pt x="197510" y="135369"/>
                  </a:lnTo>
                  <a:lnTo>
                    <a:pt x="203466" y="179781"/>
                  </a:lnTo>
                  <a:lnTo>
                    <a:pt x="220522" y="216801"/>
                  </a:lnTo>
                  <a:lnTo>
                    <a:pt x="247535" y="245008"/>
                  </a:lnTo>
                  <a:lnTo>
                    <a:pt x="283298" y="262966"/>
                  </a:lnTo>
                  <a:lnTo>
                    <a:pt x="326656" y="269278"/>
                  </a:lnTo>
                  <a:lnTo>
                    <a:pt x="369900" y="262966"/>
                  </a:lnTo>
                  <a:lnTo>
                    <a:pt x="405396" y="245008"/>
                  </a:lnTo>
                  <a:lnTo>
                    <a:pt x="428104" y="220992"/>
                  </a:lnTo>
                  <a:lnTo>
                    <a:pt x="432066" y="216801"/>
                  </a:lnTo>
                  <a:lnTo>
                    <a:pt x="448868" y="179781"/>
                  </a:lnTo>
                  <a:lnTo>
                    <a:pt x="454698" y="135369"/>
                  </a:lnTo>
                  <a:close/>
                </a:path>
                <a:path w="1016000" h="269875">
                  <a:moveTo>
                    <a:pt x="727557" y="124752"/>
                  </a:moveTo>
                  <a:lnTo>
                    <a:pt x="614146" y="124752"/>
                  </a:lnTo>
                  <a:lnTo>
                    <a:pt x="614146" y="172313"/>
                  </a:lnTo>
                  <a:lnTo>
                    <a:pt x="674141" y="172313"/>
                  </a:lnTo>
                  <a:lnTo>
                    <a:pt x="665937" y="194576"/>
                  </a:lnTo>
                  <a:lnTo>
                    <a:pt x="652653" y="209677"/>
                  </a:lnTo>
                  <a:lnTo>
                    <a:pt x="634847" y="218262"/>
                  </a:lnTo>
                  <a:lnTo>
                    <a:pt x="613041" y="220980"/>
                  </a:lnTo>
                  <a:lnTo>
                    <a:pt x="581342" y="214744"/>
                  </a:lnTo>
                  <a:lnTo>
                    <a:pt x="558304" y="197154"/>
                  </a:lnTo>
                  <a:lnTo>
                    <a:pt x="544258" y="169900"/>
                  </a:lnTo>
                  <a:lnTo>
                    <a:pt x="539508" y="134645"/>
                  </a:lnTo>
                  <a:lnTo>
                    <a:pt x="544258" y="101409"/>
                  </a:lnTo>
                  <a:lnTo>
                    <a:pt x="558266" y="73914"/>
                  </a:lnTo>
                  <a:lnTo>
                    <a:pt x="581190" y="55206"/>
                  </a:lnTo>
                  <a:lnTo>
                    <a:pt x="612686" y="48298"/>
                  </a:lnTo>
                  <a:lnTo>
                    <a:pt x="635025" y="51447"/>
                  </a:lnTo>
                  <a:lnTo>
                    <a:pt x="652005" y="60566"/>
                  </a:lnTo>
                  <a:lnTo>
                    <a:pt x="664337" y="75158"/>
                  </a:lnTo>
                  <a:lnTo>
                    <a:pt x="672668" y="94767"/>
                  </a:lnTo>
                  <a:lnTo>
                    <a:pt x="726465" y="94767"/>
                  </a:lnTo>
                  <a:lnTo>
                    <a:pt x="713320" y="55727"/>
                  </a:lnTo>
                  <a:lnTo>
                    <a:pt x="689368" y="25844"/>
                  </a:lnTo>
                  <a:lnTo>
                    <a:pt x="655624" y="6731"/>
                  </a:lnTo>
                  <a:lnTo>
                    <a:pt x="613041" y="0"/>
                  </a:lnTo>
                  <a:lnTo>
                    <a:pt x="568782" y="6591"/>
                  </a:lnTo>
                  <a:lnTo>
                    <a:pt x="533082" y="25171"/>
                  </a:lnTo>
                  <a:lnTo>
                    <a:pt x="506653" y="53898"/>
                  </a:lnTo>
                  <a:lnTo>
                    <a:pt x="490258" y="90995"/>
                  </a:lnTo>
                  <a:lnTo>
                    <a:pt x="484632" y="134645"/>
                  </a:lnTo>
                  <a:lnTo>
                    <a:pt x="490258" y="178435"/>
                  </a:lnTo>
                  <a:lnTo>
                    <a:pt x="506641" y="215531"/>
                  </a:lnTo>
                  <a:lnTo>
                    <a:pt x="533006" y="244221"/>
                  </a:lnTo>
                  <a:lnTo>
                    <a:pt x="568604" y="262712"/>
                  </a:lnTo>
                  <a:lnTo>
                    <a:pt x="612686" y="269265"/>
                  </a:lnTo>
                  <a:lnTo>
                    <a:pt x="659345" y="261454"/>
                  </a:lnTo>
                  <a:lnTo>
                    <a:pt x="695642" y="238048"/>
                  </a:lnTo>
                  <a:lnTo>
                    <a:pt x="719175" y="199059"/>
                  </a:lnTo>
                  <a:lnTo>
                    <a:pt x="727557" y="144526"/>
                  </a:lnTo>
                  <a:lnTo>
                    <a:pt x="727557" y="124752"/>
                  </a:lnTo>
                  <a:close/>
                </a:path>
                <a:path w="1016000" h="269875">
                  <a:moveTo>
                    <a:pt x="1015771" y="135369"/>
                  </a:moveTo>
                  <a:lnTo>
                    <a:pt x="1009929" y="90805"/>
                  </a:lnTo>
                  <a:lnTo>
                    <a:pt x="993140" y="53428"/>
                  </a:lnTo>
                  <a:lnTo>
                    <a:pt x="966457" y="24790"/>
                  </a:lnTo>
                  <a:lnTo>
                    <a:pt x="960894" y="21920"/>
                  </a:lnTo>
                  <a:lnTo>
                    <a:pt x="960894" y="135369"/>
                  </a:lnTo>
                  <a:lnTo>
                    <a:pt x="955624" y="170510"/>
                  </a:lnTo>
                  <a:lnTo>
                    <a:pt x="940727" y="197523"/>
                  </a:lnTo>
                  <a:lnTo>
                    <a:pt x="917524" y="214871"/>
                  </a:lnTo>
                  <a:lnTo>
                    <a:pt x="887361" y="220992"/>
                  </a:lnTo>
                  <a:lnTo>
                    <a:pt x="857135" y="214871"/>
                  </a:lnTo>
                  <a:lnTo>
                    <a:pt x="833805" y="197523"/>
                  </a:lnTo>
                  <a:lnTo>
                    <a:pt x="818781" y="170510"/>
                  </a:lnTo>
                  <a:lnTo>
                    <a:pt x="813460" y="135369"/>
                  </a:lnTo>
                  <a:lnTo>
                    <a:pt x="818781" y="99847"/>
                  </a:lnTo>
                  <a:lnTo>
                    <a:pt x="833805" y="72364"/>
                  </a:lnTo>
                  <a:lnTo>
                    <a:pt x="857135" y="54610"/>
                  </a:lnTo>
                  <a:lnTo>
                    <a:pt x="887361" y="48310"/>
                  </a:lnTo>
                  <a:lnTo>
                    <a:pt x="917524" y="54610"/>
                  </a:lnTo>
                  <a:lnTo>
                    <a:pt x="940727" y="72364"/>
                  </a:lnTo>
                  <a:lnTo>
                    <a:pt x="955624" y="99847"/>
                  </a:lnTo>
                  <a:lnTo>
                    <a:pt x="960894" y="135369"/>
                  </a:lnTo>
                  <a:lnTo>
                    <a:pt x="960894" y="21920"/>
                  </a:lnTo>
                  <a:lnTo>
                    <a:pt x="930960" y="6464"/>
                  </a:lnTo>
                  <a:lnTo>
                    <a:pt x="887730" y="12"/>
                  </a:lnTo>
                  <a:lnTo>
                    <a:pt x="844372" y="6464"/>
                  </a:lnTo>
                  <a:lnTo>
                    <a:pt x="808596" y="24790"/>
                  </a:lnTo>
                  <a:lnTo>
                    <a:pt x="781596" y="53428"/>
                  </a:lnTo>
                  <a:lnTo>
                    <a:pt x="764527" y="90805"/>
                  </a:lnTo>
                  <a:lnTo>
                    <a:pt x="758583" y="135369"/>
                  </a:lnTo>
                  <a:lnTo>
                    <a:pt x="764527" y="179781"/>
                  </a:lnTo>
                  <a:lnTo>
                    <a:pt x="781596" y="216801"/>
                  </a:lnTo>
                  <a:lnTo>
                    <a:pt x="808596" y="245008"/>
                  </a:lnTo>
                  <a:lnTo>
                    <a:pt x="844372" y="262966"/>
                  </a:lnTo>
                  <a:lnTo>
                    <a:pt x="887730" y="269278"/>
                  </a:lnTo>
                  <a:lnTo>
                    <a:pt x="930960" y="262966"/>
                  </a:lnTo>
                  <a:lnTo>
                    <a:pt x="966457" y="245008"/>
                  </a:lnTo>
                  <a:lnTo>
                    <a:pt x="989177" y="220992"/>
                  </a:lnTo>
                  <a:lnTo>
                    <a:pt x="993140" y="216801"/>
                  </a:lnTo>
                  <a:lnTo>
                    <a:pt x="1009929" y="179781"/>
                  </a:lnTo>
                  <a:lnTo>
                    <a:pt x="1015771" y="135369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F84E7AB7-1664-7236-5315-19F1ED80348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36139" y="15446569"/>
              <a:ext cx="167919" cy="196824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137BBA96-DE30-5F5B-D223-50A8C7D141DC}"/>
                </a:ext>
              </a:extLst>
            </p:cNvPr>
            <p:cNvSpPr/>
            <p:nvPr/>
          </p:nvSpPr>
          <p:spPr>
            <a:xfrm>
              <a:off x="10834377" y="15446561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8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8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54"/>
                  </a:moveTo>
                  <a:lnTo>
                    <a:pt x="140843" y="5854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61E66386-25CC-A0B0-7F2B-A30A1BFE0A07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68838" y="15452422"/>
              <a:ext cx="173774" cy="193166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55C35225-1059-C0D7-BDE0-78A2F98C90BB}"/>
                </a:ext>
              </a:extLst>
            </p:cNvPr>
            <p:cNvSpPr/>
            <p:nvPr/>
          </p:nvSpPr>
          <p:spPr>
            <a:xfrm>
              <a:off x="8657565" y="15374505"/>
              <a:ext cx="2717165" cy="821690"/>
            </a:xfrm>
            <a:custGeom>
              <a:avLst/>
              <a:gdLst/>
              <a:ahLst/>
              <a:cxnLst/>
              <a:rect l="l" t="t" r="r" b="b"/>
              <a:pathLst>
                <a:path w="2717165" h="821690">
                  <a:moveTo>
                    <a:pt x="73164" y="806564"/>
                  </a:moveTo>
                  <a:lnTo>
                    <a:pt x="52997" y="769874"/>
                  </a:lnTo>
                  <a:lnTo>
                    <a:pt x="38595" y="730605"/>
                  </a:lnTo>
                  <a:lnTo>
                    <a:pt x="29959" y="689635"/>
                  </a:lnTo>
                  <a:lnTo>
                    <a:pt x="27076" y="647801"/>
                  </a:lnTo>
                  <a:lnTo>
                    <a:pt x="29946" y="606310"/>
                  </a:lnTo>
                  <a:lnTo>
                    <a:pt x="38557" y="565886"/>
                  </a:lnTo>
                  <a:lnTo>
                    <a:pt x="52844" y="527456"/>
                  </a:lnTo>
                  <a:lnTo>
                    <a:pt x="72809" y="491934"/>
                  </a:lnTo>
                  <a:lnTo>
                    <a:pt x="50482" y="477316"/>
                  </a:lnTo>
                  <a:lnTo>
                    <a:pt x="28409" y="516242"/>
                  </a:lnTo>
                  <a:lnTo>
                    <a:pt x="12623" y="558292"/>
                  </a:lnTo>
                  <a:lnTo>
                    <a:pt x="3162" y="602475"/>
                  </a:lnTo>
                  <a:lnTo>
                    <a:pt x="0" y="647801"/>
                  </a:lnTo>
                  <a:lnTo>
                    <a:pt x="3162" y="693521"/>
                  </a:lnTo>
                  <a:lnTo>
                    <a:pt x="12674" y="738339"/>
                  </a:lnTo>
                  <a:lnTo>
                    <a:pt x="28562" y="781240"/>
                  </a:lnTo>
                  <a:lnTo>
                    <a:pt x="50863" y="821194"/>
                  </a:lnTo>
                  <a:lnTo>
                    <a:pt x="73164" y="806564"/>
                  </a:lnTo>
                  <a:close/>
                </a:path>
                <a:path w="2717165" h="821690">
                  <a:moveTo>
                    <a:pt x="2682290" y="77927"/>
                  </a:moveTo>
                  <a:lnTo>
                    <a:pt x="2629624" y="77927"/>
                  </a:lnTo>
                  <a:lnTo>
                    <a:pt x="2629624" y="265239"/>
                  </a:lnTo>
                  <a:lnTo>
                    <a:pt x="2682290" y="265239"/>
                  </a:lnTo>
                  <a:lnTo>
                    <a:pt x="2682290" y="77927"/>
                  </a:lnTo>
                  <a:close/>
                </a:path>
                <a:path w="2717165" h="821690">
                  <a:moveTo>
                    <a:pt x="2717050" y="0"/>
                  </a:moveTo>
                  <a:lnTo>
                    <a:pt x="2653042" y="0"/>
                  </a:lnTo>
                  <a:lnTo>
                    <a:pt x="2634373" y="54508"/>
                  </a:lnTo>
                  <a:lnTo>
                    <a:pt x="2681198" y="54508"/>
                  </a:lnTo>
                  <a:lnTo>
                    <a:pt x="271705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51F70AD5-D6F5-AC11-54DE-A8B64975EAF5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47908" y="15943266"/>
              <a:ext cx="172300" cy="196100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85CA466E-745E-1E6D-BF59-DD373F3CEA70}"/>
                </a:ext>
              </a:extLst>
            </p:cNvPr>
            <p:cNvSpPr/>
            <p:nvPr/>
          </p:nvSpPr>
          <p:spPr>
            <a:xfrm>
              <a:off x="8962974" y="15868281"/>
              <a:ext cx="118745" cy="265430"/>
            </a:xfrm>
            <a:custGeom>
              <a:avLst/>
              <a:gdLst/>
              <a:ahLst/>
              <a:cxnLst/>
              <a:rect l="l" t="t" r="r" b="b"/>
              <a:pathLst>
                <a:path w="118745" h="265430">
                  <a:moveTo>
                    <a:pt x="28524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24" y="265226"/>
                  </a:lnTo>
                  <a:lnTo>
                    <a:pt x="28524" y="0"/>
                  </a:lnTo>
                  <a:close/>
                </a:path>
                <a:path w="118745" h="265430">
                  <a:moveTo>
                    <a:pt x="111569" y="80848"/>
                  </a:moveTo>
                  <a:lnTo>
                    <a:pt x="82651" y="80848"/>
                  </a:lnTo>
                  <a:lnTo>
                    <a:pt x="82651" y="265226"/>
                  </a:lnTo>
                  <a:lnTo>
                    <a:pt x="111569" y="265226"/>
                  </a:lnTo>
                  <a:lnTo>
                    <a:pt x="111569" y="80848"/>
                  </a:lnTo>
                  <a:close/>
                </a:path>
                <a:path w="118745" h="265430">
                  <a:moveTo>
                    <a:pt x="118135" y="29997"/>
                  </a:moveTo>
                  <a:lnTo>
                    <a:pt x="116471" y="21958"/>
                  </a:lnTo>
                  <a:lnTo>
                    <a:pt x="111963" y="15328"/>
                  </a:lnTo>
                  <a:lnTo>
                    <a:pt x="105333" y="10807"/>
                  </a:lnTo>
                  <a:lnTo>
                    <a:pt x="97294" y="9144"/>
                  </a:lnTo>
                  <a:lnTo>
                    <a:pt x="89077" y="10807"/>
                  </a:lnTo>
                  <a:lnTo>
                    <a:pt x="82461" y="15328"/>
                  </a:lnTo>
                  <a:lnTo>
                    <a:pt x="78028" y="21958"/>
                  </a:lnTo>
                  <a:lnTo>
                    <a:pt x="76428" y="29997"/>
                  </a:lnTo>
                  <a:lnTo>
                    <a:pt x="78028" y="38188"/>
                  </a:lnTo>
                  <a:lnTo>
                    <a:pt x="82461" y="44805"/>
                  </a:lnTo>
                  <a:lnTo>
                    <a:pt x="89077" y="49237"/>
                  </a:lnTo>
                  <a:lnTo>
                    <a:pt x="97294" y="50838"/>
                  </a:lnTo>
                  <a:lnTo>
                    <a:pt x="105333" y="49237"/>
                  </a:lnTo>
                  <a:lnTo>
                    <a:pt x="111963" y="44805"/>
                  </a:lnTo>
                  <a:lnTo>
                    <a:pt x="116471" y="38188"/>
                  </a:lnTo>
                  <a:lnTo>
                    <a:pt x="118135" y="2999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B667544A-FDCA-1FD9-E761-9C600603D8A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29007" y="15943274"/>
              <a:ext cx="248043" cy="190233"/>
            </a:xfrm>
            <a:prstGeom prst="rect">
              <a:avLst/>
            </a:prstGeom>
          </p:spPr>
        </p:pic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BEFF1CED-318E-0A76-D60B-D22982149D66}"/>
                </a:ext>
              </a:extLst>
            </p:cNvPr>
            <p:cNvSpPr/>
            <p:nvPr/>
          </p:nvSpPr>
          <p:spPr>
            <a:xfrm>
              <a:off x="9421977" y="15877425"/>
              <a:ext cx="41910" cy="256540"/>
            </a:xfrm>
            <a:custGeom>
              <a:avLst/>
              <a:gdLst/>
              <a:ahLst/>
              <a:cxnLst/>
              <a:rect l="l" t="t" r="r" b="b"/>
              <a:pathLst>
                <a:path w="41909" h="256540">
                  <a:moveTo>
                    <a:pt x="35128" y="71704"/>
                  </a:moveTo>
                  <a:lnTo>
                    <a:pt x="6210" y="71704"/>
                  </a:lnTo>
                  <a:lnTo>
                    <a:pt x="6210" y="256082"/>
                  </a:lnTo>
                  <a:lnTo>
                    <a:pt x="35128" y="256082"/>
                  </a:lnTo>
                  <a:lnTo>
                    <a:pt x="35128" y="71704"/>
                  </a:lnTo>
                  <a:close/>
                </a:path>
                <a:path w="41909" h="256540">
                  <a:moveTo>
                    <a:pt x="20853" y="0"/>
                  </a:moveTo>
                  <a:lnTo>
                    <a:pt x="12655" y="1663"/>
                  </a:lnTo>
                  <a:lnTo>
                    <a:pt x="6035" y="6173"/>
                  </a:lnTo>
                  <a:lnTo>
                    <a:pt x="1611" y="12810"/>
                  </a:lnTo>
                  <a:lnTo>
                    <a:pt x="0" y="20853"/>
                  </a:lnTo>
                  <a:lnTo>
                    <a:pt x="1611" y="29044"/>
                  </a:lnTo>
                  <a:lnTo>
                    <a:pt x="6035" y="35660"/>
                  </a:lnTo>
                  <a:lnTo>
                    <a:pt x="12655" y="40082"/>
                  </a:lnTo>
                  <a:lnTo>
                    <a:pt x="20853" y="41694"/>
                  </a:lnTo>
                  <a:lnTo>
                    <a:pt x="28894" y="40082"/>
                  </a:lnTo>
                  <a:lnTo>
                    <a:pt x="35526" y="35660"/>
                  </a:lnTo>
                  <a:lnTo>
                    <a:pt x="40032" y="29044"/>
                  </a:lnTo>
                  <a:lnTo>
                    <a:pt x="41694" y="20853"/>
                  </a:lnTo>
                  <a:lnTo>
                    <a:pt x="40032" y="12810"/>
                  </a:lnTo>
                  <a:lnTo>
                    <a:pt x="35526" y="6173"/>
                  </a:lnTo>
                  <a:lnTo>
                    <a:pt x="28894" y="1663"/>
                  </a:lnTo>
                  <a:lnTo>
                    <a:pt x="20853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82199BB3-7CF4-BA21-2947-D4ADD7BFA345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11572" y="15943274"/>
              <a:ext cx="155486" cy="190233"/>
            </a:xfrm>
            <a:prstGeom prst="rect">
              <a:avLst/>
            </a:prstGeom>
          </p:spPr>
        </p:pic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6F5CB146-CCC8-6815-0B36-77D2DED9184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06884" y="15943266"/>
              <a:ext cx="172300" cy="19610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57C93495-C751-2283-A528-F4DDB69E790E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96206" y="15943266"/>
              <a:ext cx="172300" cy="196100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085CACA4-FDC6-A577-E53A-9C478D8E61A4}"/>
                </a:ext>
              </a:extLst>
            </p:cNvPr>
            <p:cNvSpPr/>
            <p:nvPr/>
          </p:nvSpPr>
          <p:spPr>
            <a:xfrm>
              <a:off x="10211269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0EF2CF3D-8DAF-D673-80A4-21B390E1A07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81341" y="15943266"/>
              <a:ext cx="279102" cy="196100"/>
            </a:xfrm>
            <a:prstGeom prst="rect">
              <a:avLst/>
            </a:prstGeom>
          </p:spPr>
        </p:pic>
        <p:pic>
          <p:nvPicPr>
            <p:cNvPr id="43" name="object 43">
              <a:extLst>
                <a:ext uri="{FF2B5EF4-FFF2-40B4-BE49-F238E27FC236}">
                  <a16:creationId xmlns:a16="http://schemas.microsoft.com/office/drawing/2014/main" id="{544B99DD-23F8-F84D-15DD-CDDA2DD0000D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91505" y="15902659"/>
              <a:ext cx="294450" cy="236703"/>
            </a:xfrm>
            <a:prstGeom prst="rect">
              <a:avLst/>
            </a:prstGeom>
          </p:spPr>
        </p:pic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ABC2AEDF-EF8F-824C-D41C-33462F4B9EF6}"/>
                </a:ext>
              </a:extLst>
            </p:cNvPr>
            <p:cNvSpPr/>
            <p:nvPr/>
          </p:nvSpPr>
          <p:spPr>
            <a:xfrm>
              <a:off x="11011550" y="15877042"/>
              <a:ext cx="152400" cy="261620"/>
            </a:xfrm>
            <a:custGeom>
              <a:avLst/>
              <a:gdLst/>
              <a:ahLst/>
              <a:cxnLst/>
              <a:rect l="l" t="t" r="r" b="b"/>
              <a:pathLst>
                <a:path w="152400" h="261619">
                  <a:moveTo>
                    <a:pt x="130238" y="0"/>
                  </a:moveTo>
                  <a:lnTo>
                    <a:pt x="88544" y="0"/>
                  </a:lnTo>
                  <a:lnTo>
                    <a:pt x="61468" y="44653"/>
                  </a:lnTo>
                  <a:lnTo>
                    <a:pt x="89992" y="44653"/>
                  </a:lnTo>
                  <a:lnTo>
                    <a:pt x="130238" y="0"/>
                  </a:lnTo>
                  <a:close/>
                </a:path>
                <a:path w="152400" h="261619">
                  <a:moveTo>
                    <a:pt x="138159" y="91478"/>
                  </a:moveTo>
                  <a:lnTo>
                    <a:pt x="77914" y="91478"/>
                  </a:lnTo>
                  <a:lnTo>
                    <a:pt x="97572" y="94455"/>
                  </a:lnTo>
                  <a:lnTo>
                    <a:pt x="111907" y="102679"/>
                  </a:lnTo>
                  <a:lnTo>
                    <a:pt x="120682" y="115084"/>
                  </a:lnTo>
                  <a:lnTo>
                    <a:pt x="123659" y="130606"/>
                  </a:lnTo>
                  <a:lnTo>
                    <a:pt x="123659" y="148539"/>
                  </a:lnTo>
                  <a:lnTo>
                    <a:pt x="77634" y="150459"/>
                  </a:lnTo>
                  <a:lnTo>
                    <a:pt x="38093" y="158689"/>
                  </a:lnTo>
                  <a:lnTo>
                    <a:pt x="10420" y="176935"/>
                  </a:lnTo>
                  <a:lnTo>
                    <a:pt x="0" y="208902"/>
                  </a:lnTo>
                  <a:lnTo>
                    <a:pt x="4063" y="229485"/>
                  </a:lnTo>
                  <a:lnTo>
                    <a:pt x="16049" y="246226"/>
                  </a:lnTo>
                  <a:lnTo>
                    <a:pt x="35650" y="257478"/>
                  </a:lnTo>
                  <a:lnTo>
                    <a:pt x="62560" y="261594"/>
                  </a:lnTo>
                  <a:lnTo>
                    <a:pt x="83061" y="258848"/>
                  </a:lnTo>
                  <a:lnTo>
                    <a:pt x="100101" y="251161"/>
                  </a:lnTo>
                  <a:lnTo>
                    <a:pt x="113645" y="239359"/>
                  </a:lnTo>
                  <a:lnTo>
                    <a:pt x="114919" y="237439"/>
                  </a:lnTo>
                  <a:lnTo>
                    <a:pt x="68414" y="237439"/>
                  </a:lnTo>
                  <a:lnTo>
                    <a:pt x="52822" y="235467"/>
                  </a:lnTo>
                  <a:lnTo>
                    <a:pt x="40287" y="229620"/>
                  </a:lnTo>
                  <a:lnTo>
                    <a:pt x="31938" y="219999"/>
                  </a:lnTo>
                  <a:lnTo>
                    <a:pt x="28905" y="206705"/>
                  </a:lnTo>
                  <a:lnTo>
                    <a:pt x="36918" y="186463"/>
                  </a:lnTo>
                  <a:lnTo>
                    <a:pt x="58170" y="175106"/>
                  </a:lnTo>
                  <a:lnTo>
                    <a:pt x="88478" y="170127"/>
                  </a:lnTo>
                  <a:lnTo>
                    <a:pt x="123659" y="169024"/>
                  </a:lnTo>
                  <a:lnTo>
                    <a:pt x="152196" y="169024"/>
                  </a:lnTo>
                  <a:lnTo>
                    <a:pt x="152196" y="130606"/>
                  </a:lnTo>
                  <a:lnTo>
                    <a:pt x="147245" y="104351"/>
                  </a:lnTo>
                  <a:lnTo>
                    <a:pt x="138159" y="91478"/>
                  </a:lnTo>
                  <a:close/>
                </a:path>
                <a:path w="152400" h="261619">
                  <a:moveTo>
                    <a:pt x="152196" y="224269"/>
                  </a:moveTo>
                  <a:lnTo>
                    <a:pt x="123659" y="224269"/>
                  </a:lnTo>
                  <a:lnTo>
                    <a:pt x="123659" y="256463"/>
                  </a:lnTo>
                  <a:lnTo>
                    <a:pt x="152196" y="256463"/>
                  </a:lnTo>
                  <a:lnTo>
                    <a:pt x="152196" y="224269"/>
                  </a:lnTo>
                  <a:close/>
                </a:path>
                <a:path w="152400" h="261619">
                  <a:moveTo>
                    <a:pt x="152196" y="169024"/>
                  </a:moveTo>
                  <a:lnTo>
                    <a:pt x="123659" y="169024"/>
                  </a:lnTo>
                  <a:lnTo>
                    <a:pt x="123659" y="175615"/>
                  </a:lnTo>
                  <a:lnTo>
                    <a:pt x="119812" y="199939"/>
                  </a:lnTo>
                  <a:lnTo>
                    <a:pt x="108796" y="219562"/>
                  </a:lnTo>
                  <a:lnTo>
                    <a:pt x="91400" y="232667"/>
                  </a:lnTo>
                  <a:lnTo>
                    <a:pt x="68414" y="237439"/>
                  </a:lnTo>
                  <a:lnTo>
                    <a:pt x="114919" y="237439"/>
                  </a:lnTo>
                  <a:lnTo>
                    <a:pt x="123659" y="224269"/>
                  </a:lnTo>
                  <a:lnTo>
                    <a:pt x="152196" y="224269"/>
                  </a:lnTo>
                  <a:lnTo>
                    <a:pt x="152196" y="169024"/>
                  </a:lnTo>
                  <a:close/>
                </a:path>
                <a:path w="152400" h="261619">
                  <a:moveTo>
                    <a:pt x="79019" y="66230"/>
                  </a:moveTo>
                  <a:lnTo>
                    <a:pt x="50527" y="70249"/>
                  </a:lnTo>
                  <a:lnTo>
                    <a:pt x="27212" y="82191"/>
                  </a:lnTo>
                  <a:lnTo>
                    <a:pt x="10960" y="101881"/>
                  </a:lnTo>
                  <a:lnTo>
                    <a:pt x="3657" y="129146"/>
                  </a:lnTo>
                  <a:lnTo>
                    <a:pt x="32550" y="129146"/>
                  </a:lnTo>
                  <a:lnTo>
                    <a:pt x="36455" y="113691"/>
                  </a:lnTo>
                  <a:lnTo>
                    <a:pt x="45308" y="101881"/>
                  </a:lnTo>
                  <a:lnTo>
                    <a:pt x="59207" y="94174"/>
                  </a:lnTo>
                  <a:lnTo>
                    <a:pt x="77914" y="91478"/>
                  </a:lnTo>
                  <a:lnTo>
                    <a:pt x="138159" y="91478"/>
                  </a:lnTo>
                  <a:lnTo>
                    <a:pt x="132895" y="84021"/>
                  </a:lnTo>
                  <a:lnTo>
                    <a:pt x="109902" y="70890"/>
                  </a:lnTo>
                  <a:lnTo>
                    <a:pt x="79019" y="6623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>
              <a:extLst>
                <a:ext uri="{FF2B5EF4-FFF2-40B4-BE49-F238E27FC236}">
                  <a16:creationId xmlns:a16="http://schemas.microsoft.com/office/drawing/2014/main" id="{6D6F618A-FDFA-D3DE-2F74-57E1BF0DFDB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16000" y="15943274"/>
              <a:ext cx="155486" cy="190233"/>
            </a:xfrm>
            <a:prstGeom prst="rect">
              <a:avLst/>
            </a:prstGeom>
          </p:spPr>
        </p:pic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04C527BC-5A75-30BE-CE26-C59FBD8141F2}"/>
                </a:ext>
              </a:extLst>
            </p:cNvPr>
            <p:cNvSpPr/>
            <p:nvPr/>
          </p:nvSpPr>
          <p:spPr>
            <a:xfrm>
              <a:off x="11411324" y="15943274"/>
              <a:ext cx="177165" cy="266065"/>
            </a:xfrm>
            <a:custGeom>
              <a:avLst/>
              <a:gdLst/>
              <a:ahLst/>
              <a:cxnLst/>
              <a:rect l="l" t="t" r="r" b="b"/>
              <a:pathLst>
                <a:path w="177165" h="266065">
                  <a:moveTo>
                    <a:pt x="39509" y="205231"/>
                  </a:moveTo>
                  <a:lnTo>
                    <a:pt x="9499" y="205231"/>
                  </a:lnTo>
                  <a:lnTo>
                    <a:pt x="18537" y="231948"/>
                  </a:lnTo>
                  <a:lnTo>
                    <a:pt x="36491" y="250777"/>
                  </a:lnTo>
                  <a:lnTo>
                    <a:pt x="61168" y="261924"/>
                  </a:lnTo>
                  <a:lnTo>
                    <a:pt x="90373" y="265595"/>
                  </a:lnTo>
                  <a:lnTo>
                    <a:pt x="125826" y="259919"/>
                  </a:lnTo>
                  <a:lnTo>
                    <a:pt x="153192" y="243784"/>
                  </a:lnTo>
                  <a:lnTo>
                    <a:pt x="154819" y="241452"/>
                  </a:lnTo>
                  <a:lnTo>
                    <a:pt x="90728" y="241452"/>
                  </a:lnTo>
                  <a:lnTo>
                    <a:pt x="72638" y="239341"/>
                  </a:lnTo>
                  <a:lnTo>
                    <a:pt x="57432" y="232805"/>
                  </a:lnTo>
                  <a:lnTo>
                    <a:pt x="46069" y="221537"/>
                  </a:lnTo>
                  <a:lnTo>
                    <a:pt x="39509" y="205231"/>
                  </a:lnTo>
                  <a:close/>
                </a:path>
                <a:path w="177165" h="266065">
                  <a:moveTo>
                    <a:pt x="177063" y="152552"/>
                  </a:moveTo>
                  <a:lnTo>
                    <a:pt x="148539" y="152552"/>
                  </a:lnTo>
                  <a:lnTo>
                    <a:pt x="148476" y="186575"/>
                  </a:lnTo>
                  <a:lnTo>
                    <a:pt x="144342" y="210125"/>
                  </a:lnTo>
                  <a:lnTo>
                    <a:pt x="132530" y="227414"/>
                  </a:lnTo>
                  <a:lnTo>
                    <a:pt x="114270" y="237914"/>
                  </a:lnTo>
                  <a:lnTo>
                    <a:pt x="90728" y="241452"/>
                  </a:lnTo>
                  <a:lnTo>
                    <a:pt x="154819" y="241452"/>
                  </a:lnTo>
                  <a:lnTo>
                    <a:pt x="170820" y="218526"/>
                  </a:lnTo>
                  <a:lnTo>
                    <a:pt x="177063" y="185483"/>
                  </a:lnTo>
                  <a:lnTo>
                    <a:pt x="177063" y="152552"/>
                  </a:lnTo>
                  <a:close/>
                </a:path>
                <a:path w="177165" h="266065">
                  <a:moveTo>
                    <a:pt x="84137" y="0"/>
                  </a:moveTo>
                  <a:lnTo>
                    <a:pt x="49999" y="6915"/>
                  </a:lnTo>
                  <a:lnTo>
                    <a:pt x="23409" y="26246"/>
                  </a:lnTo>
                  <a:lnTo>
                    <a:pt x="6149" y="55865"/>
                  </a:lnTo>
                  <a:lnTo>
                    <a:pt x="0" y="93649"/>
                  </a:lnTo>
                  <a:lnTo>
                    <a:pt x="6149" y="131165"/>
                  </a:lnTo>
                  <a:lnTo>
                    <a:pt x="23409" y="160553"/>
                  </a:lnTo>
                  <a:lnTo>
                    <a:pt x="49999" y="179721"/>
                  </a:lnTo>
                  <a:lnTo>
                    <a:pt x="84137" y="186575"/>
                  </a:lnTo>
                  <a:lnTo>
                    <a:pt x="103776" y="184242"/>
                  </a:lnTo>
                  <a:lnTo>
                    <a:pt x="121281" y="177517"/>
                  </a:lnTo>
                  <a:lnTo>
                    <a:pt x="136315" y="166816"/>
                  </a:lnTo>
                  <a:lnTo>
                    <a:pt x="139756" y="162801"/>
                  </a:lnTo>
                  <a:lnTo>
                    <a:pt x="89268" y="162801"/>
                  </a:lnTo>
                  <a:lnTo>
                    <a:pt x="64613" y="157963"/>
                  </a:lnTo>
                  <a:lnTo>
                    <a:pt x="45688" y="144137"/>
                  </a:lnTo>
                  <a:lnTo>
                    <a:pt x="33554" y="122355"/>
                  </a:lnTo>
                  <a:lnTo>
                    <a:pt x="29273" y="93649"/>
                  </a:lnTo>
                  <a:lnTo>
                    <a:pt x="33504" y="64728"/>
                  </a:lnTo>
                  <a:lnTo>
                    <a:pt x="45554" y="42841"/>
                  </a:lnTo>
                  <a:lnTo>
                    <a:pt x="64463" y="28982"/>
                  </a:lnTo>
                  <a:lnTo>
                    <a:pt x="89268" y="24142"/>
                  </a:lnTo>
                  <a:lnTo>
                    <a:pt x="139794" y="24142"/>
                  </a:lnTo>
                  <a:lnTo>
                    <a:pt x="136315" y="20065"/>
                  </a:lnTo>
                  <a:lnTo>
                    <a:pt x="121281" y="9237"/>
                  </a:lnTo>
                  <a:lnTo>
                    <a:pt x="103776" y="2389"/>
                  </a:lnTo>
                  <a:lnTo>
                    <a:pt x="84137" y="0"/>
                  </a:lnTo>
                  <a:close/>
                </a:path>
                <a:path w="177165" h="266065">
                  <a:moveTo>
                    <a:pt x="139794" y="24142"/>
                  </a:moveTo>
                  <a:lnTo>
                    <a:pt x="89268" y="24142"/>
                  </a:lnTo>
                  <a:lnTo>
                    <a:pt x="113809" y="28982"/>
                  </a:lnTo>
                  <a:lnTo>
                    <a:pt x="132486" y="42841"/>
                  </a:lnTo>
                  <a:lnTo>
                    <a:pt x="144371" y="64728"/>
                  </a:lnTo>
                  <a:lnTo>
                    <a:pt x="148539" y="93649"/>
                  </a:lnTo>
                  <a:lnTo>
                    <a:pt x="144268" y="122355"/>
                  </a:lnTo>
                  <a:lnTo>
                    <a:pt x="132210" y="144137"/>
                  </a:lnTo>
                  <a:lnTo>
                    <a:pt x="113499" y="157963"/>
                  </a:lnTo>
                  <a:lnTo>
                    <a:pt x="89268" y="162801"/>
                  </a:lnTo>
                  <a:lnTo>
                    <a:pt x="139756" y="162801"/>
                  </a:lnTo>
                  <a:lnTo>
                    <a:pt x="148539" y="152552"/>
                  </a:lnTo>
                  <a:lnTo>
                    <a:pt x="177063" y="152552"/>
                  </a:lnTo>
                  <a:lnTo>
                    <a:pt x="177063" y="34391"/>
                  </a:lnTo>
                  <a:lnTo>
                    <a:pt x="148539" y="34391"/>
                  </a:lnTo>
                  <a:lnTo>
                    <a:pt x="139794" y="24142"/>
                  </a:lnTo>
                  <a:close/>
                </a:path>
                <a:path w="177165" h="266065">
                  <a:moveTo>
                    <a:pt x="177063" y="5854"/>
                  </a:moveTo>
                  <a:lnTo>
                    <a:pt x="148539" y="5854"/>
                  </a:lnTo>
                  <a:lnTo>
                    <a:pt x="148539" y="34391"/>
                  </a:lnTo>
                  <a:lnTo>
                    <a:pt x="177063" y="34391"/>
                  </a:lnTo>
                  <a:lnTo>
                    <a:pt x="177063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3F1ECEC5-9C8A-0F05-DB16-46BABF62FF83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640660" y="15949131"/>
              <a:ext cx="155486" cy="190233"/>
            </a:xfrm>
            <a:prstGeom prst="rect">
              <a:avLst/>
            </a:prstGeom>
          </p:spPr>
        </p:pic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C40AA82C-5730-CDF1-E5D6-4FA304D0DA99}"/>
                </a:ext>
              </a:extLst>
            </p:cNvPr>
            <p:cNvSpPr/>
            <p:nvPr/>
          </p:nvSpPr>
          <p:spPr>
            <a:xfrm>
              <a:off x="11850954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>
              <a:extLst>
                <a:ext uri="{FF2B5EF4-FFF2-40B4-BE49-F238E27FC236}">
                  <a16:creationId xmlns:a16="http://schemas.microsoft.com/office/drawing/2014/main" id="{6A18A652-65C5-F921-A751-BD8A3D516A87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921910" y="15943275"/>
              <a:ext cx="178892" cy="196088"/>
            </a:xfrm>
            <a:prstGeom prst="rect">
              <a:avLst/>
            </a:prstGeom>
          </p:spPr>
        </p:pic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8690036F-5EC4-D981-6EB7-AC4BA92D4C6E}"/>
                </a:ext>
              </a:extLst>
            </p:cNvPr>
            <p:cNvSpPr/>
            <p:nvPr/>
          </p:nvSpPr>
          <p:spPr>
            <a:xfrm>
              <a:off x="12117570" y="15851807"/>
              <a:ext cx="73660" cy="344170"/>
            </a:xfrm>
            <a:custGeom>
              <a:avLst/>
              <a:gdLst/>
              <a:ahLst/>
              <a:cxnLst/>
              <a:rect l="l" t="t" r="r" b="b"/>
              <a:pathLst>
                <a:path w="73659" h="344169">
                  <a:moveTo>
                    <a:pt x="22682" y="0"/>
                  </a:moveTo>
                  <a:lnTo>
                    <a:pt x="0" y="14630"/>
                  </a:lnTo>
                  <a:lnTo>
                    <a:pt x="20174" y="51324"/>
                  </a:lnTo>
                  <a:lnTo>
                    <a:pt x="34580" y="90595"/>
                  </a:lnTo>
                  <a:lnTo>
                    <a:pt x="43221" y="131580"/>
                  </a:lnTo>
                  <a:lnTo>
                    <a:pt x="46100" y="173418"/>
                  </a:lnTo>
                  <a:lnTo>
                    <a:pt x="43227" y="214895"/>
                  </a:lnTo>
                  <a:lnTo>
                    <a:pt x="34628" y="255311"/>
                  </a:lnTo>
                  <a:lnTo>
                    <a:pt x="20335" y="293740"/>
                  </a:lnTo>
                  <a:lnTo>
                    <a:pt x="380" y="329260"/>
                  </a:lnTo>
                  <a:lnTo>
                    <a:pt x="23063" y="343890"/>
                  </a:lnTo>
                  <a:lnTo>
                    <a:pt x="44936" y="304956"/>
                  </a:lnTo>
                  <a:lnTo>
                    <a:pt x="60602" y="262902"/>
                  </a:lnTo>
                  <a:lnTo>
                    <a:pt x="70027" y="218724"/>
                  </a:lnTo>
                  <a:lnTo>
                    <a:pt x="73177" y="173418"/>
                  </a:lnTo>
                  <a:lnTo>
                    <a:pt x="70022" y="127696"/>
                  </a:lnTo>
                  <a:lnTo>
                    <a:pt x="60555" y="82865"/>
                  </a:lnTo>
                  <a:lnTo>
                    <a:pt x="44775" y="39957"/>
                  </a:lnTo>
                  <a:lnTo>
                    <a:pt x="22682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3" name="Picture 52" descr="A person looking at a computer&#10;&#10;AI-generated content may be incorrect.">
            <a:extLst>
              <a:ext uri="{FF2B5EF4-FFF2-40B4-BE49-F238E27FC236}">
                <a16:creationId xmlns:a16="http://schemas.microsoft.com/office/drawing/2014/main" id="{6960B865-6D54-CFDD-0818-2F2B97DE52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7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44591-B420-CAF8-7511-A34A754BD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A643949C-E138-7E83-C532-B9BC44A222E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4387" y="15315007"/>
            <a:ext cx="6580864" cy="459675"/>
            <a:chOff x="914387" y="15315007"/>
            <a:chExt cx="6580864" cy="459675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7ED6B740-E177-5219-6091-09F65F4277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387" y="15325382"/>
              <a:ext cx="1350645" cy="355600"/>
            </a:xfrm>
            <a:custGeom>
              <a:avLst/>
              <a:gdLst/>
              <a:ahLst/>
              <a:cxnLst/>
              <a:rect l="l" t="t" r="r" b="b"/>
              <a:pathLst>
                <a:path w="1350645" h="355600">
                  <a:moveTo>
                    <a:pt x="316420" y="347522"/>
                  </a:moveTo>
                  <a:lnTo>
                    <a:pt x="279844" y="254228"/>
                  </a:lnTo>
                  <a:lnTo>
                    <a:pt x="265722" y="218186"/>
                  </a:lnTo>
                  <a:lnTo>
                    <a:pt x="224104" y="112052"/>
                  </a:lnTo>
                  <a:lnTo>
                    <a:pt x="224104" y="218186"/>
                  </a:lnTo>
                  <a:lnTo>
                    <a:pt x="91325" y="218186"/>
                  </a:lnTo>
                  <a:lnTo>
                    <a:pt x="157467" y="46901"/>
                  </a:lnTo>
                  <a:lnTo>
                    <a:pt x="224104" y="218186"/>
                  </a:lnTo>
                  <a:lnTo>
                    <a:pt x="224104" y="112052"/>
                  </a:lnTo>
                  <a:lnTo>
                    <a:pt x="198564" y="46901"/>
                  </a:lnTo>
                  <a:lnTo>
                    <a:pt x="180174" y="0"/>
                  </a:lnTo>
                  <a:lnTo>
                    <a:pt x="136245" y="0"/>
                  </a:lnTo>
                  <a:lnTo>
                    <a:pt x="0" y="347522"/>
                  </a:lnTo>
                  <a:lnTo>
                    <a:pt x="41465" y="347522"/>
                  </a:lnTo>
                  <a:lnTo>
                    <a:pt x="77508" y="254228"/>
                  </a:lnTo>
                  <a:lnTo>
                    <a:pt x="237934" y="254228"/>
                  </a:lnTo>
                  <a:lnTo>
                    <a:pt x="273977" y="347522"/>
                  </a:lnTo>
                  <a:lnTo>
                    <a:pt x="316420" y="347522"/>
                  </a:lnTo>
                  <a:close/>
                </a:path>
                <a:path w="1350645" h="355600">
                  <a:moveTo>
                    <a:pt x="547052" y="277418"/>
                  </a:moveTo>
                  <a:lnTo>
                    <a:pt x="523608" y="226085"/>
                  </a:lnTo>
                  <a:lnTo>
                    <a:pt x="454253" y="201409"/>
                  </a:lnTo>
                  <a:lnTo>
                    <a:pt x="424764" y="194475"/>
                  </a:lnTo>
                  <a:lnTo>
                    <a:pt x="404152" y="186651"/>
                  </a:lnTo>
                  <a:lnTo>
                    <a:pt x="392049" y="176339"/>
                  </a:lnTo>
                  <a:lnTo>
                    <a:pt x="388099" y="161912"/>
                  </a:lnTo>
                  <a:lnTo>
                    <a:pt x="391947" y="146659"/>
                  </a:lnTo>
                  <a:lnTo>
                    <a:pt x="402971" y="134277"/>
                  </a:lnTo>
                  <a:lnTo>
                    <a:pt x="420370" y="125958"/>
                  </a:lnTo>
                  <a:lnTo>
                    <a:pt x="443382" y="122923"/>
                  </a:lnTo>
                  <a:lnTo>
                    <a:pt x="466293" y="126060"/>
                  </a:lnTo>
                  <a:lnTo>
                    <a:pt x="483743" y="135077"/>
                  </a:lnTo>
                  <a:lnTo>
                    <a:pt x="495452" y="149364"/>
                  </a:lnTo>
                  <a:lnTo>
                    <a:pt x="501142" y="168338"/>
                  </a:lnTo>
                  <a:lnTo>
                    <a:pt x="540143" y="168338"/>
                  </a:lnTo>
                  <a:lnTo>
                    <a:pt x="530364" y="135813"/>
                  </a:lnTo>
                  <a:lnTo>
                    <a:pt x="510832" y="111442"/>
                  </a:lnTo>
                  <a:lnTo>
                    <a:pt x="481761" y="96139"/>
                  </a:lnTo>
                  <a:lnTo>
                    <a:pt x="443382" y="90830"/>
                  </a:lnTo>
                  <a:lnTo>
                    <a:pt x="405257" y="95872"/>
                  </a:lnTo>
                  <a:lnTo>
                    <a:pt x="375259" y="110388"/>
                  </a:lnTo>
                  <a:lnTo>
                    <a:pt x="355638" y="133527"/>
                  </a:lnTo>
                  <a:lnTo>
                    <a:pt x="348602" y="164388"/>
                  </a:lnTo>
                  <a:lnTo>
                    <a:pt x="354584" y="192938"/>
                  </a:lnTo>
                  <a:lnTo>
                    <a:pt x="372059" y="212826"/>
                  </a:lnTo>
                  <a:lnTo>
                    <a:pt x="400253" y="226517"/>
                  </a:lnTo>
                  <a:lnTo>
                    <a:pt x="438454" y="236448"/>
                  </a:lnTo>
                  <a:lnTo>
                    <a:pt x="470903" y="244055"/>
                  </a:lnTo>
                  <a:lnTo>
                    <a:pt x="492252" y="252501"/>
                  </a:lnTo>
                  <a:lnTo>
                    <a:pt x="503974" y="263525"/>
                  </a:lnTo>
                  <a:lnTo>
                    <a:pt x="507555" y="278904"/>
                  </a:lnTo>
                  <a:lnTo>
                    <a:pt x="503542" y="296265"/>
                  </a:lnTo>
                  <a:lnTo>
                    <a:pt x="491705" y="310375"/>
                  </a:lnTo>
                  <a:lnTo>
                    <a:pt x="472363" y="319874"/>
                  </a:lnTo>
                  <a:lnTo>
                    <a:pt x="445858" y="323342"/>
                  </a:lnTo>
                  <a:lnTo>
                    <a:pt x="418846" y="319532"/>
                  </a:lnTo>
                  <a:lnTo>
                    <a:pt x="398653" y="308775"/>
                  </a:lnTo>
                  <a:lnTo>
                    <a:pt x="385394" y="292100"/>
                  </a:lnTo>
                  <a:lnTo>
                    <a:pt x="379209" y="270510"/>
                  </a:lnTo>
                  <a:lnTo>
                    <a:pt x="338734" y="270510"/>
                  </a:lnTo>
                  <a:lnTo>
                    <a:pt x="348399" y="304406"/>
                  </a:lnTo>
                  <a:lnTo>
                    <a:pt x="369709" y="331304"/>
                  </a:lnTo>
                  <a:lnTo>
                    <a:pt x="402323" y="349046"/>
                  </a:lnTo>
                  <a:lnTo>
                    <a:pt x="445858" y="355434"/>
                  </a:lnTo>
                  <a:lnTo>
                    <a:pt x="488530" y="349567"/>
                  </a:lnTo>
                  <a:lnTo>
                    <a:pt x="520331" y="333273"/>
                  </a:lnTo>
                  <a:lnTo>
                    <a:pt x="540194" y="308571"/>
                  </a:lnTo>
                  <a:lnTo>
                    <a:pt x="547052" y="277418"/>
                  </a:lnTo>
                  <a:close/>
                </a:path>
                <a:path w="1350645" h="355600">
                  <a:moveTo>
                    <a:pt x="821093" y="219189"/>
                  </a:moveTo>
                  <a:lnTo>
                    <a:pt x="818476" y="200914"/>
                  </a:lnTo>
                  <a:lnTo>
                    <a:pt x="813650" y="167055"/>
                  </a:lnTo>
                  <a:lnTo>
                    <a:pt x="791959" y="126492"/>
                  </a:lnTo>
                  <a:lnTo>
                    <a:pt x="789178" y="124409"/>
                  </a:lnTo>
                  <a:lnTo>
                    <a:pt x="782091" y="119087"/>
                  </a:lnTo>
                  <a:lnTo>
                    <a:pt x="782091" y="200914"/>
                  </a:lnTo>
                  <a:lnTo>
                    <a:pt x="628561" y="200914"/>
                  </a:lnTo>
                  <a:lnTo>
                    <a:pt x="637184" y="169176"/>
                  </a:lnTo>
                  <a:lnTo>
                    <a:pt x="653859" y="145072"/>
                  </a:lnTo>
                  <a:lnTo>
                    <a:pt x="678129" y="129768"/>
                  </a:lnTo>
                  <a:lnTo>
                    <a:pt x="709523" y="124409"/>
                  </a:lnTo>
                  <a:lnTo>
                    <a:pt x="738352" y="129489"/>
                  </a:lnTo>
                  <a:lnTo>
                    <a:pt x="760984" y="144335"/>
                  </a:lnTo>
                  <a:lnTo>
                    <a:pt x="776020" y="168338"/>
                  </a:lnTo>
                  <a:lnTo>
                    <a:pt x="782091" y="200914"/>
                  </a:lnTo>
                  <a:lnTo>
                    <a:pt x="782091" y="119087"/>
                  </a:lnTo>
                  <a:lnTo>
                    <a:pt x="756932" y="100190"/>
                  </a:lnTo>
                  <a:lnTo>
                    <a:pt x="709523" y="90830"/>
                  </a:lnTo>
                  <a:lnTo>
                    <a:pt x="658964" y="100939"/>
                  </a:lnTo>
                  <a:lnTo>
                    <a:pt x="620915" y="128778"/>
                  </a:lnTo>
                  <a:lnTo>
                    <a:pt x="596925" y="170586"/>
                  </a:lnTo>
                  <a:lnTo>
                    <a:pt x="588581" y="222631"/>
                  </a:lnTo>
                  <a:lnTo>
                    <a:pt x="597077" y="275869"/>
                  </a:lnTo>
                  <a:lnTo>
                    <a:pt x="621398" y="317906"/>
                  </a:lnTo>
                  <a:lnTo>
                    <a:pt x="659803" y="345516"/>
                  </a:lnTo>
                  <a:lnTo>
                    <a:pt x="710514" y="355434"/>
                  </a:lnTo>
                  <a:lnTo>
                    <a:pt x="748919" y="349872"/>
                  </a:lnTo>
                  <a:lnTo>
                    <a:pt x="780846" y="333590"/>
                  </a:lnTo>
                  <a:lnTo>
                    <a:pt x="790930" y="322364"/>
                  </a:lnTo>
                  <a:lnTo>
                    <a:pt x="804633" y="307111"/>
                  </a:lnTo>
                  <a:lnTo>
                    <a:pt x="818616" y="271018"/>
                  </a:lnTo>
                  <a:lnTo>
                    <a:pt x="781596" y="271018"/>
                  </a:lnTo>
                  <a:lnTo>
                    <a:pt x="772160" y="292366"/>
                  </a:lnTo>
                  <a:lnTo>
                    <a:pt x="757580" y="308533"/>
                  </a:lnTo>
                  <a:lnTo>
                    <a:pt x="737362" y="318782"/>
                  </a:lnTo>
                  <a:lnTo>
                    <a:pt x="710996" y="322364"/>
                  </a:lnTo>
                  <a:lnTo>
                    <a:pt x="677405" y="316547"/>
                  </a:lnTo>
                  <a:lnTo>
                    <a:pt x="651446" y="299212"/>
                  </a:lnTo>
                  <a:lnTo>
                    <a:pt x="634288" y="270497"/>
                  </a:lnTo>
                  <a:lnTo>
                    <a:pt x="627075" y="230530"/>
                  </a:lnTo>
                  <a:lnTo>
                    <a:pt x="820597" y="230530"/>
                  </a:lnTo>
                  <a:lnTo>
                    <a:pt x="821093" y="225590"/>
                  </a:lnTo>
                  <a:lnTo>
                    <a:pt x="821093" y="219189"/>
                  </a:lnTo>
                  <a:close/>
                </a:path>
                <a:path w="1350645" h="355600">
                  <a:moveTo>
                    <a:pt x="1067473" y="277418"/>
                  </a:moveTo>
                  <a:lnTo>
                    <a:pt x="1044028" y="226085"/>
                  </a:lnTo>
                  <a:lnTo>
                    <a:pt x="974674" y="201409"/>
                  </a:lnTo>
                  <a:lnTo>
                    <a:pt x="945184" y="194475"/>
                  </a:lnTo>
                  <a:lnTo>
                    <a:pt x="924572" y="186651"/>
                  </a:lnTo>
                  <a:lnTo>
                    <a:pt x="912469" y="176339"/>
                  </a:lnTo>
                  <a:lnTo>
                    <a:pt x="908519" y="161912"/>
                  </a:lnTo>
                  <a:lnTo>
                    <a:pt x="912368" y="146659"/>
                  </a:lnTo>
                  <a:lnTo>
                    <a:pt x="923391" y="134277"/>
                  </a:lnTo>
                  <a:lnTo>
                    <a:pt x="940803" y="125958"/>
                  </a:lnTo>
                  <a:lnTo>
                    <a:pt x="963803" y="122923"/>
                  </a:lnTo>
                  <a:lnTo>
                    <a:pt x="986713" y="126060"/>
                  </a:lnTo>
                  <a:lnTo>
                    <a:pt x="1004163" y="135077"/>
                  </a:lnTo>
                  <a:lnTo>
                    <a:pt x="1015873" y="149364"/>
                  </a:lnTo>
                  <a:lnTo>
                    <a:pt x="1021562" y="168338"/>
                  </a:lnTo>
                  <a:lnTo>
                    <a:pt x="1060564" y="168338"/>
                  </a:lnTo>
                  <a:lnTo>
                    <a:pt x="1050785" y="135813"/>
                  </a:lnTo>
                  <a:lnTo>
                    <a:pt x="1031252" y="111442"/>
                  </a:lnTo>
                  <a:lnTo>
                    <a:pt x="1002182" y="96139"/>
                  </a:lnTo>
                  <a:lnTo>
                    <a:pt x="963803" y="90830"/>
                  </a:lnTo>
                  <a:lnTo>
                    <a:pt x="925677" y="95872"/>
                  </a:lnTo>
                  <a:lnTo>
                    <a:pt x="895680" y="110388"/>
                  </a:lnTo>
                  <a:lnTo>
                    <a:pt x="876058" y="133527"/>
                  </a:lnTo>
                  <a:lnTo>
                    <a:pt x="869022" y="164388"/>
                  </a:lnTo>
                  <a:lnTo>
                    <a:pt x="875017" y="192938"/>
                  </a:lnTo>
                  <a:lnTo>
                    <a:pt x="892479" y="212826"/>
                  </a:lnTo>
                  <a:lnTo>
                    <a:pt x="920686" y="226517"/>
                  </a:lnTo>
                  <a:lnTo>
                    <a:pt x="958875" y="236448"/>
                  </a:lnTo>
                  <a:lnTo>
                    <a:pt x="991336" y="244055"/>
                  </a:lnTo>
                  <a:lnTo>
                    <a:pt x="1012685" y="252501"/>
                  </a:lnTo>
                  <a:lnTo>
                    <a:pt x="1024407" y="263525"/>
                  </a:lnTo>
                  <a:lnTo>
                    <a:pt x="1027976" y="278904"/>
                  </a:lnTo>
                  <a:lnTo>
                    <a:pt x="1023962" y="296265"/>
                  </a:lnTo>
                  <a:lnTo>
                    <a:pt x="1012126" y="310375"/>
                  </a:lnTo>
                  <a:lnTo>
                    <a:pt x="992784" y="319874"/>
                  </a:lnTo>
                  <a:lnTo>
                    <a:pt x="966279" y="323342"/>
                  </a:lnTo>
                  <a:lnTo>
                    <a:pt x="939279" y="319532"/>
                  </a:lnTo>
                  <a:lnTo>
                    <a:pt x="919073" y="308775"/>
                  </a:lnTo>
                  <a:lnTo>
                    <a:pt x="905814" y="292100"/>
                  </a:lnTo>
                  <a:lnTo>
                    <a:pt x="899629" y="270510"/>
                  </a:lnTo>
                  <a:lnTo>
                    <a:pt x="859155" y="270510"/>
                  </a:lnTo>
                  <a:lnTo>
                    <a:pt x="868819" y="304406"/>
                  </a:lnTo>
                  <a:lnTo>
                    <a:pt x="890143" y="331304"/>
                  </a:lnTo>
                  <a:lnTo>
                    <a:pt x="922743" y="349046"/>
                  </a:lnTo>
                  <a:lnTo>
                    <a:pt x="966279" y="355434"/>
                  </a:lnTo>
                  <a:lnTo>
                    <a:pt x="1008964" y="349567"/>
                  </a:lnTo>
                  <a:lnTo>
                    <a:pt x="1040765" y="333273"/>
                  </a:lnTo>
                  <a:lnTo>
                    <a:pt x="1060615" y="308571"/>
                  </a:lnTo>
                  <a:lnTo>
                    <a:pt x="1067473" y="277418"/>
                  </a:lnTo>
                  <a:close/>
                </a:path>
                <a:path w="1350645" h="355600">
                  <a:moveTo>
                    <a:pt x="1350391" y="223608"/>
                  </a:moveTo>
                  <a:lnTo>
                    <a:pt x="1341640" y="169760"/>
                  </a:lnTo>
                  <a:lnTo>
                    <a:pt x="1317066" y="127800"/>
                  </a:lnTo>
                  <a:lnTo>
                    <a:pt x="1313014" y="124879"/>
                  </a:lnTo>
                  <a:lnTo>
                    <a:pt x="1310398" y="122999"/>
                  </a:lnTo>
                  <a:lnTo>
                    <a:pt x="1310398" y="223608"/>
                  </a:lnTo>
                  <a:lnTo>
                    <a:pt x="1304874" y="264502"/>
                  </a:lnTo>
                  <a:lnTo>
                    <a:pt x="1304848" y="264718"/>
                  </a:lnTo>
                  <a:lnTo>
                    <a:pt x="1289024" y="295249"/>
                  </a:lnTo>
                  <a:lnTo>
                    <a:pt x="1288935" y="295440"/>
                  </a:lnTo>
                  <a:lnTo>
                    <a:pt x="1263751" y="314693"/>
                  </a:lnTo>
                  <a:lnTo>
                    <a:pt x="1230439" y="321348"/>
                  </a:lnTo>
                  <a:lnTo>
                    <a:pt x="1196835" y="314693"/>
                  </a:lnTo>
                  <a:lnTo>
                    <a:pt x="1196568" y="314693"/>
                  </a:lnTo>
                  <a:lnTo>
                    <a:pt x="1170825" y="295249"/>
                  </a:lnTo>
                  <a:lnTo>
                    <a:pt x="1154747" y="264718"/>
                  </a:lnTo>
                  <a:lnTo>
                    <a:pt x="1154633" y="264502"/>
                  </a:lnTo>
                  <a:lnTo>
                    <a:pt x="1148981" y="223608"/>
                  </a:lnTo>
                  <a:lnTo>
                    <a:pt x="1154557" y="182156"/>
                  </a:lnTo>
                  <a:lnTo>
                    <a:pt x="1170647" y="151104"/>
                  </a:lnTo>
                  <a:lnTo>
                    <a:pt x="1196263" y="131635"/>
                  </a:lnTo>
                  <a:lnTo>
                    <a:pt x="1230439" y="124879"/>
                  </a:lnTo>
                  <a:lnTo>
                    <a:pt x="1263967" y="131635"/>
                  </a:lnTo>
                  <a:lnTo>
                    <a:pt x="1289113" y="151104"/>
                  </a:lnTo>
                  <a:lnTo>
                    <a:pt x="1304925" y="182156"/>
                  </a:lnTo>
                  <a:lnTo>
                    <a:pt x="1310398" y="223608"/>
                  </a:lnTo>
                  <a:lnTo>
                    <a:pt x="1310398" y="122999"/>
                  </a:lnTo>
                  <a:lnTo>
                    <a:pt x="1279169" y="100545"/>
                  </a:lnTo>
                  <a:lnTo>
                    <a:pt x="1230439" y="90830"/>
                  </a:lnTo>
                  <a:lnTo>
                    <a:pt x="1181061" y="100545"/>
                  </a:lnTo>
                  <a:lnTo>
                    <a:pt x="1142695" y="127800"/>
                  </a:lnTo>
                  <a:lnTo>
                    <a:pt x="1117841" y="169760"/>
                  </a:lnTo>
                  <a:lnTo>
                    <a:pt x="1109002" y="223608"/>
                  </a:lnTo>
                  <a:lnTo>
                    <a:pt x="1117879" y="277114"/>
                  </a:lnTo>
                  <a:lnTo>
                    <a:pt x="1117917" y="277317"/>
                  </a:lnTo>
                  <a:lnTo>
                    <a:pt x="1142771" y="318782"/>
                  </a:lnTo>
                  <a:lnTo>
                    <a:pt x="1142873" y="318960"/>
                  </a:lnTo>
                  <a:lnTo>
                    <a:pt x="1181265" y="345871"/>
                  </a:lnTo>
                  <a:lnTo>
                    <a:pt x="1230439" y="355434"/>
                  </a:lnTo>
                  <a:lnTo>
                    <a:pt x="1278826" y="345871"/>
                  </a:lnTo>
                  <a:lnTo>
                    <a:pt x="1279067" y="345871"/>
                  </a:lnTo>
                  <a:lnTo>
                    <a:pt x="1313459" y="321348"/>
                  </a:lnTo>
                  <a:lnTo>
                    <a:pt x="1317066" y="318782"/>
                  </a:lnTo>
                  <a:lnTo>
                    <a:pt x="1341526" y="277317"/>
                  </a:lnTo>
                  <a:lnTo>
                    <a:pt x="1341640" y="277114"/>
                  </a:lnTo>
                  <a:lnTo>
                    <a:pt x="1350391" y="223608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EA504D69-74D9-8840-481F-0720C34176E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2120" y="15424103"/>
              <a:ext cx="119456" cy="248793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3A3542A5-0665-CF87-2A05-027408867F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0472" y="15324892"/>
              <a:ext cx="259715" cy="348615"/>
            </a:xfrm>
            <a:custGeom>
              <a:avLst/>
              <a:gdLst/>
              <a:ahLst/>
              <a:cxnLst/>
              <a:rect l="l" t="t" r="r" b="b"/>
              <a:pathLst>
                <a:path w="259714" h="348615">
                  <a:moveTo>
                    <a:pt x="151053" y="0"/>
                  </a:moveTo>
                  <a:lnTo>
                    <a:pt x="0" y="0"/>
                  </a:lnTo>
                  <a:lnTo>
                    <a:pt x="0" y="348005"/>
                  </a:lnTo>
                  <a:lnTo>
                    <a:pt x="39992" y="348005"/>
                  </a:lnTo>
                  <a:lnTo>
                    <a:pt x="39992" y="204355"/>
                  </a:lnTo>
                  <a:lnTo>
                    <a:pt x="151053" y="204355"/>
                  </a:lnTo>
                  <a:lnTo>
                    <a:pt x="197939" y="196790"/>
                  </a:lnTo>
                  <a:lnTo>
                    <a:pt x="231771" y="175666"/>
                  </a:lnTo>
                  <a:lnTo>
                    <a:pt x="236113" y="168821"/>
                  </a:lnTo>
                  <a:lnTo>
                    <a:pt x="39992" y="168821"/>
                  </a:lnTo>
                  <a:lnTo>
                    <a:pt x="39992" y="35534"/>
                  </a:lnTo>
                  <a:lnTo>
                    <a:pt x="235997" y="35534"/>
                  </a:lnTo>
                  <a:lnTo>
                    <a:pt x="231771" y="28868"/>
                  </a:lnTo>
                  <a:lnTo>
                    <a:pt x="197939" y="7632"/>
                  </a:lnTo>
                  <a:lnTo>
                    <a:pt x="151053" y="0"/>
                  </a:lnTo>
                  <a:close/>
                </a:path>
                <a:path w="259714" h="348615">
                  <a:moveTo>
                    <a:pt x="235997" y="35534"/>
                  </a:moveTo>
                  <a:lnTo>
                    <a:pt x="148590" y="35534"/>
                  </a:lnTo>
                  <a:lnTo>
                    <a:pt x="178834" y="40254"/>
                  </a:lnTo>
                  <a:lnTo>
                    <a:pt x="200610" y="53674"/>
                  </a:lnTo>
                  <a:lnTo>
                    <a:pt x="213778" y="74684"/>
                  </a:lnTo>
                  <a:lnTo>
                    <a:pt x="218198" y="102171"/>
                  </a:lnTo>
                  <a:lnTo>
                    <a:pt x="213778" y="129869"/>
                  </a:lnTo>
                  <a:lnTo>
                    <a:pt x="200610" y="150860"/>
                  </a:lnTo>
                  <a:lnTo>
                    <a:pt x="178834" y="164168"/>
                  </a:lnTo>
                  <a:lnTo>
                    <a:pt x="148590" y="168821"/>
                  </a:lnTo>
                  <a:lnTo>
                    <a:pt x="236113" y="168821"/>
                  </a:lnTo>
                  <a:lnTo>
                    <a:pt x="252273" y="143340"/>
                  </a:lnTo>
                  <a:lnTo>
                    <a:pt x="259168" y="102171"/>
                  </a:lnTo>
                  <a:lnTo>
                    <a:pt x="252273" y="61213"/>
                  </a:lnTo>
                  <a:lnTo>
                    <a:pt x="235997" y="3553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" name="object 5">
              <a:extLst>
                <a:ext uri="{FF2B5EF4-FFF2-40B4-BE49-F238E27FC236}">
                  <a16:creationId xmlns:a16="http://schemas.microsoft.com/office/drawing/2014/main" id="{101A6890-D9D0-330C-E406-4BEFAE4534A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19088" y="15315017"/>
              <a:ext cx="667385" cy="366395"/>
              <a:chOff x="2919088" y="15315017"/>
              <a:chExt cx="667385" cy="366395"/>
            </a:xfrm>
          </p:grpSpPr>
          <p:pic>
            <p:nvPicPr>
              <p:cNvPr id="6" name="object 6">
                <a:extLst>
                  <a:ext uri="{FF2B5EF4-FFF2-40B4-BE49-F238E27FC236}">
                    <a16:creationId xmlns:a16="http://schemas.microsoft.com/office/drawing/2014/main" id="{BB634E72-D7BA-98DE-B098-44E6416AEBE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919088" y="15424103"/>
                <a:ext cx="119456" cy="248793"/>
              </a:xfrm>
              <a:prstGeom prst="rect">
                <a:avLst/>
              </a:prstGeom>
            </p:spPr>
          </p:pic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2620A134-08F6-A09D-5157-BBE6ACC509E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63278" y="15315019"/>
                <a:ext cx="523240" cy="366395"/>
              </a:xfrm>
              <a:custGeom>
                <a:avLst/>
                <a:gdLst/>
                <a:ahLst/>
                <a:cxnLst/>
                <a:rect l="l" t="t" r="r" b="b"/>
                <a:pathLst>
                  <a:path w="523239" h="366394">
                    <a:moveTo>
                      <a:pt x="241388" y="233972"/>
                    </a:moveTo>
                    <a:lnTo>
                      <a:pt x="232638" y="180124"/>
                    </a:lnTo>
                    <a:lnTo>
                      <a:pt x="208064" y="138163"/>
                    </a:lnTo>
                    <a:lnTo>
                      <a:pt x="204012" y="135242"/>
                    </a:lnTo>
                    <a:lnTo>
                      <a:pt x="201396" y="133362"/>
                    </a:lnTo>
                    <a:lnTo>
                      <a:pt x="201396" y="233972"/>
                    </a:lnTo>
                    <a:lnTo>
                      <a:pt x="195872" y="274866"/>
                    </a:lnTo>
                    <a:lnTo>
                      <a:pt x="154749" y="325056"/>
                    </a:lnTo>
                    <a:lnTo>
                      <a:pt x="121437" y="331711"/>
                    </a:lnTo>
                    <a:lnTo>
                      <a:pt x="87820" y="325056"/>
                    </a:lnTo>
                    <a:lnTo>
                      <a:pt x="87553" y="325056"/>
                    </a:lnTo>
                    <a:lnTo>
                      <a:pt x="61823" y="305612"/>
                    </a:lnTo>
                    <a:lnTo>
                      <a:pt x="45732" y="275082"/>
                    </a:lnTo>
                    <a:lnTo>
                      <a:pt x="45618" y="274866"/>
                    </a:lnTo>
                    <a:lnTo>
                      <a:pt x="39979" y="233972"/>
                    </a:lnTo>
                    <a:lnTo>
                      <a:pt x="45554" y="192519"/>
                    </a:lnTo>
                    <a:lnTo>
                      <a:pt x="61633" y="161467"/>
                    </a:lnTo>
                    <a:lnTo>
                      <a:pt x="87249" y="141998"/>
                    </a:lnTo>
                    <a:lnTo>
                      <a:pt x="121437" y="135242"/>
                    </a:lnTo>
                    <a:lnTo>
                      <a:pt x="154952" y="141998"/>
                    </a:lnTo>
                    <a:lnTo>
                      <a:pt x="180098" y="161467"/>
                    </a:lnTo>
                    <a:lnTo>
                      <a:pt x="195910" y="192519"/>
                    </a:lnTo>
                    <a:lnTo>
                      <a:pt x="201396" y="233972"/>
                    </a:lnTo>
                    <a:lnTo>
                      <a:pt x="201396" y="133362"/>
                    </a:lnTo>
                    <a:lnTo>
                      <a:pt x="170154" y="110909"/>
                    </a:lnTo>
                    <a:lnTo>
                      <a:pt x="121437" y="101193"/>
                    </a:lnTo>
                    <a:lnTo>
                      <a:pt x="72047" y="110909"/>
                    </a:lnTo>
                    <a:lnTo>
                      <a:pt x="33680" y="138163"/>
                    </a:lnTo>
                    <a:lnTo>
                      <a:pt x="8839" y="180124"/>
                    </a:lnTo>
                    <a:lnTo>
                      <a:pt x="0" y="233972"/>
                    </a:lnTo>
                    <a:lnTo>
                      <a:pt x="8864" y="287477"/>
                    </a:lnTo>
                    <a:lnTo>
                      <a:pt x="33756" y="329145"/>
                    </a:lnTo>
                    <a:lnTo>
                      <a:pt x="72250" y="356235"/>
                    </a:lnTo>
                    <a:lnTo>
                      <a:pt x="121437" y="365798"/>
                    </a:lnTo>
                    <a:lnTo>
                      <a:pt x="169811" y="356235"/>
                    </a:lnTo>
                    <a:lnTo>
                      <a:pt x="170065" y="356235"/>
                    </a:lnTo>
                    <a:lnTo>
                      <a:pt x="204444" y="331711"/>
                    </a:lnTo>
                    <a:lnTo>
                      <a:pt x="208064" y="329145"/>
                    </a:lnTo>
                    <a:lnTo>
                      <a:pt x="232511" y="287680"/>
                    </a:lnTo>
                    <a:lnTo>
                      <a:pt x="232638" y="287477"/>
                    </a:lnTo>
                    <a:lnTo>
                      <a:pt x="241388" y="233972"/>
                    </a:lnTo>
                    <a:close/>
                  </a:path>
                  <a:path w="523239" h="366394">
                    <a:moveTo>
                      <a:pt x="522833" y="0"/>
                    </a:moveTo>
                    <a:lnTo>
                      <a:pt x="484327" y="0"/>
                    </a:lnTo>
                    <a:lnTo>
                      <a:pt x="484327" y="150063"/>
                    </a:lnTo>
                    <a:lnTo>
                      <a:pt x="484327" y="233972"/>
                    </a:lnTo>
                    <a:lnTo>
                      <a:pt x="478485" y="274447"/>
                    </a:lnTo>
                    <a:lnTo>
                      <a:pt x="461987" y="305244"/>
                    </a:lnTo>
                    <a:lnTo>
                      <a:pt x="436422" y="324840"/>
                    </a:lnTo>
                    <a:lnTo>
                      <a:pt x="403364" y="331711"/>
                    </a:lnTo>
                    <a:lnTo>
                      <a:pt x="369824" y="324840"/>
                    </a:lnTo>
                    <a:lnTo>
                      <a:pt x="344131" y="305244"/>
                    </a:lnTo>
                    <a:lnTo>
                      <a:pt x="327710" y="274447"/>
                    </a:lnTo>
                    <a:lnTo>
                      <a:pt x="321919" y="233972"/>
                    </a:lnTo>
                    <a:lnTo>
                      <a:pt x="327634" y="192938"/>
                    </a:lnTo>
                    <a:lnTo>
                      <a:pt x="343941" y="161848"/>
                    </a:lnTo>
                    <a:lnTo>
                      <a:pt x="369608" y="142138"/>
                    </a:lnTo>
                    <a:lnTo>
                      <a:pt x="403364" y="135242"/>
                    </a:lnTo>
                    <a:lnTo>
                      <a:pt x="436841" y="142138"/>
                    </a:lnTo>
                    <a:lnTo>
                      <a:pt x="462356" y="161848"/>
                    </a:lnTo>
                    <a:lnTo>
                      <a:pt x="478624" y="192938"/>
                    </a:lnTo>
                    <a:lnTo>
                      <a:pt x="484327" y="233972"/>
                    </a:lnTo>
                    <a:lnTo>
                      <a:pt x="484327" y="150063"/>
                    </a:lnTo>
                    <a:lnTo>
                      <a:pt x="447306" y="114338"/>
                    </a:lnTo>
                    <a:lnTo>
                      <a:pt x="396951" y="101193"/>
                    </a:lnTo>
                    <a:lnTo>
                      <a:pt x="350037" y="111048"/>
                    </a:lnTo>
                    <a:lnTo>
                      <a:pt x="313715" y="138531"/>
                    </a:lnTo>
                    <a:lnTo>
                      <a:pt x="290258" y="180530"/>
                    </a:lnTo>
                    <a:lnTo>
                      <a:pt x="281940" y="233972"/>
                    </a:lnTo>
                    <a:lnTo>
                      <a:pt x="290258" y="287058"/>
                    </a:lnTo>
                    <a:lnTo>
                      <a:pt x="313715" y="328764"/>
                    </a:lnTo>
                    <a:lnTo>
                      <a:pt x="350037" y="356031"/>
                    </a:lnTo>
                    <a:lnTo>
                      <a:pt x="396951" y="365798"/>
                    </a:lnTo>
                    <a:lnTo>
                      <a:pt x="423519" y="362394"/>
                    </a:lnTo>
                    <a:lnTo>
                      <a:pt x="447306" y="352653"/>
                    </a:lnTo>
                    <a:lnTo>
                      <a:pt x="467753" y="337261"/>
                    </a:lnTo>
                    <a:lnTo>
                      <a:pt x="472274" y="331711"/>
                    </a:lnTo>
                    <a:lnTo>
                      <a:pt x="484327" y="316915"/>
                    </a:lnTo>
                    <a:lnTo>
                      <a:pt x="484327" y="357886"/>
                    </a:lnTo>
                    <a:lnTo>
                      <a:pt x="522833" y="357886"/>
                    </a:lnTo>
                    <a:lnTo>
                      <a:pt x="522833" y="316915"/>
                    </a:lnTo>
                    <a:lnTo>
                      <a:pt x="522833" y="150063"/>
                    </a:lnTo>
                    <a:lnTo>
                      <a:pt x="522833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66559AAF-88A2-E464-1905-422EFDAD000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56286" y="15424097"/>
              <a:ext cx="210185" cy="257175"/>
            </a:xfrm>
            <a:custGeom>
              <a:avLst/>
              <a:gdLst/>
              <a:ahLst/>
              <a:cxnLst/>
              <a:rect l="l" t="t" r="r" b="b"/>
              <a:pathLst>
                <a:path w="210185" h="257175">
                  <a:moveTo>
                    <a:pt x="209804" y="0"/>
                  </a:moveTo>
                  <a:lnTo>
                    <a:pt x="170802" y="0"/>
                  </a:lnTo>
                  <a:lnTo>
                    <a:pt x="170802" y="131800"/>
                  </a:lnTo>
                  <a:lnTo>
                    <a:pt x="165503" y="169320"/>
                  </a:lnTo>
                  <a:lnTo>
                    <a:pt x="150625" y="197951"/>
                  </a:lnTo>
                  <a:lnTo>
                    <a:pt x="127693" y="216214"/>
                  </a:lnTo>
                  <a:lnTo>
                    <a:pt x="98234" y="222631"/>
                  </a:lnTo>
                  <a:lnTo>
                    <a:pt x="72244" y="218191"/>
                  </a:lnTo>
                  <a:lnTo>
                    <a:pt x="53563" y="204868"/>
                  </a:lnTo>
                  <a:lnTo>
                    <a:pt x="42286" y="182656"/>
                  </a:lnTo>
                  <a:lnTo>
                    <a:pt x="38506" y="151549"/>
                  </a:lnTo>
                  <a:lnTo>
                    <a:pt x="38506" y="0"/>
                  </a:lnTo>
                  <a:lnTo>
                    <a:pt x="0" y="0"/>
                  </a:lnTo>
                  <a:lnTo>
                    <a:pt x="0" y="156984"/>
                  </a:lnTo>
                  <a:lnTo>
                    <a:pt x="5963" y="198599"/>
                  </a:lnTo>
                  <a:lnTo>
                    <a:pt x="23264" y="229985"/>
                  </a:lnTo>
                  <a:lnTo>
                    <a:pt x="51022" y="249801"/>
                  </a:lnTo>
                  <a:lnTo>
                    <a:pt x="88353" y="256705"/>
                  </a:lnTo>
                  <a:lnTo>
                    <a:pt x="115189" y="253427"/>
                  </a:lnTo>
                  <a:lnTo>
                    <a:pt x="137907" y="244179"/>
                  </a:lnTo>
                  <a:lnTo>
                    <a:pt x="156460" y="229841"/>
                  </a:lnTo>
                  <a:lnTo>
                    <a:pt x="170802" y="211289"/>
                  </a:lnTo>
                  <a:lnTo>
                    <a:pt x="170802" y="248805"/>
                  </a:lnTo>
                  <a:lnTo>
                    <a:pt x="209804" y="248805"/>
                  </a:lnTo>
                  <a:lnTo>
                    <a:pt x="20980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70D9023-9454-E2E6-3D8F-43B002C5750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3423" y="15361425"/>
              <a:ext cx="669925" cy="319405"/>
            </a:xfrm>
            <a:custGeom>
              <a:avLst/>
              <a:gdLst/>
              <a:ahLst/>
              <a:cxnLst/>
              <a:rect l="l" t="t" r="r" b="b"/>
              <a:pathLst>
                <a:path w="669925" h="319405">
                  <a:moveTo>
                    <a:pt x="229044" y="149059"/>
                  </a:moveTo>
                  <a:lnTo>
                    <a:pt x="217563" y="110388"/>
                  </a:lnTo>
                  <a:lnTo>
                    <a:pt x="194551" y="80645"/>
                  </a:lnTo>
                  <a:lnTo>
                    <a:pt x="161632" y="61544"/>
                  </a:lnTo>
                  <a:lnTo>
                    <a:pt x="120446" y="54787"/>
                  </a:lnTo>
                  <a:lnTo>
                    <a:pt x="70802" y="64782"/>
                  </a:lnTo>
                  <a:lnTo>
                    <a:pt x="32816" y="92494"/>
                  </a:lnTo>
                  <a:lnTo>
                    <a:pt x="8547" y="134543"/>
                  </a:lnTo>
                  <a:lnTo>
                    <a:pt x="0" y="187566"/>
                  </a:lnTo>
                  <a:lnTo>
                    <a:pt x="8623" y="240449"/>
                  </a:lnTo>
                  <a:lnTo>
                    <a:pt x="33070" y="282181"/>
                  </a:lnTo>
                  <a:lnTo>
                    <a:pt x="71208" y="309562"/>
                  </a:lnTo>
                  <a:lnTo>
                    <a:pt x="120929" y="319392"/>
                  </a:lnTo>
                  <a:lnTo>
                    <a:pt x="162128" y="312851"/>
                  </a:lnTo>
                  <a:lnTo>
                    <a:pt x="194614" y="294462"/>
                  </a:lnTo>
                  <a:lnTo>
                    <a:pt x="217297" y="266065"/>
                  </a:lnTo>
                  <a:lnTo>
                    <a:pt x="229044" y="229539"/>
                  </a:lnTo>
                  <a:lnTo>
                    <a:pt x="189064" y="229539"/>
                  </a:lnTo>
                  <a:lnTo>
                    <a:pt x="181267" y="251726"/>
                  </a:lnTo>
                  <a:lnTo>
                    <a:pt x="167030" y="269214"/>
                  </a:lnTo>
                  <a:lnTo>
                    <a:pt x="146786" y="280708"/>
                  </a:lnTo>
                  <a:lnTo>
                    <a:pt x="120929" y="284822"/>
                  </a:lnTo>
                  <a:lnTo>
                    <a:pt x="86410" y="277329"/>
                  </a:lnTo>
                  <a:lnTo>
                    <a:pt x="61010" y="256692"/>
                  </a:lnTo>
                  <a:lnTo>
                    <a:pt x="45339" y="225691"/>
                  </a:lnTo>
                  <a:lnTo>
                    <a:pt x="39979" y="187083"/>
                  </a:lnTo>
                  <a:lnTo>
                    <a:pt x="45402" y="148704"/>
                  </a:lnTo>
                  <a:lnTo>
                    <a:pt x="61137" y="117678"/>
                  </a:lnTo>
                  <a:lnTo>
                    <a:pt x="86423" y="96913"/>
                  </a:lnTo>
                  <a:lnTo>
                    <a:pt x="120446" y="89344"/>
                  </a:lnTo>
                  <a:lnTo>
                    <a:pt x="146786" y="93751"/>
                  </a:lnTo>
                  <a:lnTo>
                    <a:pt x="167144" y="106070"/>
                  </a:lnTo>
                  <a:lnTo>
                    <a:pt x="181317" y="124955"/>
                  </a:lnTo>
                  <a:lnTo>
                    <a:pt x="189064" y="149059"/>
                  </a:lnTo>
                  <a:lnTo>
                    <a:pt x="229044" y="149059"/>
                  </a:lnTo>
                  <a:close/>
                </a:path>
                <a:path w="669925" h="319405">
                  <a:moveTo>
                    <a:pt x="397446" y="62687"/>
                  </a:moveTo>
                  <a:lnTo>
                    <a:pt x="337223" y="62687"/>
                  </a:lnTo>
                  <a:lnTo>
                    <a:pt x="337223" y="0"/>
                  </a:lnTo>
                  <a:lnTo>
                    <a:pt x="298729" y="0"/>
                  </a:lnTo>
                  <a:lnTo>
                    <a:pt x="298729" y="62687"/>
                  </a:lnTo>
                  <a:lnTo>
                    <a:pt x="252818" y="62687"/>
                  </a:lnTo>
                  <a:lnTo>
                    <a:pt x="252818" y="95758"/>
                  </a:lnTo>
                  <a:lnTo>
                    <a:pt x="298729" y="95758"/>
                  </a:lnTo>
                  <a:lnTo>
                    <a:pt x="298729" y="256209"/>
                  </a:lnTo>
                  <a:lnTo>
                    <a:pt x="301637" y="278790"/>
                  </a:lnTo>
                  <a:lnTo>
                    <a:pt x="311251" y="296240"/>
                  </a:lnTo>
                  <a:lnTo>
                    <a:pt x="328917" y="307492"/>
                  </a:lnTo>
                  <a:lnTo>
                    <a:pt x="355981" y="311480"/>
                  </a:lnTo>
                  <a:lnTo>
                    <a:pt x="397446" y="311480"/>
                  </a:lnTo>
                  <a:lnTo>
                    <a:pt x="397446" y="277418"/>
                  </a:lnTo>
                  <a:lnTo>
                    <a:pt x="363397" y="277418"/>
                  </a:lnTo>
                  <a:lnTo>
                    <a:pt x="351802" y="276225"/>
                  </a:lnTo>
                  <a:lnTo>
                    <a:pt x="343636" y="272288"/>
                  </a:lnTo>
                  <a:lnTo>
                    <a:pt x="338810" y="265125"/>
                  </a:lnTo>
                  <a:lnTo>
                    <a:pt x="337223" y="254228"/>
                  </a:lnTo>
                  <a:lnTo>
                    <a:pt x="337223" y="95758"/>
                  </a:lnTo>
                  <a:lnTo>
                    <a:pt x="397446" y="95758"/>
                  </a:lnTo>
                  <a:lnTo>
                    <a:pt x="397446" y="62687"/>
                  </a:lnTo>
                  <a:close/>
                </a:path>
                <a:path w="669925" h="319405">
                  <a:moveTo>
                    <a:pt x="669493" y="187566"/>
                  </a:moveTo>
                  <a:lnTo>
                    <a:pt x="660742" y="133718"/>
                  </a:lnTo>
                  <a:lnTo>
                    <a:pt x="636168" y="91757"/>
                  </a:lnTo>
                  <a:lnTo>
                    <a:pt x="632117" y="88836"/>
                  </a:lnTo>
                  <a:lnTo>
                    <a:pt x="629500" y="86956"/>
                  </a:lnTo>
                  <a:lnTo>
                    <a:pt x="629500" y="187566"/>
                  </a:lnTo>
                  <a:lnTo>
                    <a:pt x="623976" y="228460"/>
                  </a:lnTo>
                  <a:lnTo>
                    <a:pt x="582853" y="278650"/>
                  </a:lnTo>
                  <a:lnTo>
                    <a:pt x="549529" y="285305"/>
                  </a:lnTo>
                  <a:lnTo>
                    <a:pt x="515924" y="278650"/>
                  </a:lnTo>
                  <a:lnTo>
                    <a:pt x="515658" y="278650"/>
                  </a:lnTo>
                  <a:lnTo>
                    <a:pt x="489927" y="259207"/>
                  </a:lnTo>
                  <a:lnTo>
                    <a:pt x="473849" y="228676"/>
                  </a:lnTo>
                  <a:lnTo>
                    <a:pt x="473735" y="228460"/>
                  </a:lnTo>
                  <a:lnTo>
                    <a:pt x="468083" y="187566"/>
                  </a:lnTo>
                  <a:lnTo>
                    <a:pt x="473659" y="146113"/>
                  </a:lnTo>
                  <a:lnTo>
                    <a:pt x="489750" y="115062"/>
                  </a:lnTo>
                  <a:lnTo>
                    <a:pt x="515366" y="95592"/>
                  </a:lnTo>
                  <a:lnTo>
                    <a:pt x="549529" y="88836"/>
                  </a:lnTo>
                  <a:lnTo>
                    <a:pt x="583057" y="95592"/>
                  </a:lnTo>
                  <a:lnTo>
                    <a:pt x="608215" y="115062"/>
                  </a:lnTo>
                  <a:lnTo>
                    <a:pt x="624014" y="146113"/>
                  </a:lnTo>
                  <a:lnTo>
                    <a:pt x="629500" y="187566"/>
                  </a:lnTo>
                  <a:lnTo>
                    <a:pt x="629500" y="86956"/>
                  </a:lnTo>
                  <a:lnTo>
                    <a:pt x="598258" y="64503"/>
                  </a:lnTo>
                  <a:lnTo>
                    <a:pt x="549529" y="54787"/>
                  </a:lnTo>
                  <a:lnTo>
                    <a:pt x="500164" y="64503"/>
                  </a:lnTo>
                  <a:lnTo>
                    <a:pt x="461797" y="91757"/>
                  </a:lnTo>
                  <a:lnTo>
                    <a:pt x="436943" y="133718"/>
                  </a:lnTo>
                  <a:lnTo>
                    <a:pt x="428104" y="187566"/>
                  </a:lnTo>
                  <a:lnTo>
                    <a:pt x="436981" y="241071"/>
                  </a:lnTo>
                  <a:lnTo>
                    <a:pt x="437019" y="241274"/>
                  </a:lnTo>
                  <a:lnTo>
                    <a:pt x="461873" y="282740"/>
                  </a:lnTo>
                  <a:lnTo>
                    <a:pt x="461975" y="282917"/>
                  </a:lnTo>
                  <a:lnTo>
                    <a:pt x="500367" y="309829"/>
                  </a:lnTo>
                  <a:lnTo>
                    <a:pt x="549529" y="319392"/>
                  </a:lnTo>
                  <a:lnTo>
                    <a:pt x="597916" y="309829"/>
                  </a:lnTo>
                  <a:lnTo>
                    <a:pt x="598170" y="309829"/>
                  </a:lnTo>
                  <a:lnTo>
                    <a:pt x="632561" y="285305"/>
                  </a:lnTo>
                  <a:lnTo>
                    <a:pt x="636168" y="282740"/>
                  </a:lnTo>
                  <a:lnTo>
                    <a:pt x="660628" y="241274"/>
                  </a:lnTo>
                  <a:lnTo>
                    <a:pt x="660742" y="241071"/>
                  </a:lnTo>
                  <a:lnTo>
                    <a:pt x="669493" y="1875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B3B3CA4F-4CE9-1A7D-F4A9-AAE8F320226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0259" y="15424103"/>
              <a:ext cx="119456" cy="248793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5535EF1E-48EF-1E80-CF38-B8B3DA76D1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96160" y="15315007"/>
              <a:ext cx="260350" cy="366395"/>
            </a:xfrm>
            <a:custGeom>
              <a:avLst/>
              <a:gdLst/>
              <a:ahLst/>
              <a:cxnLst/>
              <a:rect l="l" t="t" r="r" b="b"/>
              <a:pathLst>
                <a:path w="260350" h="366394">
                  <a:moveTo>
                    <a:pt x="115506" y="97243"/>
                  </a:moveTo>
                  <a:lnTo>
                    <a:pt x="68515" y="107264"/>
                  </a:lnTo>
                  <a:lnTo>
                    <a:pt x="32026" y="135197"/>
                  </a:lnTo>
                  <a:lnTo>
                    <a:pt x="8400" y="177846"/>
                  </a:lnTo>
                  <a:lnTo>
                    <a:pt x="0" y="232016"/>
                  </a:lnTo>
                  <a:lnTo>
                    <a:pt x="8400" y="286030"/>
                  </a:lnTo>
                  <a:lnTo>
                    <a:pt x="32026" y="328339"/>
                  </a:lnTo>
                  <a:lnTo>
                    <a:pt x="68515" y="355931"/>
                  </a:lnTo>
                  <a:lnTo>
                    <a:pt x="115506" y="365798"/>
                  </a:lnTo>
                  <a:lnTo>
                    <a:pt x="137220" y="363543"/>
                  </a:lnTo>
                  <a:lnTo>
                    <a:pt x="157038" y="357030"/>
                  </a:lnTo>
                  <a:lnTo>
                    <a:pt x="174728" y="346633"/>
                  </a:lnTo>
                  <a:lnTo>
                    <a:pt x="190055" y="332727"/>
                  </a:lnTo>
                  <a:lnTo>
                    <a:pt x="260159" y="332727"/>
                  </a:lnTo>
                  <a:lnTo>
                    <a:pt x="260159" y="306057"/>
                  </a:lnTo>
                  <a:lnTo>
                    <a:pt x="131305" y="306057"/>
                  </a:lnTo>
                  <a:lnTo>
                    <a:pt x="106718" y="301012"/>
                  </a:lnTo>
                  <a:lnTo>
                    <a:pt x="88239" y="286434"/>
                  </a:lnTo>
                  <a:lnTo>
                    <a:pt x="76609" y="263157"/>
                  </a:lnTo>
                  <a:lnTo>
                    <a:pt x="72567" y="232016"/>
                  </a:lnTo>
                  <a:lnTo>
                    <a:pt x="76539" y="200506"/>
                  </a:lnTo>
                  <a:lnTo>
                    <a:pt x="88053" y="176912"/>
                  </a:lnTo>
                  <a:lnTo>
                    <a:pt x="106509" y="162112"/>
                  </a:lnTo>
                  <a:lnTo>
                    <a:pt x="131305" y="156984"/>
                  </a:lnTo>
                  <a:lnTo>
                    <a:pt x="260159" y="156984"/>
                  </a:lnTo>
                  <a:lnTo>
                    <a:pt x="260159" y="131305"/>
                  </a:lnTo>
                  <a:lnTo>
                    <a:pt x="190055" y="131305"/>
                  </a:lnTo>
                  <a:lnTo>
                    <a:pt x="174728" y="117035"/>
                  </a:lnTo>
                  <a:lnTo>
                    <a:pt x="157038" y="106321"/>
                  </a:lnTo>
                  <a:lnTo>
                    <a:pt x="137220" y="99583"/>
                  </a:lnTo>
                  <a:lnTo>
                    <a:pt x="115506" y="97243"/>
                  </a:lnTo>
                  <a:close/>
                </a:path>
                <a:path w="260350" h="366394">
                  <a:moveTo>
                    <a:pt x="260159" y="332727"/>
                  </a:moveTo>
                  <a:lnTo>
                    <a:pt x="190055" y="332727"/>
                  </a:lnTo>
                  <a:lnTo>
                    <a:pt x="190055" y="357886"/>
                  </a:lnTo>
                  <a:lnTo>
                    <a:pt x="260159" y="357886"/>
                  </a:lnTo>
                  <a:lnTo>
                    <a:pt x="260159" y="332727"/>
                  </a:lnTo>
                  <a:close/>
                </a:path>
                <a:path w="260350" h="366394">
                  <a:moveTo>
                    <a:pt x="260159" y="156984"/>
                  </a:moveTo>
                  <a:lnTo>
                    <a:pt x="131305" y="156984"/>
                  </a:lnTo>
                  <a:lnTo>
                    <a:pt x="156103" y="162112"/>
                  </a:lnTo>
                  <a:lnTo>
                    <a:pt x="174563" y="176912"/>
                  </a:lnTo>
                  <a:lnTo>
                    <a:pt x="186081" y="200506"/>
                  </a:lnTo>
                  <a:lnTo>
                    <a:pt x="190055" y="232016"/>
                  </a:lnTo>
                  <a:lnTo>
                    <a:pt x="186013" y="263157"/>
                  </a:lnTo>
                  <a:lnTo>
                    <a:pt x="174382" y="286434"/>
                  </a:lnTo>
                  <a:lnTo>
                    <a:pt x="155899" y="301012"/>
                  </a:lnTo>
                  <a:lnTo>
                    <a:pt x="131305" y="306057"/>
                  </a:lnTo>
                  <a:lnTo>
                    <a:pt x="260159" y="306057"/>
                  </a:lnTo>
                  <a:lnTo>
                    <a:pt x="260159" y="156984"/>
                  </a:lnTo>
                  <a:close/>
                </a:path>
                <a:path w="260350" h="366394">
                  <a:moveTo>
                    <a:pt x="260159" y="0"/>
                  </a:moveTo>
                  <a:lnTo>
                    <a:pt x="190055" y="0"/>
                  </a:lnTo>
                  <a:lnTo>
                    <a:pt x="190055" y="131305"/>
                  </a:lnTo>
                  <a:lnTo>
                    <a:pt x="260159" y="131305"/>
                  </a:lnTo>
                  <a:lnTo>
                    <a:pt x="26015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560EDC58-E49D-BE45-26D4-216068834E9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1306" y="15412260"/>
              <a:ext cx="250190" cy="268605"/>
            </a:xfrm>
            <a:custGeom>
              <a:avLst/>
              <a:gdLst/>
              <a:ahLst/>
              <a:cxnLst/>
              <a:rect l="l" t="t" r="r" b="b"/>
              <a:pathLst>
                <a:path w="250189" h="268605">
                  <a:moveTo>
                    <a:pt x="129336" y="0"/>
                  </a:moveTo>
                  <a:lnTo>
                    <a:pt x="84230" y="6768"/>
                  </a:lnTo>
                  <a:lnTo>
                    <a:pt x="48198" y="25716"/>
                  </a:lnTo>
                  <a:lnTo>
                    <a:pt x="21785" y="54806"/>
                  </a:lnTo>
                  <a:lnTo>
                    <a:pt x="5537" y="92002"/>
                  </a:lnTo>
                  <a:lnTo>
                    <a:pt x="0" y="135267"/>
                  </a:lnTo>
                  <a:lnTo>
                    <a:pt x="5786" y="178691"/>
                  </a:lnTo>
                  <a:lnTo>
                    <a:pt x="22593" y="215438"/>
                  </a:lnTo>
                  <a:lnTo>
                    <a:pt x="49588" y="243801"/>
                  </a:lnTo>
                  <a:lnTo>
                    <a:pt x="85942" y="262071"/>
                  </a:lnTo>
                  <a:lnTo>
                    <a:pt x="130822" y="268541"/>
                  </a:lnTo>
                  <a:lnTo>
                    <a:pt x="170474" y="263435"/>
                  </a:lnTo>
                  <a:lnTo>
                    <a:pt x="204806" y="247684"/>
                  </a:lnTo>
                  <a:lnTo>
                    <a:pt x="231270" y="220642"/>
                  </a:lnTo>
                  <a:lnTo>
                    <a:pt x="234724" y="212255"/>
                  </a:lnTo>
                  <a:lnTo>
                    <a:pt x="131813" y="212255"/>
                  </a:lnTo>
                  <a:lnTo>
                    <a:pt x="107484" y="208815"/>
                  </a:lnTo>
                  <a:lnTo>
                    <a:pt x="88249" y="198064"/>
                  </a:lnTo>
                  <a:lnTo>
                    <a:pt x="74752" y="179352"/>
                  </a:lnTo>
                  <a:lnTo>
                    <a:pt x="67640" y="152031"/>
                  </a:lnTo>
                  <a:lnTo>
                    <a:pt x="249288" y="152031"/>
                  </a:lnTo>
                  <a:lnTo>
                    <a:pt x="249796" y="145618"/>
                  </a:lnTo>
                  <a:lnTo>
                    <a:pt x="249796" y="136728"/>
                  </a:lnTo>
                  <a:lnTo>
                    <a:pt x="246480" y="106133"/>
                  </a:lnTo>
                  <a:lnTo>
                    <a:pt x="69608" y="106133"/>
                  </a:lnTo>
                  <a:lnTo>
                    <a:pt x="78025" y="84544"/>
                  </a:lnTo>
                  <a:lnTo>
                    <a:pt x="78108" y="84329"/>
                  </a:lnTo>
                  <a:lnTo>
                    <a:pt x="91328" y="69100"/>
                  </a:lnTo>
                  <a:lnTo>
                    <a:pt x="108482" y="60238"/>
                  </a:lnTo>
                  <a:lnTo>
                    <a:pt x="108113" y="60238"/>
                  </a:lnTo>
                  <a:lnTo>
                    <a:pt x="129336" y="57251"/>
                  </a:lnTo>
                  <a:lnTo>
                    <a:pt x="231749" y="57251"/>
                  </a:lnTo>
                  <a:lnTo>
                    <a:pt x="230002" y="52779"/>
                  </a:lnTo>
                  <a:lnTo>
                    <a:pt x="205649" y="24247"/>
                  </a:lnTo>
                  <a:lnTo>
                    <a:pt x="172008" y="6259"/>
                  </a:lnTo>
                  <a:lnTo>
                    <a:pt x="129336" y="0"/>
                  </a:lnTo>
                  <a:close/>
                </a:path>
                <a:path w="250189" h="268605">
                  <a:moveTo>
                    <a:pt x="247319" y="181660"/>
                  </a:moveTo>
                  <a:lnTo>
                    <a:pt x="181178" y="181660"/>
                  </a:lnTo>
                  <a:lnTo>
                    <a:pt x="174432" y="194140"/>
                  </a:lnTo>
                  <a:lnTo>
                    <a:pt x="163896" y="203801"/>
                  </a:lnTo>
                  <a:lnTo>
                    <a:pt x="149659" y="210041"/>
                  </a:lnTo>
                  <a:lnTo>
                    <a:pt x="131813" y="212255"/>
                  </a:lnTo>
                  <a:lnTo>
                    <a:pt x="234724" y="212255"/>
                  </a:lnTo>
                  <a:lnTo>
                    <a:pt x="247319" y="181660"/>
                  </a:lnTo>
                  <a:close/>
                </a:path>
                <a:path w="250189" h="268605">
                  <a:moveTo>
                    <a:pt x="231749" y="57251"/>
                  </a:moveTo>
                  <a:lnTo>
                    <a:pt x="129336" y="57251"/>
                  </a:lnTo>
                  <a:lnTo>
                    <a:pt x="149242" y="60238"/>
                  </a:lnTo>
                  <a:lnTo>
                    <a:pt x="164887" y="69291"/>
                  </a:lnTo>
                  <a:lnTo>
                    <a:pt x="175717" y="84544"/>
                  </a:lnTo>
                  <a:lnTo>
                    <a:pt x="181178" y="106133"/>
                  </a:lnTo>
                  <a:lnTo>
                    <a:pt x="246480" y="106133"/>
                  </a:lnTo>
                  <a:lnTo>
                    <a:pt x="244804" y="90667"/>
                  </a:lnTo>
                  <a:lnTo>
                    <a:pt x="231749" y="57251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D95100FF-42CF-FCE4-C277-34ED1DD5EE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84964" y="15317482"/>
              <a:ext cx="871855" cy="457200"/>
            </a:xfrm>
            <a:custGeom>
              <a:avLst/>
              <a:gdLst/>
              <a:ahLst/>
              <a:cxnLst/>
              <a:rect l="l" t="t" r="r" b="b"/>
              <a:pathLst>
                <a:path w="871854" h="457200">
                  <a:moveTo>
                    <a:pt x="297180" y="251764"/>
                  </a:moveTo>
                  <a:lnTo>
                    <a:pt x="287769" y="206451"/>
                  </a:lnTo>
                  <a:lnTo>
                    <a:pt x="261200" y="175806"/>
                  </a:lnTo>
                  <a:lnTo>
                    <a:pt x="219913" y="155613"/>
                  </a:lnTo>
                  <a:lnTo>
                    <a:pt x="166357" y="141681"/>
                  </a:lnTo>
                  <a:lnTo>
                    <a:pt x="132613" y="133959"/>
                  </a:lnTo>
                  <a:lnTo>
                    <a:pt x="108902" y="125818"/>
                  </a:lnTo>
                  <a:lnTo>
                    <a:pt x="94919" y="115366"/>
                  </a:lnTo>
                  <a:lnTo>
                    <a:pt x="90335" y="100711"/>
                  </a:lnTo>
                  <a:lnTo>
                    <a:pt x="94576" y="85255"/>
                  </a:lnTo>
                  <a:lnTo>
                    <a:pt x="106502" y="73431"/>
                  </a:lnTo>
                  <a:lnTo>
                    <a:pt x="124904" y="65862"/>
                  </a:lnTo>
                  <a:lnTo>
                    <a:pt x="148590" y="63195"/>
                  </a:lnTo>
                  <a:lnTo>
                    <a:pt x="172110" y="66141"/>
                  </a:lnTo>
                  <a:lnTo>
                    <a:pt x="190550" y="74917"/>
                  </a:lnTo>
                  <a:lnTo>
                    <a:pt x="203428" y="89433"/>
                  </a:lnTo>
                  <a:lnTo>
                    <a:pt x="210299" y="109588"/>
                  </a:lnTo>
                  <a:lnTo>
                    <a:pt x="287794" y="109588"/>
                  </a:lnTo>
                  <a:lnTo>
                    <a:pt x="275996" y="65392"/>
                  </a:lnTo>
                  <a:lnTo>
                    <a:pt x="248602" y="30721"/>
                  </a:lnTo>
                  <a:lnTo>
                    <a:pt x="206502" y="8089"/>
                  </a:lnTo>
                  <a:lnTo>
                    <a:pt x="150558" y="0"/>
                  </a:lnTo>
                  <a:lnTo>
                    <a:pt x="94602" y="7086"/>
                  </a:lnTo>
                  <a:lnTo>
                    <a:pt x="50901" y="27825"/>
                  </a:lnTo>
                  <a:lnTo>
                    <a:pt x="22479" y="61429"/>
                  </a:lnTo>
                  <a:lnTo>
                    <a:pt x="12344" y="107124"/>
                  </a:lnTo>
                  <a:lnTo>
                    <a:pt x="21666" y="149860"/>
                  </a:lnTo>
                  <a:lnTo>
                    <a:pt x="47752" y="179133"/>
                  </a:lnTo>
                  <a:lnTo>
                    <a:pt x="87718" y="198691"/>
                  </a:lnTo>
                  <a:lnTo>
                    <a:pt x="138709" y="212267"/>
                  </a:lnTo>
                  <a:lnTo>
                    <a:pt x="174536" y="220027"/>
                  </a:lnTo>
                  <a:lnTo>
                    <a:pt x="199428" y="228434"/>
                  </a:lnTo>
                  <a:lnTo>
                    <a:pt x="213969" y="239623"/>
                  </a:lnTo>
                  <a:lnTo>
                    <a:pt x="218694" y="255714"/>
                  </a:lnTo>
                  <a:lnTo>
                    <a:pt x="213563" y="274713"/>
                  </a:lnTo>
                  <a:lnTo>
                    <a:pt x="199555" y="288112"/>
                  </a:lnTo>
                  <a:lnTo>
                    <a:pt x="178689" y="296049"/>
                  </a:lnTo>
                  <a:lnTo>
                    <a:pt x="153022" y="298665"/>
                  </a:lnTo>
                  <a:lnTo>
                    <a:pt x="123482" y="295148"/>
                  </a:lnTo>
                  <a:lnTo>
                    <a:pt x="101434" y="284594"/>
                  </a:lnTo>
                  <a:lnTo>
                    <a:pt x="86804" y="267004"/>
                  </a:lnTo>
                  <a:lnTo>
                    <a:pt x="79489" y="242392"/>
                  </a:lnTo>
                  <a:lnTo>
                    <a:pt x="0" y="242392"/>
                  </a:lnTo>
                  <a:lnTo>
                    <a:pt x="8991" y="283400"/>
                  </a:lnTo>
                  <a:lnTo>
                    <a:pt x="29591" y="316941"/>
                  </a:lnTo>
                  <a:lnTo>
                    <a:pt x="61023" y="342087"/>
                  </a:lnTo>
                  <a:lnTo>
                    <a:pt x="102577" y="357860"/>
                  </a:lnTo>
                  <a:lnTo>
                    <a:pt x="153530" y="363334"/>
                  </a:lnTo>
                  <a:lnTo>
                    <a:pt x="211162" y="355612"/>
                  </a:lnTo>
                  <a:lnTo>
                    <a:pt x="256628" y="333463"/>
                  </a:lnTo>
                  <a:lnTo>
                    <a:pt x="286461" y="298348"/>
                  </a:lnTo>
                  <a:lnTo>
                    <a:pt x="297180" y="251764"/>
                  </a:lnTo>
                  <a:close/>
                </a:path>
                <a:path w="871854" h="457200">
                  <a:moveTo>
                    <a:pt x="578154" y="231508"/>
                  </a:moveTo>
                  <a:lnTo>
                    <a:pt x="573163" y="185458"/>
                  </a:lnTo>
                  <a:lnTo>
                    <a:pt x="558355" y="147561"/>
                  </a:lnTo>
                  <a:lnTo>
                    <a:pt x="509536" y="105956"/>
                  </a:lnTo>
                  <a:lnTo>
                    <a:pt x="509536" y="200914"/>
                  </a:lnTo>
                  <a:lnTo>
                    <a:pt x="397967" y="200914"/>
                  </a:lnTo>
                  <a:lnTo>
                    <a:pt x="406374" y="179324"/>
                  </a:lnTo>
                  <a:lnTo>
                    <a:pt x="406463" y="179120"/>
                  </a:lnTo>
                  <a:lnTo>
                    <a:pt x="419684" y="163880"/>
                  </a:lnTo>
                  <a:lnTo>
                    <a:pt x="436841" y="155028"/>
                  </a:lnTo>
                  <a:lnTo>
                    <a:pt x="436460" y="155028"/>
                  </a:lnTo>
                  <a:lnTo>
                    <a:pt x="457695" y="152031"/>
                  </a:lnTo>
                  <a:lnTo>
                    <a:pt x="477596" y="155028"/>
                  </a:lnTo>
                  <a:lnTo>
                    <a:pt x="493242" y="164071"/>
                  </a:lnTo>
                  <a:lnTo>
                    <a:pt x="504075" y="179324"/>
                  </a:lnTo>
                  <a:lnTo>
                    <a:pt x="509536" y="200914"/>
                  </a:lnTo>
                  <a:lnTo>
                    <a:pt x="509536" y="105956"/>
                  </a:lnTo>
                  <a:lnTo>
                    <a:pt x="500367" y="101041"/>
                  </a:lnTo>
                  <a:lnTo>
                    <a:pt x="457695" y="94780"/>
                  </a:lnTo>
                  <a:lnTo>
                    <a:pt x="412584" y="101549"/>
                  </a:lnTo>
                  <a:lnTo>
                    <a:pt x="376555" y="120497"/>
                  </a:lnTo>
                  <a:lnTo>
                    <a:pt x="350139" y="149593"/>
                  </a:lnTo>
                  <a:lnTo>
                    <a:pt x="333895" y="186791"/>
                  </a:lnTo>
                  <a:lnTo>
                    <a:pt x="328358" y="230047"/>
                  </a:lnTo>
                  <a:lnTo>
                    <a:pt x="334137" y="273481"/>
                  </a:lnTo>
                  <a:lnTo>
                    <a:pt x="350951" y="310222"/>
                  </a:lnTo>
                  <a:lnTo>
                    <a:pt x="377939" y="338582"/>
                  </a:lnTo>
                  <a:lnTo>
                    <a:pt x="414299" y="356857"/>
                  </a:lnTo>
                  <a:lnTo>
                    <a:pt x="459181" y="363321"/>
                  </a:lnTo>
                  <a:lnTo>
                    <a:pt x="498830" y="358216"/>
                  </a:lnTo>
                  <a:lnTo>
                    <a:pt x="533158" y="342468"/>
                  </a:lnTo>
                  <a:lnTo>
                    <a:pt x="559625" y="315429"/>
                  </a:lnTo>
                  <a:lnTo>
                    <a:pt x="563079" y="307035"/>
                  </a:lnTo>
                  <a:lnTo>
                    <a:pt x="575678" y="276440"/>
                  </a:lnTo>
                  <a:lnTo>
                    <a:pt x="509536" y="276440"/>
                  </a:lnTo>
                  <a:lnTo>
                    <a:pt x="502780" y="288925"/>
                  </a:lnTo>
                  <a:lnTo>
                    <a:pt x="492252" y="298589"/>
                  </a:lnTo>
                  <a:lnTo>
                    <a:pt x="478015" y="304825"/>
                  </a:lnTo>
                  <a:lnTo>
                    <a:pt x="460171" y="307035"/>
                  </a:lnTo>
                  <a:lnTo>
                    <a:pt x="435838" y="303606"/>
                  </a:lnTo>
                  <a:lnTo>
                    <a:pt x="416598" y="292849"/>
                  </a:lnTo>
                  <a:lnTo>
                    <a:pt x="403110" y="274142"/>
                  </a:lnTo>
                  <a:lnTo>
                    <a:pt x="395998" y="246811"/>
                  </a:lnTo>
                  <a:lnTo>
                    <a:pt x="577646" y="246811"/>
                  </a:lnTo>
                  <a:lnTo>
                    <a:pt x="578154" y="240398"/>
                  </a:lnTo>
                  <a:lnTo>
                    <a:pt x="578154" y="231508"/>
                  </a:lnTo>
                  <a:close/>
                </a:path>
                <a:path w="871854" h="457200">
                  <a:moveTo>
                    <a:pt x="871448" y="102666"/>
                  </a:moveTo>
                  <a:lnTo>
                    <a:pt x="801344" y="102666"/>
                  </a:lnTo>
                  <a:lnTo>
                    <a:pt x="801344" y="126873"/>
                  </a:lnTo>
                  <a:lnTo>
                    <a:pt x="801344" y="224116"/>
                  </a:lnTo>
                  <a:lnTo>
                    <a:pt x="797306" y="253974"/>
                  </a:lnTo>
                  <a:lnTo>
                    <a:pt x="785672" y="276326"/>
                  </a:lnTo>
                  <a:lnTo>
                    <a:pt x="767194" y="290347"/>
                  </a:lnTo>
                  <a:lnTo>
                    <a:pt x="742594" y="295198"/>
                  </a:lnTo>
                  <a:lnTo>
                    <a:pt x="718007" y="290347"/>
                  </a:lnTo>
                  <a:lnTo>
                    <a:pt x="699528" y="276326"/>
                  </a:lnTo>
                  <a:lnTo>
                    <a:pt x="687895" y="253974"/>
                  </a:lnTo>
                  <a:lnTo>
                    <a:pt x="683856" y="224116"/>
                  </a:lnTo>
                  <a:lnTo>
                    <a:pt x="687832" y="193903"/>
                  </a:lnTo>
                  <a:lnTo>
                    <a:pt x="699338" y="171234"/>
                  </a:lnTo>
                  <a:lnTo>
                    <a:pt x="717804" y="156984"/>
                  </a:lnTo>
                  <a:lnTo>
                    <a:pt x="742594" y="152031"/>
                  </a:lnTo>
                  <a:lnTo>
                    <a:pt x="767397" y="156984"/>
                  </a:lnTo>
                  <a:lnTo>
                    <a:pt x="785850" y="171234"/>
                  </a:lnTo>
                  <a:lnTo>
                    <a:pt x="797369" y="193903"/>
                  </a:lnTo>
                  <a:lnTo>
                    <a:pt x="801344" y="224116"/>
                  </a:lnTo>
                  <a:lnTo>
                    <a:pt x="801344" y="126873"/>
                  </a:lnTo>
                  <a:lnTo>
                    <a:pt x="786015" y="113309"/>
                  </a:lnTo>
                  <a:lnTo>
                    <a:pt x="768324" y="103225"/>
                  </a:lnTo>
                  <a:lnTo>
                    <a:pt x="748512" y="96951"/>
                  </a:lnTo>
                  <a:lnTo>
                    <a:pt x="726795" y="94780"/>
                  </a:lnTo>
                  <a:lnTo>
                    <a:pt x="679805" y="104368"/>
                  </a:lnTo>
                  <a:lnTo>
                    <a:pt x="643318" y="131127"/>
                  </a:lnTo>
                  <a:lnTo>
                    <a:pt x="619683" y="172046"/>
                  </a:lnTo>
                  <a:lnTo>
                    <a:pt x="611289" y="224116"/>
                  </a:lnTo>
                  <a:lnTo>
                    <a:pt x="619683" y="276034"/>
                  </a:lnTo>
                  <a:lnTo>
                    <a:pt x="643318" y="316611"/>
                  </a:lnTo>
                  <a:lnTo>
                    <a:pt x="679881" y="343077"/>
                  </a:lnTo>
                  <a:lnTo>
                    <a:pt x="680097" y="343077"/>
                  </a:lnTo>
                  <a:lnTo>
                    <a:pt x="726795" y="352450"/>
                  </a:lnTo>
                  <a:lnTo>
                    <a:pt x="748512" y="350291"/>
                  </a:lnTo>
                  <a:lnTo>
                    <a:pt x="768324" y="344004"/>
                  </a:lnTo>
                  <a:lnTo>
                    <a:pt x="786015" y="333933"/>
                  </a:lnTo>
                  <a:lnTo>
                    <a:pt x="801344" y="320382"/>
                  </a:lnTo>
                  <a:lnTo>
                    <a:pt x="801344" y="346544"/>
                  </a:lnTo>
                  <a:lnTo>
                    <a:pt x="797585" y="370586"/>
                  </a:lnTo>
                  <a:lnTo>
                    <a:pt x="786777" y="387883"/>
                  </a:lnTo>
                  <a:lnTo>
                    <a:pt x="769683" y="398322"/>
                  </a:lnTo>
                  <a:lnTo>
                    <a:pt x="747039" y="401815"/>
                  </a:lnTo>
                  <a:lnTo>
                    <a:pt x="728878" y="399719"/>
                  </a:lnTo>
                  <a:lnTo>
                    <a:pt x="713536" y="393179"/>
                  </a:lnTo>
                  <a:lnTo>
                    <a:pt x="701992" y="381825"/>
                  </a:lnTo>
                  <a:lnTo>
                    <a:pt x="695210" y="365290"/>
                  </a:lnTo>
                  <a:lnTo>
                    <a:pt x="622642" y="365290"/>
                  </a:lnTo>
                  <a:lnTo>
                    <a:pt x="634682" y="405257"/>
                  </a:lnTo>
                  <a:lnTo>
                    <a:pt x="661212" y="433971"/>
                  </a:lnTo>
                  <a:lnTo>
                    <a:pt x="698931" y="451307"/>
                  </a:lnTo>
                  <a:lnTo>
                    <a:pt x="744575" y="457111"/>
                  </a:lnTo>
                  <a:lnTo>
                    <a:pt x="796467" y="449084"/>
                  </a:lnTo>
                  <a:lnTo>
                    <a:pt x="836523" y="426199"/>
                  </a:lnTo>
                  <a:lnTo>
                    <a:pt x="854024" y="401815"/>
                  </a:lnTo>
                  <a:lnTo>
                    <a:pt x="862317" y="390271"/>
                  </a:lnTo>
                  <a:lnTo>
                    <a:pt x="871448" y="343077"/>
                  </a:lnTo>
                  <a:lnTo>
                    <a:pt x="871448" y="320382"/>
                  </a:lnTo>
                  <a:lnTo>
                    <a:pt x="871448" y="295198"/>
                  </a:lnTo>
                  <a:lnTo>
                    <a:pt x="871448" y="152031"/>
                  </a:lnTo>
                  <a:lnTo>
                    <a:pt x="871448" y="126873"/>
                  </a:lnTo>
                  <a:lnTo>
                    <a:pt x="871448" y="1026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DCE2A9F1-D5F8-14F3-A7C4-80E32367C69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12769" y="15420148"/>
              <a:ext cx="234950" cy="260985"/>
            </a:xfrm>
            <a:custGeom>
              <a:avLst/>
              <a:gdLst/>
              <a:ahLst/>
              <a:cxnLst/>
              <a:rect l="l" t="t" r="r" b="b"/>
              <a:pathLst>
                <a:path w="234950" h="260984">
                  <a:moveTo>
                    <a:pt x="234480" y="0"/>
                  </a:moveTo>
                  <a:lnTo>
                    <a:pt x="163398" y="0"/>
                  </a:lnTo>
                  <a:lnTo>
                    <a:pt x="163398" y="139217"/>
                  </a:lnTo>
                  <a:lnTo>
                    <a:pt x="159934" y="164684"/>
                  </a:lnTo>
                  <a:lnTo>
                    <a:pt x="150129" y="184134"/>
                  </a:lnTo>
                  <a:lnTo>
                    <a:pt x="134862" y="196549"/>
                  </a:lnTo>
                  <a:lnTo>
                    <a:pt x="115011" y="200914"/>
                  </a:lnTo>
                  <a:lnTo>
                    <a:pt x="95580" y="197559"/>
                  </a:lnTo>
                  <a:lnTo>
                    <a:pt x="81697" y="187772"/>
                  </a:lnTo>
                  <a:lnTo>
                    <a:pt x="73364" y="171971"/>
                  </a:lnTo>
                  <a:lnTo>
                    <a:pt x="70586" y="150571"/>
                  </a:lnTo>
                  <a:lnTo>
                    <a:pt x="70586" y="0"/>
                  </a:lnTo>
                  <a:lnTo>
                    <a:pt x="0" y="0"/>
                  </a:lnTo>
                  <a:lnTo>
                    <a:pt x="0" y="155003"/>
                  </a:lnTo>
                  <a:lnTo>
                    <a:pt x="6147" y="199002"/>
                  </a:lnTo>
                  <a:lnTo>
                    <a:pt x="24003" y="232265"/>
                  </a:lnTo>
                  <a:lnTo>
                    <a:pt x="52688" y="253310"/>
                  </a:lnTo>
                  <a:lnTo>
                    <a:pt x="91325" y="260654"/>
                  </a:lnTo>
                  <a:lnTo>
                    <a:pt x="113899" y="258063"/>
                  </a:lnTo>
                  <a:lnTo>
                    <a:pt x="133467" y="250658"/>
                  </a:lnTo>
                  <a:lnTo>
                    <a:pt x="149983" y="238993"/>
                  </a:lnTo>
                  <a:lnTo>
                    <a:pt x="163398" y="223621"/>
                  </a:lnTo>
                  <a:lnTo>
                    <a:pt x="163398" y="252742"/>
                  </a:lnTo>
                  <a:lnTo>
                    <a:pt x="234480" y="252742"/>
                  </a:lnTo>
                  <a:lnTo>
                    <a:pt x="23448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5" name="object 15">
              <a:extLst>
                <a:ext uri="{FF2B5EF4-FFF2-40B4-BE49-F238E27FC236}">
                  <a16:creationId xmlns:a16="http://schemas.microsoft.com/office/drawing/2014/main" id="{C11AEAE8-1CD7-1DC7-8CD0-96C8F8DD356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807546" y="15412251"/>
              <a:ext cx="687705" cy="268605"/>
              <a:chOff x="6807546" y="15412251"/>
              <a:chExt cx="687705" cy="268605"/>
            </a:xfrm>
          </p:grpSpPr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CC6DC602-F269-7347-2AA4-13280B1A3CF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807546" y="15420153"/>
                <a:ext cx="153034" cy="252742"/>
              </a:xfrm>
              <a:prstGeom prst="rect">
                <a:avLst/>
              </a:prstGeom>
            </p:spPr>
          </p:pic>
          <p:sp>
            <p:nvSpPr>
              <p:cNvPr id="17" name="object 17">
                <a:extLst>
                  <a:ext uri="{FF2B5EF4-FFF2-40B4-BE49-F238E27FC236}">
                    <a16:creationId xmlns:a16="http://schemas.microsoft.com/office/drawing/2014/main" id="{FBC3F2D7-EE1B-EC5E-F7EB-7531CFC7E2B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981825" y="15412262"/>
                <a:ext cx="51308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513079" h="268605">
                    <a:moveTo>
                      <a:pt x="261645" y="134772"/>
                    </a:moveTo>
                    <a:lnTo>
                      <a:pt x="255562" y="90614"/>
                    </a:lnTo>
                    <a:lnTo>
                      <a:pt x="255536" y="90411"/>
                    </a:lnTo>
                    <a:lnTo>
                      <a:pt x="241160" y="59740"/>
                    </a:lnTo>
                    <a:lnTo>
                      <a:pt x="238201" y="53416"/>
                    </a:lnTo>
                    <a:lnTo>
                      <a:pt x="238099" y="53200"/>
                    </a:lnTo>
                    <a:lnTo>
                      <a:pt x="210680" y="24688"/>
                    </a:lnTo>
                    <a:lnTo>
                      <a:pt x="189077" y="13754"/>
                    </a:lnTo>
                    <a:lnTo>
                      <a:pt x="189077" y="134772"/>
                    </a:lnTo>
                    <a:lnTo>
                      <a:pt x="185039" y="165696"/>
                    </a:lnTo>
                    <a:lnTo>
                      <a:pt x="184975" y="166128"/>
                    </a:lnTo>
                    <a:lnTo>
                      <a:pt x="173278" y="189369"/>
                    </a:lnTo>
                    <a:lnTo>
                      <a:pt x="154927" y="203835"/>
                    </a:lnTo>
                    <a:lnTo>
                      <a:pt x="130822" y="208813"/>
                    </a:lnTo>
                    <a:lnTo>
                      <a:pt x="106730" y="203695"/>
                    </a:lnTo>
                    <a:lnTo>
                      <a:pt x="88366" y="189001"/>
                    </a:lnTo>
                    <a:lnTo>
                      <a:pt x="76682" y="165696"/>
                    </a:lnTo>
                    <a:lnTo>
                      <a:pt x="72567" y="134772"/>
                    </a:lnTo>
                    <a:lnTo>
                      <a:pt x="76542" y="103251"/>
                    </a:lnTo>
                    <a:lnTo>
                      <a:pt x="87998" y="79667"/>
                    </a:lnTo>
                    <a:lnTo>
                      <a:pt x="106311" y="64858"/>
                    </a:lnTo>
                    <a:lnTo>
                      <a:pt x="130822" y="59740"/>
                    </a:lnTo>
                    <a:lnTo>
                      <a:pt x="155676" y="64858"/>
                    </a:lnTo>
                    <a:lnTo>
                      <a:pt x="155422" y="64858"/>
                    </a:lnTo>
                    <a:lnTo>
                      <a:pt x="173647" y="79476"/>
                    </a:lnTo>
                    <a:lnTo>
                      <a:pt x="185115" y="103047"/>
                    </a:lnTo>
                    <a:lnTo>
                      <a:pt x="189077" y="134772"/>
                    </a:lnTo>
                    <a:lnTo>
                      <a:pt x="189077" y="13754"/>
                    </a:lnTo>
                    <a:lnTo>
                      <a:pt x="174726" y="6477"/>
                    </a:lnTo>
                    <a:lnTo>
                      <a:pt x="174967" y="6477"/>
                    </a:lnTo>
                    <a:lnTo>
                      <a:pt x="131318" y="0"/>
                    </a:lnTo>
                    <a:lnTo>
                      <a:pt x="87718" y="6477"/>
                    </a:lnTo>
                    <a:lnTo>
                      <a:pt x="51396" y="24828"/>
                    </a:lnTo>
                    <a:lnTo>
                      <a:pt x="23761" y="53416"/>
                    </a:lnTo>
                    <a:lnTo>
                      <a:pt x="6261" y="90411"/>
                    </a:lnTo>
                    <a:lnTo>
                      <a:pt x="0" y="134772"/>
                    </a:lnTo>
                    <a:lnTo>
                      <a:pt x="6235" y="178816"/>
                    </a:lnTo>
                    <a:lnTo>
                      <a:pt x="6311" y="179387"/>
                    </a:lnTo>
                    <a:lnTo>
                      <a:pt x="24155" y="216408"/>
                    </a:lnTo>
                    <a:lnTo>
                      <a:pt x="51930" y="244487"/>
                    </a:lnTo>
                    <a:lnTo>
                      <a:pt x="88023" y="262318"/>
                    </a:lnTo>
                    <a:lnTo>
                      <a:pt x="130822" y="268554"/>
                    </a:lnTo>
                    <a:lnTo>
                      <a:pt x="174193" y="262166"/>
                    </a:lnTo>
                    <a:lnTo>
                      <a:pt x="210362" y="244055"/>
                    </a:lnTo>
                    <a:lnTo>
                      <a:pt x="237921" y="215760"/>
                    </a:lnTo>
                    <a:lnTo>
                      <a:pt x="241223" y="208813"/>
                    </a:lnTo>
                    <a:lnTo>
                      <a:pt x="255485" y="178816"/>
                    </a:lnTo>
                    <a:lnTo>
                      <a:pt x="261645" y="134772"/>
                    </a:lnTo>
                    <a:close/>
                  </a:path>
                  <a:path w="513079" h="268605">
                    <a:moveTo>
                      <a:pt x="513003" y="182143"/>
                    </a:moveTo>
                    <a:lnTo>
                      <a:pt x="487451" y="127787"/>
                    </a:lnTo>
                    <a:lnTo>
                      <a:pt x="416737" y="102666"/>
                    </a:lnTo>
                    <a:lnTo>
                      <a:pt x="394563" y="97764"/>
                    </a:lnTo>
                    <a:lnTo>
                      <a:pt x="378485" y="92989"/>
                    </a:lnTo>
                    <a:lnTo>
                      <a:pt x="368706" y="86639"/>
                    </a:lnTo>
                    <a:lnTo>
                      <a:pt x="365404" y="77000"/>
                    </a:lnTo>
                    <a:lnTo>
                      <a:pt x="368312" y="66840"/>
                    </a:lnTo>
                    <a:lnTo>
                      <a:pt x="376135" y="59423"/>
                    </a:lnTo>
                    <a:lnTo>
                      <a:pt x="387477" y="54864"/>
                    </a:lnTo>
                    <a:lnTo>
                      <a:pt x="400951" y="53301"/>
                    </a:lnTo>
                    <a:lnTo>
                      <a:pt x="415963" y="55448"/>
                    </a:lnTo>
                    <a:lnTo>
                      <a:pt x="427101" y="61518"/>
                    </a:lnTo>
                    <a:lnTo>
                      <a:pt x="434530" y="71018"/>
                    </a:lnTo>
                    <a:lnTo>
                      <a:pt x="438454" y="83413"/>
                    </a:lnTo>
                    <a:lnTo>
                      <a:pt x="507072" y="83413"/>
                    </a:lnTo>
                    <a:lnTo>
                      <a:pt x="495833" y="47688"/>
                    </a:lnTo>
                    <a:lnTo>
                      <a:pt x="473824" y="21539"/>
                    </a:lnTo>
                    <a:lnTo>
                      <a:pt x="441896" y="5473"/>
                    </a:lnTo>
                    <a:lnTo>
                      <a:pt x="400951" y="0"/>
                    </a:lnTo>
                    <a:lnTo>
                      <a:pt x="356743" y="6019"/>
                    </a:lnTo>
                    <a:lnTo>
                      <a:pt x="323507" y="22961"/>
                    </a:lnTo>
                    <a:lnTo>
                      <a:pt x="302577" y="49149"/>
                    </a:lnTo>
                    <a:lnTo>
                      <a:pt x="295313" y="82931"/>
                    </a:lnTo>
                    <a:lnTo>
                      <a:pt x="301421" y="114642"/>
                    </a:lnTo>
                    <a:lnTo>
                      <a:pt x="318998" y="136309"/>
                    </a:lnTo>
                    <a:lnTo>
                      <a:pt x="346951" y="151041"/>
                    </a:lnTo>
                    <a:lnTo>
                      <a:pt x="384162" y="161912"/>
                    </a:lnTo>
                    <a:lnTo>
                      <a:pt x="408508" y="167551"/>
                    </a:lnTo>
                    <a:lnTo>
                      <a:pt x="426478" y="172529"/>
                    </a:lnTo>
                    <a:lnTo>
                      <a:pt x="437603" y="178993"/>
                    </a:lnTo>
                    <a:lnTo>
                      <a:pt x="441413" y="189052"/>
                    </a:lnTo>
                    <a:lnTo>
                      <a:pt x="438721" y="199478"/>
                    </a:lnTo>
                    <a:lnTo>
                      <a:pt x="430987" y="207949"/>
                    </a:lnTo>
                    <a:lnTo>
                      <a:pt x="418731" y="213639"/>
                    </a:lnTo>
                    <a:lnTo>
                      <a:pt x="402437" y="215722"/>
                    </a:lnTo>
                    <a:lnTo>
                      <a:pt x="384911" y="213321"/>
                    </a:lnTo>
                    <a:lnTo>
                      <a:pt x="371195" y="206476"/>
                    </a:lnTo>
                    <a:lnTo>
                      <a:pt x="361746" y="195732"/>
                    </a:lnTo>
                    <a:lnTo>
                      <a:pt x="357022" y="181660"/>
                    </a:lnTo>
                    <a:lnTo>
                      <a:pt x="286918" y="181660"/>
                    </a:lnTo>
                    <a:lnTo>
                      <a:pt x="296964" y="217309"/>
                    </a:lnTo>
                    <a:lnTo>
                      <a:pt x="319989" y="244729"/>
                    </a:lnTo>
                    <a:lnTo>
                      <a:pt x="355219" y="262331"/>
                    </a:lnTo>
                    <a:lnTo>
                      <a:pt x="401929" y="268541"/>
                    </a:lnTo>
                    <a:lnTo>
                      <a:pt x="448437" y="262547"/>
                    </a:lnTo>
                    <a:lnTo>
                      <a:pt x="483387" y="245351"/>
                    </a:lnTo>
                    <a:lnTo>
                      <a:pt x="505371" y="218147"/>
                    </a:lnTo>
                    <a:lnTo>
                      <a:pt x="513003" y="182143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8" name="object 18">
            <a:extLst>
              <a:ext uri="{FF2B5EF4-FFF2-40B4-BE49-F238E27FC236}">
                <a16:creationId xmlns:a16="http://schemas.microsoft.com/office/drawing/2014/main" id="{C1AC627D-46CA-0B1C-D8E7-41E1F41C2DA9}"/>
              </a:ext>
            </a:extLst>
          </p:cNvPr>
          <p:cNvGrpSpPr/>
          <p:nvPr/>
        </p:nvGrpSpPr>
        <p:grpSpPr>
          <a:xfrm>
            <a:off x="8037576" y="14438376"/>
            <a:ext cx="4773295" cy="2212975"/>
            <a:chOff x="8037576" y="14438376"/>
            <a:chExt cx="4773295" cy="2212975"/>
          </a:xfrm>
        </p:grpSpPr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5CB86C6B-6295-FC75-FAD7-F16874A29BD1}"/>
                </a:ext>
              </a:extLst>
            </p:cNvPr>
            <p:cNvSpPr/>
            <p:nvPr/>
          </p:nvSpPr>
          <p:spPr>
            <a:xfrm>
              <a:off x="8046720" y="14447520"/>
              <a:ext cx="4754880" cy="2194560"/>
            </a:xfrm>
            <a:custGeom>
              <a:avLst/>
              <a:gdLst/>
              <a:ahLst/>
              <a:cxnLst/>
              <a:rect l="l" t="t" r="r" b="b"/>
              <a:pathLst>
                <a:path w="4754880" h="2194559">
                  <a:moveTo>
                    <a:pt x="4754880" y="2194560"/>
                  </a:moveTo>
                  <a:lnTo>
                    <a:pt x="0" y="2194560"/>
                  </a:lnTo>
                  <a:lnTo>
                    <a:pt x="0" y="0"/>
                  </a:lnTo>
                  <a:lnTo>
                    <a:pt x="4754880" y="0"/>
                  </a:lnTo>
                  <a:lnTo>
                    <a:pt x="4754880" y="2194560"/>
                  </a:lnTo>
                  <a:close/>
                </a:path>
              </a:pathLst>
            </a:custGeom>
            <a:ln w="18288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BE3295F0-73F0-AC8A-7169-BE254DB66400}"/>
                </a:ext>
              </a:extLst>
            </p:cNvPr>
            <p:cNvSpPr/>
            <p:nvPr/>
          </p:nvSpPr>
          <p:spPr>
            <a:xfrm>
              <a:off x="9476675" y="14882544"/>
              <a:ext cx="242570" cy="269875"/>
            </a:xfrm>
            <a:custGeom>
              <a:avLst/>
              <a:gdLst/>
              <a:ahLst/>
              <a:cxnLst/>
              <a:rect l="l" t="t" r="r" b="b"/>
              <a:pathLst>
                <a:path w="242570" h="269875">
                  <a:moveTo>
                    <a:pt x="128409" y="0"/>
                  </a:moveTo>
                  <a:lnTo>
                    <a:pt x="84009" y="6591"/>
                  </a:lnTo>
                  <a:lnTo>
                    <a:pt x="48283" y="25160"/>
                  </a:lnTo>
                  <a:lnTo>
                    <a:pt x="21915" y="53898"/>
                  </a:lnTo>
                  <a:lnTo>
                    <a:pt x="5593" y="90996"/>
                  </a:lnTo>
                  <a:lnTo>
                    <a:pt x="0" y="134645"/>
                  </a:lnTo>
                  <a:lnTo>
                    <a:pt x="5674" y="178423"/>
                  </a:lnTo>
                  <a:lnTo>
                    <a:pt x="22217" y="215531"/>
                  </a:lnTo>
                  <a:lnTo>
                    <a:pt x="48911" y="244212"/>
                  </a:lnTo>
                  <a:lnTo>
                    <a:pt x="85035" y="262709"/>
                  </a:lnTo>
                  <a:lnTo>
                    <a:pt x="129870" y="269265"/>
                  </a:lnTo>
                  <a:lnTo>
                    <a:pt x="172548" y="262240"/>
                  </a:lnTo>
                  <a:lnTo>
                    <a:pt x="205967" y="242423"/>
                  </a:lnTo>
                  <a:lnTo>
                    <a:pt x="228962" y="211701"/>
                  </a:lnTo>
                  <a:lnTo>
                    <a:pt x="240372" y="171957"/>
                  </a:lnTo>
                  <a:lnTo>
                    <a:pt x="188417" y="171957"/>
                  </a:lnTo>
                  <a:lnTo>
                    <a:pt x="180326" y="192583"/>
                  </a:lnTo>
                  <a:lnTo>
                    <a:pt x="167605" y="207994"/>
                  </a:lnTo>
                  <a:lnTo>
                    <a:pt x="150287" y="217642"/>
                  </a:lnTo>
                  <a:lnTo>
                    <a:pt x="128409" y="220979"/>
                  </a:lnTo>
                  <a:lnTo>
                    <a:pt x="96705" y="214742"/>
                  </a:lnTo>
                  <a:lnTo>
                    <a:pt x="73674" y="197153"/>
                  </a:lnTo>
                  <a:lnTo>
                    <a:pt x="59627" y="169893"/>
                  </a:lnTo>
                  <a:lnTo>
                    <a:pt x="54876" y="134645"/>
                  </a:lnTo>
                  <a:lnTo>
                    <a:pt x="59622" y="101399"/>
                  </a:lnTo>
                  <a:lnTo>
                    <a:pt x="73629" y="73912"/>
                  </a:lnTo>
                  <a:lnTo>
                    <a:pt x="96555" y="55205"/>
                  </a:lnTo>
                  <a:lnTo>
                    <a:pt x="128054" y="48298"/>
                  </a:lnTo>
                  <a:lnTo>
                    <a:pt x="150392" y="51562"/>
                  </a:lnTo>
                  <a:lnTo>
                    <a:pt x="167422" y="60967"/>
                  </a:lnTo>
                  <a:lnTo>
                    <a:pt x="179858" y="75928"/>
                  </a:lnTo>
                  <a:lnTo>
                    <a:pt x="188417" y="95859"/>
                  </a:lnTo>
                  <a:lnTo>
                    <a:pt x="242189" y="95859"/>
                  </a:lnTo>
                  <a:lnTo>
                    <a:pt x="228884" y="56337"/>
                  </a:lnTo>
                  <a:lnTo>
                    <a:pt x="204916" y="26112"/>
                  </a:lnTo>
                  <a:lnTo>
                    <a:pt x="171139" y="6796"/>
                  </a:lnTo>
                  <a:lnTo>
                    <a:pt x="12840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10B983D9-1641-9E57-FB70-1A83FA798DE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38208" y="14952785"/>
              <a:ext cx="193878" cy="199021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5ED6665B-74C3-18B9-5338-0DFAB1FE55D0}"/>
                </a:ext>
              </a:extLst>
            </p:cNvPr>
            <p:cNvSpPr/>
            <p:nvPr/>
          </p:nvSpPr>
          <p:spPr>
            <a:xfrm>
              <a:off x="9965347" y="14880729"/>
              <a:ext cx="52069" cy="265430"/>
            </a:xfrm>
            <a:custGeom>
              <a:avLst/>
              <a:gdLst/>
              <a:ahLst/>
              <a:cxnLst/>
              <a:rect l="l" t="t" r="r" b="b"/>
              <a:pathLst>
                <a:path w="52070" h="265430">
                  <a:moveTo>
                    <a:pt x="51930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51930" y="265226"/>
                  </a:lnTo>
                  <a:lnTo>
                    <a:pt x="5193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35399C14-9784-8CA1-9DFE-8C5B811EEE0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0569" y="14952785"/>
              <a:ext cx="193878" cy="199021"/>
            </a:xfrm>
            <a:prstGeom prst="rect">
              <a:avLst/>
            </a:prstGeom>
          </p:spPr>
        </p:pic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4244CC12-4B50-1298-F221-EF6AB45E75BC}"/>
                </a:ext>
              </a:extLst>
            </p:cNvPr>
            <p:cNvSpPr/>
            <p:nvPr/>
          </p:nvSpPr>
          <p:spPr>
            <a:xfrm>
              <a:off x="10266359" y="14952785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7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7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67"/>
                  </a:moveTo>
                  <a:lnTo>
                    <a:pt x="140843" y="5867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6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F91674A9-3CCA-1622-DF95-B0E89140350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00821" y="14958646"/>
              <a:ext cx="173774" cy="193166"/>
            </a:xfrm>
            <a:prstGeom prst="rect">
              <a:avLst/>
            </a:prstGeom>
          </p:spPr>
        </p:pic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874C7AC2-D587-5425-2E26-A66398EA2A1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07827" y="14952789"/>
              <a:ext cx="185115" cy="199021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D9411A9F-47D9-70D6-E028-73EC98A00FF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3115" y="14952792"/>
              <a:ext cx="167538" cy="199021"/>
            </a:xfrm>
            <a:prstGeom prst="rect">
              <a:avLst/>
            </a:prstGeom>
          </p:spPr>
        </p:pic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8EFFA79E-F552-CC79-A98A-EB64867F8AC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90996" y="14958646"/>
              <a:ext cx="173774" cy="193166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2B031B76-3A2D-612E-BF3A-F6F839A7E45D}"/>
                </a:ext>
              </a:extLst>
            </p:cNvPr>
            <p:cNvSpPr/>
            <p:nvPr/>
          </p:nvSpPr>
          <p:spPr>
            <a:xfrm>
              <a:off x="9515081" y="15376321"/>
              <a:ext cx="1016000" cy="269875"/>
            </a:xfrm>
            <a:custGeom>
              <a:avLst/>
              <a:gdLst/>
              <a:ahLst/>
              <a:cxnLst/>
              <a:rect l="l" t="t" r="r" b="b"/>
              <a:pathLst>
                <a:path w="1016000" h="269875">
                  <a:moveTo>
                    <a:pt x="180733" y="216420"/>
                  </a:moveTo>
                  <a:lnTo>
                    <a:pt x="53771" y="216420"/>
                  </a:lnTo>
                  <a:lnTo>
                    <a:pt x="53771" y="5600"/>
                  </a:lnTo>
                  <a:lnTo>
                    <a:pt x="0" y="5600"/>
                  </a:lnTo>
                  <a:lnTo>
                    <a:pt x="0" y="216420"/>
                  </a:lnTo>
                  <a:lnTo>
                    <a:pt x="0" y="263410"/>
                  </a:lnTo>
                  <a:lnTo>
                    <a:pt x="180733" y="263410"/>
                  </a:lnTo>
                  <a:lnTo>
                    <a:pt x="180733" y="216420"/>
                  </a:lnTo>
                  <a:close/>
                </a:path>
                <a:path w="1016000" h="269875">
                  <a:moveTo>
                    <a:pt x="454698" y="135369"/>
                  </a:moveTo>
                  <a:lnTo>
                    <a:pt x="448868" y="90805"/>
                  </a:lnTo>
                  <a:lnTo>
                    <a:pt x="432066" y="53428"/>
                  </a:lnTo>
                  <a:lnTo>
                    <a:pt x="405396" y="24790"/>
                  </a:lnTo>
                  <a:lnTo>
                    <a:pt x="399821" y="21920"/>
                  </a:lnTo>
                  <a:lnTo>
                    <a:pt x="399821" y="135369"/>
                  </a:lnTo>
                  <a:lnTo>
                    <a:pt x="394550" y="170510"/>
                  </a:lnTo>
                  <a:lnTo>
                    <a:pt x="379653" y="197523"/>
                  </a:lnTo>
                  <a:lnTo>
                    <a:pt x="356450" y="214871"/>
                  </a:lnTo>
                  <a:lnTo>
                    <a:pt x="326288" y="220992"/>
                  </a:lnTo>
                  <a:lnTo>
                    <a:pt x="296062" y="214871"/>
                  </a:lnTo>
                  <a:lnTo>
                    <a:pt x="272732" y="197523"/>
                  </a:lnTo>
                  <a:lnTo>
                    <a:pt x="257708" y="170510"/>
                  </a:lnTo>
                  <a:lnTo>
                    <a:pt x="252387" y="135369"/>
                  </a:lnTo>
                  <a:lnTo>
                    <a:pt x="257708" y="99847"/>
                  </a:lnTo>
                  <a:lnTo>
                    <a:pt x="272732" y="72364"/>
                  </a:lnTo>
                  <a:lnTo>
                    <a:pt x="296062" y="54610"/>
                  </a:lnTo>
                  <a:lnTo>
                    <a:pt x="326288" y="48310"/>
                  </a:lnTo>
                  <a:lnTo>
                    <a:pt x="356450" y="54610"/>
                  </a:lnTo>
                  <a:lnTo>
                    <a:pt x="379653" y="72364"/>
                  </a:lnTo>
                  <a:lnTo>
                    <a:pt x="394550" y="99847"/>
                  </a:lnTo>
                  <a:lnTo>
                    <a:pt x="399821" y="135369"/>
                  </a:lnTo>
                  <a:lnTo>
                    <a:pt x="399821" y="21920"/>
                  </a:lnTo>
                  <a:lnTo>
                    <a:pt x="369900" y="6464"/>
                  </a:lnTo>
                  <a:lnTo>
                    <a:pt x="326656" y="12"/>
                  </a:lnTo>
                  <a:lnTo>
                    <a:pt x="283298" y="6464"/>
                  </a:lnTo>
                  <a:lnTo>
                    <a:pt x="247535" y="24790"/>
                  </a:lnTo>
                  <a:lnTo>
                    <a:pt x="220522" y="53428"/>
                  </a:lnTo>
                  <a:lnTo>
                    <a:pt x="203466" y="90805"/>
                  </a:lnTo>
                  <a:lnTo>
                    <a:pt x="197510" y="135369"/>
                  </a:lnTo>
                  <a:lnTo>
                    <a:pt x="203466" y="179781"/>
                  </a:lnTo>
                  <a:lnTo>
                    <a:pt x="220522" y="216801"/>
                  </a:lnTo>
                  <a:lnTo>
                    <a:pt x="247535" y="245008"/>
                  </a:lnTo>
                  <a:lnTo>
                    <a:pt x="283298" y="262966"/>
                  </a:lnTo>
                  <a:lnTo>
                    <a:pt x="326656" y="269278"/>
                  </a:lnTo>
                  <a:lnTo>
                    <a:pt x="369900" y="262966"/>
                  </a:lnTo>
                  <a:lnTo>
                    <a:pt x="405396" y="245008"/>
                  </a:lnTo>
                  <a:lnTo>
                    <a:pt x="428104" y="220992"/>
                  </a:lnTo>
                  <a:lnTo>
                    <a:pt x="432066" y="216801"/>
                  </a:lnTo>
                  <a:lnTo>
                    <a:pt x="448868" y="179781"/>
                  </a:lnTo>
                  <a:lnTo>
                    <a:pt x="454698" y="135369"/>
                  </a:lnTo>
                  <a:close/>
                </a:path>
                <a:path w="1016000" h="269875">
                  <a:moveTo>
                    <a:pt x="727557" y="124752"/>
                  </a:moveTo>
                  <a:lnTo>
                    <a:pt x="614146" y="124752"/>
                  </a:lnTo>
                  <a:lnTo>
                    <a:pt x="614146" y="172313"/>
                  </a:lnTo>
                  <a:lnTo>
                    <a:pt x="674141" y="172313"/>
                  </a:lnTo>
                  <a:lnTo>
                    <a:pt x="665937" y="194576"/>
                  </a:lnTo>
                  <a:lnTo>
                    <a:pt x="652653" y="209677"/>
                  </a:lnTo>
                  <a:lnTo>
                    <a:pt x="634847" y="218262"/>
                  </a:lnTo>
                  <a:lnTo>
                    <a:pt x="613041" y="220980"/>
                  </a:lnTo>
                  <a:lnTo>
                    <a:pt x="581342" y="214744"/>
                  </a:lnTo>
                  <a:lnTo>
                    <a:pt x="558304" y="197154"/>
                  </a:lnTo>
                  <a:lnTo>
                    <a:pt x="544258" y="169900"/>
                  </a:lnTo>
                  <a:lnTo>
                    <a:pt x="539508" y="134645"/>
                  </a:lnTo>
                  <a:lnTo>
                    <a:pt x="544258" y="101409"/>
                  </a:lnTo>
                  <a:lnTo>
                    <a:pt x="558266" y="73914"/>
                  </a:lnTo>
                  <a:lnTo>
                    <a:pt x="581190" y="55206"/>
                  </a:lnTo>
                  <a:lnTo>
                    <a:pt x="612686" y="48298"/>
                  </a:lnTo>
                  <a:lnTo>
                    <a:pt x="635025" y="51447"/>
                  </a:lnTo>
                  <a:lnTo>
                    <a:pt x="652005" y="60566"/>
                  </a:lnTo>
                  <a:lnTo>
                    <a:pt x="664337" y="75158"/>
                  </a:lnTo>
                  <a:lnTo>
                    <a:pt x="672668" y="94767"/>
                  </a:lnTo>
                  <a:lnTo>
                    <a:pt x="726465" y="94767"/>
                  </a:lnTo>
                  <a:lnTo>
                    <a:pt x="713320" y="55727"/>
                  </a:lnTo>
                  <a:lnTo>
                    <a:pt x="689368" y="25844"/>
                  </a:lnTo>
                  <a:lnTo>
                    <a:pt x="655624" y="6731"/>
                  </a:lnTo>
                  <a:lnTo>
                    <a:pt x="613041" y="0"/>
                  </a:lnTo>
                  <a:lnTo>
                    <a:pt x="568782" y="6591"/>
                  </a:lnTo>
                  <a:lnTo>
                    <a:pt x="533082" y="25171"/>
                  </a:lnTo>
                  <a:lnTo>
                    <a:pt x="506653" y="53898"/>
                  </a:lnTo>
                  <a:lnTo>
                    <a:pt x="490258" y="90995"/>
                  </a:lnTo>
                  <a:lnTo>
                    <a:pt x="484632" y="134645"/>
                  </a:lnTo>
                  <a:lnTo>
                    <a:pt x="490258" y="178435"/>
                  </a:lnTo>
                  <a:lnTo>
                    <a:pt x="506641" y="215531"/>
                  </a:lnTo>
                  <a:lnTo>
                    <a:pt x="533006" y="244221"/>
                  </a:lnTo>
                  <a:lnTo>
                    <a:pt x="568604" y="262712"/>
                  </a:lnTo>
                  <a:lnTo>
                    <a:pt x="612686" y="269265"/>
                  </a:lnTo>
                  <a:lnTo>
                    <a:pt x="659345" y="261454"/>
                  </a:lnTo>
                  <a:lnTo>
                    <a:pt x="695642" y="238048"/>
                  </a:lnTo>
                  <a:lnTo>
                    <a:pt x="719175" y="199059"/>
                  </a:lnTo>
                  <a:lnTo>
                    <a:pt x="727557" y="144526"/>
                  </a:lnTo>
                  <a:lnTo>
                    <a:pt x="727557" y="124752"/>
                  </a:lnTo>
                  <a:close/>
                </a:path>
                <a:path w="1016000" h="269875">
                  <a:moveTo>
                    <a:pt x="1015771" y="135369"/>
                  </a:moveTo>
                  <a:lnTo>
                    <a:pt x="1009929" y="90805"/>
                  </a:lnTo>
                  <a:lnTo>
                    <a:pt x="993140" y="53428"/>
                  </a:lnTo>
                  <a:lnTo>
                    <a:pt x="966457" y="24790"/>
                  </a:lnTo>
                  <a:lnTo>
                    <a:pt x="960894" y="21920"/>
                  </a:lnTo>
                  <a:lnTo>
                    <a:pt x="960894" y="135369"/>
                  </a:lnTo>
                  <a:lnTo>
                    <a:pt x="955624" y="170510"/>
                  </a:lnTo>
                  <a:lnTo>
                    <a:pt x="940727" y="197523"/>
                  </a:lnTo>
                  <a:lnTo>
                    <a:pt x="917524" y="214871"/>
                  </a:lnTo>
                  <a:lnTo>
                    <a:pt x="887361" y="220992"/>
                  </a:lnTo>
                  <a:lnTo>
                    <a:pt x="857135" y="214871"/>
                  </a:lnTo>
                  <a:lnTo>
                    <a:pt x="833805" y="197523"/>
                  </a:lnTo>
                  <a:lnTo>
                    <a:pt x="818781" y="170510"/>
                  </a:lnTo>
                  <a:lnTo>
                    <a:pt x="813460" y="135369"/>
                  </a:lnTo>
                  <a:lnTo>
                    <a:pt x="818781" y="99847"/>
                  </a:lnTo>
                  <a:lnTo>
                    <a:pt x="833805" y="72364"/>
                  </a:lnTo>
                  <a:lnTo>
                    <a:pt x="857135" y="54610"/>
                  </a:lnTo>
                  <a:lnTo>
                    <a:pt x="887361" y="48310"/>
                  </a:lnTo>
                  <a:lnTo>
                    <a:pt x="917524" y="54610"/>
                  </a:lnTo>
                  <a:lnTo>
                    <a:pt x="940727" y="72364"/>
                  </a:lnTo>
                  <a:lnTo>
                    <a:pt x="955624" y="99847"/>
                  </a:lnTo>
                  <a:lnTo>
                    <a:pt x="960894" y="135369"/>
                  </a:lnTo>
                  <a:lnTo>
                    <a:pt x="960894" y="21920"/>
                  </a:lnTo>
                  <a:lnTo>
                    <a:pt x="930960" y="6464"/>
                  </a:lnTo>
                  <a:lnTo>
                    <a:pt x="887730" y="12"/>
                  </a:lnTo>
                  <a:lnTo>
                    <a:pt x="844372" y="6464"/>
                  </a:lnTo>
                  <a:lnTo>
                    <a:pt x="808596" y="24790"/>
                  </a:lnTo>
                  <a:lnTo>
                    <a:pt x="781596" y="53428"/>
                  </a:lnTo>
                  <a:lnTo>
                    <a:pt x="764527" y="90805"/>
                  </a:lnTo>
                  <a:lnTo>
                    <a:pt x="758583" y="135369"/>
                  </a:lnTo>
                  <a:lnTo>
                    <a:pt x="764527" y="179781"/>
                  </a:lnTo>
                  <a:lnTo>
                    <a:pt x="781596" y="216801"/>
                  </a:lnTo>
                  <a:lnTo>
                    <a:pt x="808596" y="245008"/>
                  </a:lnTo>
                  <a:lnTo>
                    <a:pt x="844372" y="262966"/>
                  </a:lnTo>
                  <a:lnTo>
                    <a:pt x="887730" y="269278"/>
                  </a:lnTo>
                  <a:lnTo>
                    <a:pt x="930960" y="262966"/>
                  </a:lnTo>
                  <a:lnTo>
                    <a:pt x="966457" y="245008"/>
                  </a:lnTo>
                  <a:lnTo>
                    <a:pt x="989177" y="220992"/>
                  </a:lnTo>
                  <a:lnTo>
                    <a:pt x="993140" y="216801"/>
                  </a:lnTo>
                  <a:lnTo>
                    <a:pt x="1009929" y="179781"/>
                  </a:lnTo>
                  <a:lnTo>
                    <a:pt x="1015771" y="135369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C8CC22B4-AD7F-1916-348D-E7882397D1A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36139" y="15446569"/>
              <a:ext cx="167919" cy="196824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313697D2-AAE8-A680-AA18-1406BB7AA8BC}"/>
                </a:ext>
              </a:extLst>
            </p:cNvPr>
            <p:cNvSpPr/>
            <p:nvPr/>
          </p:nvSpPr>
          <p:spPr>
            <a:xfrm>
              <a:off x="10834377" y="15446561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8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8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54"/>
                  </a:moveTo>
                  <a:lnTo>
                    <a:pt x="140843" y="5854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267DC1EC-9E5C-2753-5979-8AD156F3C55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68838" y="15452422"/>
              <a:ext cx="173774" cy="193166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732DB2E8-B8DD-7FC6-F296-D6D5DC038C18}"/>
                </a:ext>
              </a:extLst>
            </p:cNvPr>
            <p:cNvSpPr/>
            <p:nvPr/>
          </p:nvSpPr>
          <p:spPr>
            <a:xfrm>
              <a:off x="8657565" y="15374505"/>
              <a:ext cx="2717165" cy="821690"/>
            </a:xfrm>
            <a:custGeom>
              <a:avLst/>
              <a:gdLst/>
              <a:ahLst/>
              <a:cxnLst/>
              <a:rect l="l" t="t" r="r" b="b"/>
              <a:pathLst>
                <a:path w="2717165" h="821690">
                  <a:moveTo>
                    <a:pt x="73164" y="806564"/>
                  </a:moveTo>
                  <a:lnTo>
                    <a:pt x="52997" y="769874"/>
                  </a:lnTo>
                  <a:lnTo>
                    <a:pt x="38595" y="730605"/>
                  </a:lnTo>
                  <a:lnTo>
                    <a:pt x="29959" y="689635"/>
                  </a:lnTo>
                  <a:lnTo>
                    <a:pt x="27076" y="647801"/>
                  </a:lnTo>
                  <a:lnTo>
                    <a:pt x="29946" y="606310"/>
                  </a:lnTo>
                  <a:lnTo>
                    <a:pt x="38557" y="565886"/>
                  </a:lnTo>
                  <a:lnTo>
                    <a:pt x="52844" y="527456"/>
                  </a:lnTo>
                  <a:lnTo>
                    <a:pt x="72809" y="491934"/>
                  </a:lnTo>
                  <a:lnTo>
                    <a:pt x="50482" y="477316"/>
                  </a:lnTo>
                  <a:lnTo>
                    <a:pt x="28409" y="516242"/>
                  </a:lnTo>
                  <a:lnTo>
                    <a:pt x="12623" y="558292"/>
                  </a:lnTo>
                  <a:lnTo>
                    <a:pt x="3162" y="602475"/>
                  </a:lnTo>
                  <a:lnTo>
                    <a:pt x="0" y="647801"/>
                  </a:lnTo>
                  <a:lnTo>
                    <a:pt x="3162" y="693521"/>
                  </a:lnTo>
                  <a:lnTo>
                    <a:pt x="12674" y="738339"/>
                  </a:lnTo>
                  <a:lnTo>
                    <a:pt x="28562" y="781240"/>
                  </a:lnTo>
                  <a:lnTo>
                    <a:pt x="50863" y="821194"/>
                  </a:lnTo>
                  <a:lnTo>
                    <a:pt x="73164" y="806564"/>
                  </a:lnTo>
                  <a:close/>
                </a:path>
                <a:path w="2717165" h="821690">
                  <a:moveTo>
                    <a:pt x="2682290" y="77927"/>
                  </a:moveTo>
                  <a:lnTo>
                    <a:pt x="2629624" y="77927"/>
                  </a:lnTo>
                  <a:lnTo>
                    <a:pt x="2629624" y="265239"/>
                  </a:lnTo>
                  <a:lnTo>
                    <a:pt x="2682290" y="265239"/>
                  </a:lnTo>
                  <a:lnTo>
                    <a:pt x="2682290" y="77927"/>
                  </a:lnTo>
                  <a:close/>
                </a:path>
                <a:path w="2717165" h="821690">
                  <a:moveTo>
                    <a:pt x="2717050" y="0"/>
                  </a:moveTo>
                  <a:lnTo>
                    <a:pt x="2653042" y="0"/>
                  </a:lnTo>
                  <a:lnTo>
                    <a:pt x="2634373" y="54508"/>
                  </a:lnTo>
                  <a:lnTo>
                    <a:pt x="2681198" y="54508"/>
                  </a:lnTo>
                  <a:lnTo>
                    <a:pt x="271705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9E7E9701-14B2-903C-881F-6C754477368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47908" y="15943266"/>
              <a:ext cx="172300" cy="196100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0A08378B-B072-BBDD-52AE-15B7A128829C}"/>
                </a:ext>
              </a:extLst>
            </p:cNvPr>
            <p:cNvSpPr/>
            <p:nvPr/>
          </p:nvSpPr>
          <p:spPr>
            <a:xfrm>
              <a:off x="8962974" y="15868281"/>
              <a:ext cx="118745" cy="265430"/>
            </a:xfrm>
            <a:custGeom>
              <a:avLst/>
              <a:gdLst/>
              <a:ahLst/>
              <a:cxnLst/>
              <a:rect l="l" t="t" r="r" b="b"/>
              <a:pathLst>
                <a:path w="118745" h="265430">
                  <a:moveTo>
                    <a:pt x="28524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24" y="265226"/>
                  </a:lnTo>
                  <a:lnTo>
                    <a:pt x="28524" y="0"/>
                  </a:lnTo>
                  <a:close/>
                </a:path>
                <a:path w="118745" h="265430">
                  <a:moveTo>
                    <a:pt x="111569" y="80848"/>
                  </a:moveTo>
                  <a:lnTo>
                    <a:pt x="82651" y="80848"/>
                  </a:lnTo>
                  <a:lnTo>
                    <a:pt x="82651" y="265226"/>
                  </a:lnTo>
                  <a:lnTo>
                    <a:pt x="111569" y="265226"/>
                  </a:lnTo>
                  <a:lnTo>
                    <a:pt x="111569" y="80848"/>
                  </a:lnTo>
                  <a:close/>
                </a:path>
                <a:path w="118745" h="265430">
                  <a:moveTo>
                    <a:pt x="118135" y="29997"/>
                  </a:moveTo>
                  <a:lnTo>
                    <a:pt x="116471" y="21958"/>
                  </a:lnTo>
                  <a:lnTo>
                    <a:pt x="111963" y="15328"/>
                  </a:lnTo>
                  <a:lnTo>
                    <a:pt x="105333" y="10807"/>
                  </a:lnTo>
                  <a:lnTo>
                    <a:pt x="97294" y="9144"/>
                  </a:lnTo>
                  <a:lnTo>
                    <a:pt x="89077" y="10807"/>
                  </a:lnTo>
                  <a:lnTo>
                    <a:pt x="82461" y="15328"/>
                  </a:lnTo>
                  <a:lnTo>
                    <a:pt x="78028" y="21958"/>
                  </a:lnTo>
                  <a:lnTo>
                    <a:pt x="76428" y="29997"/>
                  </a:lnTo>
                  <a:lnTo>
                    <a:pt x="78028" y="38188"/>
                  </a:lnTo>
                  <a:lnTo>
                    <a:pt x="82461" y="44805"/>
                  </a:lnTo>
                  <a:lnTo>
                    <a:pt x="89077" y="49237"/>
                  </a:lnTo>
                  <a:lnTo>
                    <a:pt x="97294" y="50838"/>
                  </a:lnTo>
                  <a:lnTo>
                    <a:pt x="105333" y="49237"/>
                  </a:lnTo>
                  <a:lnTo>
                    <a:pt x="111963" y="44805"/>
                  </a:lnTo>
                  <a:lnTo>
                    <a:pt x="116471" y="38188"/>
                  </a:lnTo>
                  <a:lnTo>
                    <a:pt x="118135" y="2999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0E13DA47-BC97-DB37-01A7-ABF74B2E44B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29007" y="15943274"/>
              <a:ext cx="248043" cy="190233"/>
            </a:xfrm>
            <a:prstGeom prst="rect">
              <a:avLst/>
            </a:prstGeom>
          </p:spPr>
        </p:pic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B68B3B1E-AB4A-CAE0-0760-F73DA3B5D6A4}"/>
                </a:ext>
              </a:extLst>
            </p:cNvPr>
            <p:cNvSpPr/>
            <p:nvPr/>
          </p:nvSpPr>
          <p:spPr>
            <a:xfrm>
              <a:off x="9421977" y="15877425"/>
              <a:ext cx="41910" cy="256540"/>
            </a:xfrm>
            <a:custGeom>
              <a:avLst/>
              <a:gdLst/>
              <a:ahLst/>
              <a:cxnLst/>
              <a:rect l="l" t="t" r="r" b="b"/>
              <a:pathLst>
                <a:path w="41909" h="256540">
                  <a:moveTo>
                    <a:pt x="35128" y="71704"/>
                  </a:moveTo>
                  <a:lnTo>
                    <a:pt x="6210" y="71704"/>
                  </a:lnTo>
                  <a:lnTo>
                    <a:pt x="6210" y="256082"/>
                  </a:lnTo>
                  <a:lnTo>
                    <a:pt x="35128" y="256082"/>
                  </a:lnTo>
                  <a:lnTo>
                    <a:pt x="35128" y="71704"/>
                  </a:lnTo>
                  <a:close/>
                </a:path>
                <a:path w="41909" h="256540">
                  <a:moveTo>
                    <a:pt x="20853" y="0"/>
                  </a:moveTo>
                  <a:lnTo>
                    <a:pt x="12655" y="1663"/>
                  </a:lnTo>
                  <a:lnTo>
                    <a:pt x="6035" y="6173"/>
                  </a:lnTo>
                  <a:lnTo>
                    <a:pt x="1611" y="12810"/>
                  </a:lnTo>
                  <a:lnTo>
                    <a:pt x="0" y="20853"/>
                  </a:lnTo>
                  <a:lnTo>
                    <a:pt x="1611" y="29044"/>
                  </a:lnTo>
                  <a:lnTo>
                    <a:pt x="6035" y="35660"/>
                  </a:lnTo>
                  <a:lnTo>
                    <a:pt x="12655" y="40082"/>
                  </a:lnTo>
                  <a:lnTo>
                    <a:pt x="20853" y="41694"/>
                  </a:lnTo>
                  <a:lnTo>
                    <a:pt x="28894" y="40082"/>
                  </a:lnTo>
                  <a:lnTo>
                    <a:pt x="35526" y="35660"/>
                  </a:lnTo>
                  <a:lnTo>
                    <a:pt x="40032" y="29044"/>
                  </a:lnTo>
                  <a:lnTo>
                    <a:pt x="41694" y="20853"/>
                  </a:lnTo>
                  <a:lnTo>
                    <a:pt x="40032" y="12810"/>
                  </a:lnTo>
                  <a:lnTo>
                    <a:pt x="35526" y="6173"/>
                  </a:lnTo>
                  <a:lnTo>
                    <a:pt x="28894" y="1663"/>
                  </a:lnTo>
                  <a:lnTo>
                    <a:pt x="20853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CA832875-9BEF-1D0B-EB4D-F1D5FFE0FED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11572" y="15943274"/>
              <a:ext cx="155486" cy="190233"/>
            </a:xfrm>
            <a:prstGeom prst="rect">
              <a:avLst/>
            </a:prstGeom>
          </p:spPr>
        </p:pic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636C9259-4D3A-B52B-A5A0-F9F4A9972F7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06884" y="15943266"/>
              <a:ext cx="172300" cy="19610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0AE7085D-DA33-0504-C4C0-B06263FFA22E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96206" y="15943266"/>
              <a:ext cx="172300" cy="196100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2F6B495C-43DD-521B-6057-FA7EA02A84BC}"/>
                </a:ext>
              </a:extLst>
            </p:cNvPr>
            <p:cNvSpPr/>
            <p:nvPr/>
          </p:nvSpPr>
          <p:spPr>
            <a:xfrm>
              <a:off x="10211269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5C04987F-8A2A-B8E1-3D57-C2853D61EB7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81341" y="15943266"/>
              <a:ext cx="279102" cy="196100"/>
            </a:xfrm>
            <a:prstGeom prst="rect">
              <a:avLst/>
            </a:prstGeom>
          </p:spPr>
        </p:pic>
        <p:pic>
          <p:nvPicPr>
            <p:cNvPr id="43" name="object 43">
              <a:extLst>
                <a:ext uri="{FF2B5EF4-FFF2-40B4-BE49-F238E27FC236}">
                  <a16:creationId xmlns:a16="http://schemas.microsoft.com/office/drawing/2014/main" id="{2DCFEE18-C2AC-1B53-8477-D290DC482AF0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91505" y="15902659"/>
              <a:ext cx="294450" cy="236703"/>
            </a:xfrm>
            <a:prstGeom prst="rect">
              <a:avLst/>
            </a:prstGeom>
          </p:spPr>
        </p:pic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75D314E3-6EAD-C53F-1061-A0B81A0BF5E3}"/>
                </a:ext>
              </a:extLst>
            </p:cNvPr>
            <p:cNvSpPr/>
            <p:nvPr/>
          </p:nvSpPr>
          <p:spPr>
            <a:xfrm>
              <a:off x="11011550" y="15877042"/>
              <a:ext cx="152400" cy="261620"/>
            </a:xfrm>
            <a:custGeom>
              <a:avLst/>
              <a:gdLst/>
              <a:ahLst/>
              <a:cxnLst/>
              <a:rect l="l" t="t" r="r" b="b"/>
              <a:pathLst>
                <a:path w="152400" h="261619">
                  <a:moveTo>
                    <a:pt x="130238" y="0"/>
                  </a:moveTo>
                  <a:lnTo>
                    <a:pt x="88544" y="0"/>
                  </a:lnTo>
                  <a:lnTo>
                    <a:pt x="61468" y="44653"/>
                  </a:lnTo>
                  <a:lnTo>
                    <a:pt x="89992" y="44653"/>
                  </a:lnTo>
                  <a:lnTo>
                    <a:pt x="130238" y="0"/>
                  </a:lnTo>
                  <a:close/>
                </a:path>
                <a:path w="152400" h="261619">
                  <a:moveTo>
                    <a:pt x="138159" y="91478"/>
                  </a:moveTo>
                  <a:lnTo>
                    <a:pt x="77914" y="91478"/>
                  </a:lnTo>
                  <a:lnTo>
                    <a:pt x="97572" y="94455"/>
                  </a:lnTo>
                  <a:lnTo>
                    <a:pt x="111907" y="102679"/>
                  </a:lnTo>
                  <a:lnTo>
                    <a:pt x="120682" y="115084"/>
                  </a:lnTo>
                  <a:lnTo>
                    <a:pt x="123659" y="130606"/>
                  </a:lnTo>
                  <a:lnTo>
                    <a:pt x="123659" y="148539"/>
                  </a:lnTo>
                  <a:lnTo>
                    <a:pt x="77634" y="150459"/>
                  </a:lnTo>
                  <a:lnTo>
                    <a:pt x="38093" y="158689"/>
                  </a:lnTo>
                  <a:lnTo>
                    <a:pt x="10420" y="176935"/>
                  </a:lnTo>
                  <a:lnTo>
                    <a:pt x="0" y="208902"/>
                  </a:lnTo>
                  <a:lnTo>
                    <a:pt x="4063" y="229485"/>
                  </a:lnTo>
                  <a:lnTo>
                    <a:pt x="16049" y="246226"/>
                  </a:lnTo>
                  <a:lnTo>
                    <a:pt x="35650" y="257478"/>
                  </a:lnTo>
                  <a:lnTo>
                    <a:pt x="62560" y="261594"/>
                  </a:lnTo>
                  <a:lnTo>
                    <a:pt x="83061" y="258848"/>
                  </a:lnTo>
                  <a:lnTo>
                    <a:pt x="100101" y="251161"/>
                  </a:lnTo>
                  <a:lnTo>
                    <a:pt x="113645" y="239359"/>
                  </a:lnTo>
                  <a:lnTo>
                    <a:pt x="114919" y="237439"/>
                  </a:lnTo>
                  <a:lnTo>
                    <a:pt x="68414" y="237439"/>
                  </a:lnTo>
                  <a:lnTo>
                    <a:pt x="52822" y="235467"/>
                  </a:lnTo>
                  <a:lnTo>
                    <a:pt x="40287" y="229620"/>
                  </a:lnTo>
                  <a:lnTo>
                    <a:pt x="31938" y="219999"/>
                  </a:lnTo>
                  <a:lnTo>
                    <a:pt x="28905" y="206705"/>
                  </a:lnTo>
                  <a:lnTo>
                    <a:pt x="36918" y="186463"/>
                  </a:lnTo>
                  <a:lnTo>
                    <a:pt x="58170" y="175106"/>
                  </a:lnTo>
                  <a:lnTo>
                    <a:pt x="88478" y="170127"/>
                  </a:lnTo>
                  <a:lnTo>
                    <a:pt x="123659" y="169024"/>
                  </a:lnTo>
                  <a:lnTo>
                    <a:pt x="152196" y="169024"/>
                  </a:lnTo>
                  <a:lnTo>
                    <a:pt x="152196" y="130606"/>
                  </a:lnTo>
                  <a:lnTo>
                    <a:pt x="147245" y="104351"/>
                  </a:lnTo>
                  <a:lnTo>
                    <a:pt x="138159" y="91478"/>
                  </a:lnTo>
                  <a:close/>
                </a:path>
                <a:path w="152400" h="261619">
                  <a:moveTo>
                    <a:pt x="152196" y="224269"/>
                  </a:moveTo>
                  <a:lnTo>
                    <a:pt x="123659" y="224269"/>
                  </a:lnTo>
                  <a:lnTo>
                    <a:pt x="123659" y="256463"/>
                  </a:lnTo>
                  <a:lnTo>
                    <a:pt x="152196" y="256463"/>
                  </a:lnTo>
                  <a:lnTo>
                    <a:pt x="152196" y="224269"/>
                  </a:lnTo>
                  <a:close/>
                </a:path>
                <a:path w="152400" h="261619">
                  <a:moveTo>
                    <a:pt x="152196" y="169024"/>
                  </a:moveTo>
                  <a:lnTo>
                    <a:pt x="123659" y="169024"/>
                  </a:lnTo>
                  <a:lnTo>
                    <a:pt x="123659" y="175615"/>
                  </a:lnTo>
                  <a:lnTo>
                    <a:pt x="119812" y="199939"/>
                  </a:lnTo>
                  <a:lnTo>
                    <a:pt x="108796" y="219562"/>
                  </a:lnTo>
                  <a:lnTo>
                    <a:pt x="91400" y="232667"/>
                  </a:lnTo>
                  <a:lnTo>
                    <a:pt x="68414" y="237439"/>
                  </a:lnTo>
                  <a:lnTo>
                    <a:pt x="114919" y="237439"/>
                  </a:lnTo>
                  <a:lnTo>
                    <a:pt x="123659" y="224269"/>
                  </a:lnTo>
                  <a:lnTo>
                    <a:pt x="152196" y="224269"/>
                  </a:lnTo>
                  <a:lnTo>
                    <a:pt x="152196" y="169024"/>
                  </a:lnTo>
                  <a:close/>
                </a:path>
                <a:path w="152400" h="261619">
                  <a:moveTo>
                    <a:pt x="79019" y="66230"/>
                  </a:moveTo>
                  <a:lnTo>
                    <a:pt x="50527" y="70249"/>
                  </a:lnTo>
                  <a:lnTo>
                    <a:pt x="27212" y="82191"/>
                  </a:lnTo>
                  <a:lnTo>
                    <a:pt x="10960" y="101881"/>
                  </a:lnTo>
                  <a:lnTo>
                    <a:pt x="3657" y="129146"/>
                  </a:lnTo>
                  <a:lnTo>
                    <a:pt x="32550" y="129146"/>
                  </a:lnTo>
                  <a:lnTo>
                    <a:pt x="36455" y="113691"/>
                  </a:lnTo>
                  <a:lnTo>
                    <a:pt x="45308" y="101881"/>
                  </a:lnTo>
                  <a:lnTo>
                    <a:pt x="59207" y="94174"/>
                  </a:lnTo>
                  <a:lnTo>
                    <a:pt x="77914" y="91478"/>
                  </a:lnTo>
                  <a:lnTo>
                    <a:pt x="138159" y="91478"/>
                  </a:lnTo>
                  <a:lnTo>
                    <a:pt x="132895" y="84021"/>
                  </a:lnTo>
                  <a:lnTo>
                    <a:pt x="109902" y="70890"/>
                  </a:lnTo>
                  <a:lnTo>
                    <a:pt x="79019" y="6623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>
              <a:extLst>
                <a:ext uri="{FF2B5EF4-FFF2-40B4-BE49-F238E27FC236}">
                  <a16:creationId xmlns:a16="http://schemas.microsoft.com/office/drawing/2014/main" id="{7D0CA002-7872-E86E-431B-D2B34A33D206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16000" y="15943274"/>
              <a:ext cx="155486" cy="190233"/>
            </a:xfrm>
            <a:prstGeom prst="rect">
              <a:avLst/>
            </a:prstGeom>
          </p:spPr>
        </p:pic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4F61B535-AB4F-39BE-AA85-CADDAA7C1BF4}"/>
                </a:ext>
              </a:extLst>
            </p:cNvPr>
            <p:cNvSpPr/>
            <p:nvPr/>
          </p:nvSpPr>
          <p:spPr>
            <a:xfrm>
              <a:off x="11411324" y="15943274"/>
              <a:ext cx="177165" cy="266065"/>
            </a:xfrm>
            <a:custGeom>
              <a:avLst/>
              <a:gdLst/>
              <a:ahLst/>
              <a:cxnLst/>
              <a:rect l="l" t="t" r="r" b="b"/>
              <a:pathLst>
                <a:path w="177165" h="266065">
                  <a:moveTo>
                    <a:pt x="39509" y="205231"/>
                  </a:moveTo>
                  <a:lnTo>
                    <a:pt x="9499" y="205231"/>
                  </a:lnTo>
                  <a:lnTo>
                    <a:pt x="18537" y="231948"/>
                  </a:lnTo>
                  <a:lnTo>
                    <a:pt x="36491" y="250777"/>
                  </a:lnTo>
                  <a:lnTo>
                    <a:pt x="61168" y="261924"/>
                  </a:lnTo>
                  <a:lnTo>
                    <a:pt x="90373" y="265595"/>
                  </a:lnTo>
                  <a:lnTo>
                    <a:pt x="125826" y="259919"/>
                  </a:lnTo>
                  <a:lnTo>
                    <a:pt x="153192" y="243784"/>
                  </a:lnTo>
                  <a:lnTo>
                    <a:pt x="154819" y="241452"/>
                  </a:lnTo>
                  <a:lnTo>
                    <a:pt x="90728" y="241452"/>
                  </a:lnTo>
                  <a:lnTo>
                    <a:pt x="72638" y="239341"/>
                  </a:lnTo>
                  <a:lnTo>
                    <a:pt x="57432" y="232805"/>
                  </a:lnTo>
                  <a:lnTo>
                    <a:pt x="46069" y="221537"/>
                  </a:lnTo>
                  <a:lnTo>
                    <a:pt x="39509" y="205231"/>
                  </a:lnTo>
                  <a:close/>
                </a:path>
                <a:path w="177165" h="266065">
                  <a:moveTo>
                    <a:pt x="177063" y="152552"/>
                  </a:moveTo>
                  <a:lnTo>
                    <a:pt x="148539" y="152552"/>
                  </a:lnTo>
                  <a:lnTo>
                    <a:pt x="148476" y="186575"/>
                  </a:lnTo>
                  <a:lnTo>
                    <a:pt x="144342" y="210125"/>
                  </a:lnTo>
                  <a:lnTo>
                    <a:pt x="132530" y="227414"/>
                  </a:lnTo>
                  <a:lnTo>
                    <a:pt x="114270" y="237914"/>
                  </a:lnTo>
                  <a:lnTo>
                    <a:pt x="90728" y="241452"/>
                  </a:lnTo>
                  <a:lnTo>
                    <a:pt x="154819" y="241452"/>
                  </a:lnTo>
                  <a:lnTo>
                    <a:pt x="170820" y="218526"/>
                  </a:lnTo>
                  <a:lnTo>
                    <a:pt x="177063" y="185483"/>
                  </a:lnTo>
                  <a:lnTo>
                    <a:pt x="177063" y="152552"/>
                  </a:lnTo>
                  <a:close/>
                </a:path>
                <a:path w="177165" h="266065">
                  <a:moveTo>
                    <a:pt x="84137" y="0"/>
                  </a:moveTo>
                  <a:lnTo>
                    <a:pt x="49999" y="6915"/>
                  </a:lnTo>
                  <a:lnTo>
                    <a:pt x="23409" y="26246"/>
                  </a:lnTo>
                  <a:lnTo>
                    <a:pt x="6149" y="55865"/>
                  </a:lnTo>
                  <a:lnTo>
                    <a:pt x="0" y="93649"/>
                  </a:lnTo>
                  <a:lnTo>
                    <a:pt x="6149" y="131165"/>
                  </a:lnTo>
                  <a:lnTo>
                    <a:pt x="23409" y="160553"/>
                  </a:lnTo>
                  <a:lnTo>
                    <a:pt x="49999" y="179721"/>
                  </a:lnTo>
                  <a:lnTo>
                    <a:pt x="84137" y="186575"/>
                  </a:lnTo>
                  <a:lnTo>
                    <a:pt x="103776" y="184242"/>
                  </a:lnTo>
                  <a:lnTo>
                    <a:pt x="121281" y="177517"/>
                  </a:lnTo>
                  <a:lnTo>
                    <a:pt x="136315" y="166816"/>
                  </a:lnTo>
                  <a:lnTo>
                    <a:pt x="139756" y="162801"/>
                  </a:lnTo>
                  <a:lnTo>
                    <a:pt x="89268" y="162801"/>
                  </a:lnTo>
                  <a:lnTo>
                    <a:pt x="64613" y="157963"/>
                  </a:lnTo>
                  <a:lnTo>
                    <a:pt x="45688" y="144137"/>
                  </a:lnTo>
                  <a:lnTo>
                    <a:pt x="33554" y="122355"/>
                  </a:lnTo>
                  <a:lnTo>
                    <a:pt x="29273" y="93649"/>
                  </a:lnTo>
                  <a:lnTo>
                    <a:pt x="33504" y="64728"/>
                  </a:lnTo>
                  <a:lnTo>
                    <a:pt x="45554" y="42841"/>
                  </a:lnTo>
                  <a:lnTo>
                    <a:pt x="64463" y="28982"/>
                  </a:lnTo>
                  <a:lnTo>
                    <a:pt x="89268" y="24142"/>
                  </a:lnTo>
                  <a:lnTo>
                    <a:pt x="139794" y="24142"/>
                  </a:lnTo>
                  <a:lnTo>
                    <a:pt x="136315" y="20065"/>
                  </a:lnTo>
                  <a:lnTo>
                    <a:pt x="121281" y="9237"/>
                  </a:lnTo>
                  <a:lnTo>
                    <a:pt x="103776" y="2389"/>
                  </a:lnTo>
                  <a:lnTo>
                    <a:pt x="84137" y="0"/>
                  </a:lnTo>
                  <a:close/>
                </a:path>
                <a:path w="177165" h="266065">
                  <a:moveTo>
                    <a:pt x="139794" y="24142"/>
                  </a:moveTo>
                  <a:lnTo>
                    <a:pt x="89268" y="24142"/>
                  </a:lnTo>
                  <a:lnTo>
                    <a:pt x="113809" y="28982"/>
                  </a:lnTo>
                  <a:lnTo>
                    <a:pt x="132486" y="42841"/>
                  </a:lnTo>
                  <a:lnTo>
                    <a:pt x="144371" y="64728"/>
                  </a:lnTo>
                  <a:lnTo>
                    <a:pt x="148539" y="93649"/>
                  </a:lnTo>
                  <a:lnTo>
                    <a:pt x="144268" y="122355"/>
                  </a:lnTo>
                  <a:lnTo>
                    <a:pt x="132210" y="144137"/>
                  </a:lnTo>
                  <a:lnTo>
                    <a:pt x="113499" y="157963"/>
                  </a:lnTo>
                  <a:lnTo>
                    <a:pt x="89268" y="162801"/>
                  </a:lnTo>
                  <a:lnTo>
                    <a:pt x="139756" y="162801"/>
                  </a:lnTo>
                  <a:lnTo>
                    <a:pt x="148539" y="152552"/>
                  </a:lnTo>
                  <a:lnTo>
                    <a:pt x="177063" y="152552"/>
                  </a:lnTo>
                  <a:lnTo>
                    <a:pt x="177063" y="34391"/>
                  </a:lnTo>
                  <a:lnTo>
                    <a:pt x="148539" y="34391"/>
                  </a:lnTo>
                  <a:lnTo>
                    <a:pt x="139794" y="24142"/>
                  </a:lnTo>
                  <a:close/>
                </a:path>
                <a:path w="177165" h="266065">
                  <a:moveTo>
                    <a:pt x="177063" y="5854"/>
                  </a:moveTo>
                  <a:lnTo>
                    <a:pt x="148539" y="5854"/>
                  </a:lnTo>
                  <a:lnTo>
                    <a:pt x="148539" y="34391"/>
                  </a:lnTo>
                  <a:lnTo>
                    <a:pt x="177063" y="34391"/>
                  </a:lnTo>
                  <a:lnTo>
                    <a:pt x="177063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CD9F6ADC-086E-F744-87CF-05D0739D25C0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640660" y="15949131"/>
              <a:ext cx="155486" cy="190233"/>
            </a:xfrm>
            <a:prstGeom prst="rect">
              <a:avLst/>
            </a:prstGeom>
          </p:spPr>
        </p:pic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9C2169A6-13DB-FF6A-CACB-8546F18DF079}"/>
                </a:ext>
              </a:extLst>
            </p:cNvPr>
            <p:cNvSpPr/>
            <p:nvPr/>
          </p:nvSpPr>
          <p:spPr>
            <a:xfrm>
              <a:off x="11850954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>
              <a:extLst>
                <a:ext uri="{FF2B5EF4-FFF2-40B4-BE49-F238E27FC236}">
                  <a16:creationId xmlns:a16="http://schemas.microsoft.com/office/drawing/2014/main" id="{941BAD7C-B425-B8BC-B6FC-B1A426684116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921910" y="15943275"/>
              <a:ext cx="178892" cy="196088"/>
            </a:xfrm>
            <a:prstGeom prst="rect">
              <a:avLst/>
            </a:prstGeom>
          </p:spPr>
        </p:pic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F31217BF-5A86-4760-D9FD-1DC9308ADCC8}"/>
                </a:ext>
              </a:extLst>
            </p:cNvPr>
            <p:cNvSpPr/>
            <p:nvPr/>
          </p:nvSpPr>
          <p:spPr>
            <a:xfrm>
              <a:off x="12117570" y="15851807"/>
              <a:ext cx="73660" cy="344170"/>
            </a:xfrm>
            <a:custGeom>
              <a:avLst/>
              <a:gdLst/>
              <a:ahLst/>
              <a:cxnLst/>
              <a:rect l="l" t="t" r="r" b="b"/>
              <a:pathLst>
                <a:path w="73659" h="344169">
                  <a:moveTo>
                    <a:pt x="22682" y="0"/>
                  </a:moveTo>
                  <a:lnTo>
                    <a:pt x="0" y="14630"/>
                  </a:lnTo>
                  <a:lnTo>
                    <a:pt x="20174" y="51324"/>
                  </a:lnTo>
                  <a:lnTo>
                    <a:pt x="34580" y="90595"/>
                  </a:lnTo>
                  <a:lnTo>
                    <a:pt x="43221" y="131580"/>
                  </a:lnTo>
                  <a:lnTo>
                    <a:pt x="46100" y="173418"/>
                  </a:lnTo>
                  <a:lnTo>
                    <a:pt x="43227" y="214895"/>
                  </a:lnTo>
                  <a:lnTo>
                    <a:pt x="34628" y="255311"/>
                  </a:lnTo>
                  <a:lnTo>
                    <a:pt x="20335" y="293740"/>
                  </a:lnTo>
                  <a:lnTo>
                    <a:pt x="380" y="329260"/>
                  </a:lnTo>
                  <a:lnTo>
                    <a:pt x="23063" y="343890"/>
                  </a:lnTo>
                  <a:lnTo>
                    <a:pt x="44936" y="304956"/>
                  </a:lnTo>
                  <a:lnTo>
                    <a:pt x="60602" y="262902"/>
                  </a:lnTo>
                  <a:lnTo>
                    <a:pt x="70027" y="218724"/>
                  </a:lnTo>
                  <a:lnTo>
                    <a:pt x="73177" y="173418"/>
                  </a:lnTo>
                  <a:lnTo>
                    <a:pt x="70022" y="127696"/>
                  </a:lnTo>
                  <a:lnTo>
                    <a:pt x="60555" y="82865"/>
                  </a:lnTo>
                  <a:lnTo>
                    <a:pt x="44775" y="39957"/>
                  </a:lnTo>
                  <a:lnTo>
                    <a:pt x="22682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3" name="Picture 52" descr="A poster of two people sitting at a table with a computer&#10;&#10;AI-generated content may be incorrect.">
            <a:extLst>
              <a:ext uri="{FF2B5EF4-FFF2-40B4-BE49-F238E27FC236}">
                <a16:creationId xmlns:a16="http://schemas.microsoft.com/office/drawing/2014/main" id="{C3D4D569-A212-643B-CCC3-359E2EE4FC3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94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10C68-9F8E-AB97-F77E-CC576032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88346F09-66C3-39FA-61B6-45749DB637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4387" y="15315007"/>
            <a:ext cx="6580864" cy="459675"/>
            <a:chOff x="914387" y="15315007"/>
            <a:chExt cx="6580864" cy="459675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0EE2928D-AF81-1825-C59A-8A6D0DB8B95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387" y="15325382"/>
              <a:ext cx="1350645" cy="355600"/>
            </a:xfrm>
            <a:custGeom>
              <a:avLst/>
              <a:gdLst/>
              <a:ahLst/>
              <a:cxnLst/>
              <a:rect l="l" t="t" r="r" b="b"/>
              <a:pathLst>
                <a:path w="1350645" h="355600">
                  <a:moveTo>
                    <a:pt x="316420" y="347522"/>
                  </a:moveTo>
                  <a:lnTo>
                    <a:pt x="279844" y="254228"/>
                  </a:lnTo>
                  <a:lnTo>
                    <a:pt x="265722" y="218186"/>
                  </a:lnTo>
                  <a:lnTo>
                    <a:pt x="224104" y="112052"/>
                  </a:lnTo>
                  <a:lnTo>
                    <a:pt x="224104" y="218186"/>
                  </a:lnTo>
                  <a:lnTo>
                    <a:pt x="91325" y="218186"/>
                  </a:lnTo>
                  <a:lnTo>
                    <a:pt x="157467" y="46901"/>
                  </a:lnTo>
                  <a:lnTo>
                    <a:pt x="224104" y="218186"/>
                  </a:lnTo>
                  <a:lnTo>
                    <a:pt x="224104" y="112052"/>
                  </a:lnTo>
                  <a:lnTo>
                    <a:pt x="198564" y="46901"/>
                  </a:lnTo>
                  <a:lnTo>
                    <a:pt x="180174" y="0"/>
                  </a:lnTo>
                  <a:lnTo>
                    <a:pt x="136245" y="0"/>
                  </a:lnTo>
                  <a:lnTo>
                    <a:pt x="0" y="347522"/>
                  </a:lnTo>
                  <a:lnTo>
                    <a:pt x="41465" y="347522"/>
                  </a:lnTo>
                  <a:lnTo>
                    <a:pt x="77508" y="254228"/>
                  </a:lnTo>
                  <a:lnTo>
                    <a:pt x="237934" y="254228"/>
                  </a:lnTo>
                  <a:lnTo>
                    <a:pt x="273977" y="347522"/>
                  </a:lnTo>
                  <a:lnTo>
                    <a:pt x="316420" y="347522"/>
                  </a:lnTo>
                  <a:close/>
                </a:path>
                <a:path w="1350645" h="355600">
                  <a:moveTo>
                    <a:pt x="547052" y="277418"/>
                  </a:moveTo>
                  <a:lnTo>
                    <a:pt x="523608" y="226085"/>
                  </a:lnTo>
                  <a:lnTo>
                    <a:pt x="454253" y="201409"/>
                  </a:lnTo>
                  <a:lnTo>
                    <a:pt x="424764" y="194475"/>
                  </a:lnTo>
                  <a:lnTo>
                    <a:pt x="404152" y="186651"/>
                  </a:lnTo>
                  <a:lnTo>
                    <a:pt x="392049" y="176339"/>
                  </a:lnTo>
                  <a:lnTo>
                    <a:pt x="388099" y="161912"/>
                  </a:lnTo>
                  <a:lnTo>
                    <a:pt x="391947" y="146659"/>
                  </a:lnTo>
                  <a:lnTo>
                    <a:pt x="402971" y="134277"/>
                  </a:lnTo>
                  <a:lnTo>
                    <a:pt x="420370" y="125958"/>
                  </a:lnTo>
                  <a:lnTo>
                    <a:pt x="443382" y="122923"/>
                  </a:lnTo>
                  <a:lnTo>
                    <a:pt x="466293" y="126060"/>
                  </a:lnTo>
                  <a:lnTo>
                    <a:pt x="483743" y="135077"/>
                  </a:lnTo>
                  <a:lnTo>
                    <a:pt x="495452" y="149364"/>
                  </a:lnTo>
                  <a:lnTo>
                    <a:pt x="501142" y="168338"/>
                  </a:lnTo>
                  <a:lnTo>
                    <a:pt x="540143" y="168338"/>
                  </a:lnTo>
                  <a:lnTo>
                    <a:pt x="530364" y="135813"/>
                  </a:lnTo>
                  <a:lnTo>
                    <a:pt x="510832" y="111442"/>
                  </a:lnTo>
                  <a:lnTo>
                    <a:pt x="481761" y="96139"/>
                  </a:lnTo>
                  <a:lnTo>
                    <a:pt x="443382" y="90830"/>
                  </a:lnTo>
                  <a:lnTo>
                    <a:pt x="405257" y="95872"/>
                  </a:lnTo>
                  <a:lnTo>
                    <a:pt x="375259" y="110388"/>
                  </a:lnTo>
                  <a:lnTo>
                    <a:pt x="355638" y="133527"/>
                  </a:lnTo>
                  <a:lnTo>
                    <a:pt x="348602" y="164388"/>
                  </a:lnTo>
                  <a:lnTo>
                    <a:pt x="354584" y="192938"/>
                  </a:lnTo>
                  <a:lnTo>
                    <a:pt x="372059" y="212826"/>
                  </a:lnTo>
                  <a:lnTo>
                    <a:pt x="400253" y="226517"/>
                  </a:lnTo>
                  <a:lnTo>
                    <a:pt x="438454" y="236448"/>
                  </a:lnTo>
                  <a:lnTo>
                    <a:pt x="470903" y="244055"/>
                  </a:lnTo>
                  <a:lnTo>
                    <a:pt x="492252" y="252501"/>
                  </a:lnTo>
                  <a:lnTo>
                    <a:pt x="503974" y="263525"/>
                  </a:lnTo>
                  <a:lnTo>
                    <a:pt x="507555" y="278904"/>
                  </a:lnTo>
                  <a:lnTo>
                    <a:pt x="503542" y="296265"/>
                  </a:lnTo>
                  <a:lnTo>
                    <a:pt x="491705" y="310375"/>
                  </a:lnTo>
                  <a:lnTo>
                    <a:pt x="472363" y="319874"/>
                  </a:lnTo>
                  <a:lnTo>
                    <a:pt x="445858" y="323342"/>
                  </a:lnTo>
                  <a:lnTo>
                    <a:pt x="418846" y="319532"/>
                  </a:lnTo>
                  <a:lnTo>
                    <a:pt x="398653" y="308775"/>
                  </a:lnTo>
                  <a:lnTo>
                    <a:pt x="385394" y="292100"/>
                  </a:lnTo>
                  <a:lnTo>
                    <a:pt x="379209" y="270510"/>
                  </a:lnTo>
                  <a:lnTo>
                    <a:pt x="338734" y="270510"/>
                  </a:lnTo>
                  <a:lnTo>
                    <a:pt x="348399" y="304406"/>
                  </a:lnTo>
                  <a:lnTo>
                    <a:pt x="369709" y="331304"/>
                  </a:lnTo>
                  <a:lnTo>
                    <a:pt x="402323" y="349046"/>
                  </a:lnTo>
                  <a:lnTo>
                    <a:pt x="445858" y="355434"/>
                  </a:lnTo>
                  <a:lnTo>
                    <a:pt x="488530" y="349567"/>
                  </a:lnTo>
                  <a:lnTo>
                    <a:pt x="520331" y="333273"/>
                  </a:lnTo>
                  <a:lnTo>
                    <a:pt x="540194" y="308571"/>
                  </a:lnTo>
                  <a:lnTo>
                    <a:pt x="547052" y="277418"/>
                  </a:lnTo>
                  <a:close/>
                </a:path>
                <a:path w="1350645" h="355600">
                  <a:moveTo>
                    <a:pt x="821093" y="219189"/>
                  </a:moveTo>
                  <a:lnTo>
                    <a:pt x="818476" y="200914"/>
                  </a:lnTo>
                  <a:lnTo>
                    <a:pt x="813650" y="167055"/>
                  </a:lnTo>
                  <a:lnTo>
                    <a:pt x="791959" y="126492"/>
                  </a:lnTo>
                  <a:lnTo>
                    <a:pt x="789178" y="124409"/>
                  </a:lnTo>
                  <a:lnTo>
                    <a:pt x="782091" y="119087"/>
                  </a:lnTo>
                  <a:lnTo>
                    <a:pt x="782091" y="200914"/>
                  </a:lnTo>
                  <a:lnTo>
                    <a:pt x="628561" y="200914"/>
                  </a:lnTo>
                  <a:lnTo>
                    <a:pt x="637184" y="169176"/>
                  </a:lnTo>
                  <a:lnTo>
                    <a:pt x="653859" y="145072"/>
                  </a:lnTo>
                  <a:lnTo>
                    <a:pt x="678129" y="129768"/>
                  </a:lnTo>
                  <a:lnTo>
                    <a:pt x="709523" y="124409"/>
                  </a:lnTo>
                  <a:lnTo>
                    <a:pt x="738352" y="129489"/>
                  </a:lnTo>
                  <a:lnTo>
                    <a:pt x="760984" y="144335"/>
                  </a:lnTo>
                  <a:lnTo>
                    <a:pt x="776020" y="168338"/>
                  </a:lnTo>
                  <a:lnTo>
                    <a:pt x="782091" y="200914"/>
                  </a:lnTo>
                  <a:lnTo>
                    <a:pt x="782091" y="119087"/>
                  </a:lnTo>
                  <a:lnTo>
                    <a:pt x="756932" y="100190"/>
                  </a:lnTo>
                  <a:lnTo>
                    <a:pt x="709523" y="90830"/>
                  </a:lnTo>
                  <a:lnTo>
                    <a:pt x="658964" y="100939"/>
                  </a:lnTo>
                  <a:lnTo>
                    <a:pt x="620915" y="128778"/>
                  </a:lnTo>
                  <a:lnTo>
                    <a:pt x="596925" y="170586"/>
                  </a:lnTo>
                  <a:lnTo>
                    <a:pt x="588581" y="222631"/>
                  </a:lnTo>
                  <a:lnTo>
                    <a:pt x="597077" y="275869"/>
                  </a:lnTo>
                  <a:lnTo>
                    <a:pt x="621398" y="317906"/>
                  </a:lnTo>
                  <a:lnTo>
                    <a:pt x="659803" y="345516"/>
                  </a:lnTo>
                  <a:lnTo>
                    <a:pt x="710514" y="355434"/>
                  </a:lnTo>
                  <a:lnTo>
                    <a:pt x="748919" y="349872"/>
                  </a:lnTo>
                  <a:lnTo>
                    <a:pt x="780846" y="333590"/>
                  </a:lnTo>
                  <a:lnTo>
                    <a:pt x="790930" y="322364"/>
                  </a:lnTo>
                  <a:lnTo>
                    <a:pt x="804633" y="307111"/>
                  </a:lnTo>
                  <a:lnTo>
                    <a:pt x="818616" y="271018"/>
                  </a:lnTo>
                  <a:lnTo>
                    <a:pt x="781596" y="271018"/>
                  </a:lnTo>
                  <a:lnTo>
                    <a:pt x="772160" y="292366"/>
                  </a:lnTo>
                  <a:lnTo>
                    <a:pt x="757580" y="308533"/>
                  </a:lnTo>
                  <a:lnTo>
                    <a:pt x="737362" y="318782"/>
                  </a:lnTo>
                  <a:lnTo>
                    <a:pt x="710996" y="322364"/>
                  </a:lnTo>
                  <a:lnTo>
                    <a:pt x="677405" y="316547"/>
                  </a:lnTo>
                  <a:lnTo>
                    <a:pt x="651446" y="299212"/>
                  </a:lnTo>
                  <a:lnTo>
                    <a:pt x="634288" y="270497"/>
                  </a:lnTo>
                  <a:lnTo>
                    <a:pt x="627075" y="230530"/>
                  </a:lnTo>
                  <a:lnTo>
                    <a:pt x="820597" y="230530"/>
                  </a:lnTo>
                  <a:lnTo>
                    <a:pt x="821093" y="225590"/>
                  </a:lnTo>
                  <a:lnTo>
                    <a:pt x="821093" y="219189"/>
                  </a:lnTo>
                  <a:close/>
                </a:path>
                <a:path w="1350645" h="355600">
                  <a:moveTo>
                    <a:pt x="1067473" y="277418"/>
                  </a:moveTo>
                  <a:lnTo>
                    <a:pt x="1044028" y="226085"/>
                  </a:lnTo>
                  <a:lnTo>
                    <a:pt x="974674" y="201409"/>
                  </a:lnTo>
                  <a:lnTo>
                    <a:pt x="945184" y="194475"/>
                  </a:lnTo>
                  <a:lnTo>
                    <a:pt x="924572" y="186651"/>
                  </a:lnTo>
                  <a:lnTo>
                    <a:pt x="912469" y="176339"/>
                  </a:lnTo>
                  <a:lnTo>
                    <a:pt x="908519" y="161912"/>
                  </a:lnTo>
                  <a:lnTo>
                    <a:pt x="912368" y="146659"/>
                  </a:lnTo>
                  <a:lnTo>
                    <a:pt x="923391" y="134277"/>
                  </a:lnTo>
                  <a:lnTo>
                    <a:pt x="940803" y="125958"/>
                  </a:lnTo>
                  <a:lnTo>
                    <a:pt x="963803" y="122923"/>
                  </a:lnTo>
                  <a:lnTo>
                    <a:pt x="986713" y="126060"/>
                  </a:lnTo>
                  <a:lnTo>
                    <a:pt x="1004163" y="135077"/>
                  </a:lnTo>
                  <a:lnTo>
                    <a:pt x="1015873" y="149364"/>
                  </a:lnTo>
                  <a:lnTo>
                    <a:pt x="1021562" y="168338"/>
                  </a:lnTo>
                  <a:lnTo>
                    <a:pt x="1060564" y="168338"/>
                  </a:lnTo>
                  <a:lnTo>
                    <a:pt x="1050785" y="135813"/>
                  </a:lnTo>
                  <a:lnTo>
                    <a:pt x="1031252" y="111442"/>
                  </a:lnTo>
                  <a:lnTo>
                    <a:pt x="1002182" y="96139"/>
                  </a:lnTo>
                  <a:lnTo>
                    <a:pt x="963803" y="90830"/>
                  </a:lnTo>
                  <a:lnTo>
                    <a:pt x="925677" y="95872"/>
                  </a:lnTo>
                  <a:lnTo>
                    <a:pt x="895680" y="110388"/>
                  </a:lnTo>
                  <a:lnTo>
                    <a:pt x="876058" y="133527"/>
                  </a:lnTo>
                  <a:lnTo>
                    <a:pt x="869022" y="164388"/>
                  </a:lnTo>
                  <a:lnTo>
                    <a:pt x="875017" y="192938"/>
                  </a:lnTo>
                  <a:lnTo>
                    <a:pt x="892479" y="212826"/>
                  </a:lnTo>
                  <a:lnTo>
                    <a:pt x="920686" y="226517"/>
                  </a:lnTo>
                  <a:lnTo>
                    <a:pt x="958875" y="236448"/>
                  </a:lnTo>
                  <a:lnTo>
                    <a:pt x="991336" y="244055"/>
                  </a:lnTo>
                  <a:lnTo>
                    <a:pt x="1012685" y="252501"/>
                  </a:lnTo>
                  <a:lnTo>
                    <a:pt x="1024407" y="263525"/>
                  </a:lnTo>
                  <a:lnTo>
                    <a:pt x="1027976" y="278904"/>
                  </a:lnTo>
                  <a:lnTo>
                    <a:pt x="1023962" y="296265"/>
                  </a:lnTo>
                  <a:lnTo>
                    <a:pt x="1012126" y="310375"/>
                  </a:lnTo>
                  <a:lnTo>
                    <a:pt x="992784" y="319874"/>
                  </a:lnTo>
                  <a:lnTo>
                    <a:pt x="966279" y="323342"/>
                  </a:lnTo>
                  <a:lnTo>
                    <a:pt x="939279" y="319532"/>
                  </a:lnTo>
                  <a:lnTo>
                    <a:pt x="919073" y="308775"/>
                  </a:lnTo>
                  <a:lnTo>
                    <a:pt x="905814" y="292100"/>
                  </a:lnTo>
                  <a:lnTo>
                    <a:pt x="899629" y="270510"/>
                  </a:lnTo>
                  <a:lnTo>
                    <a:pt x="859155" y="270510"/>
                  </a:lnTo>
                  <a:lnTo>
                    <a:pt x="868819" y="304406"/>
                  </a:lnTo>
                  <a:lnTo>
                    <a:pt x="890143" y="331304"/>
                  </a:lnTo>
                  <a:lnTo>
                    <a:pt x="922743" y="349046"/>
                  </a:lnTo>
                  <a:lnTo>
                    <a:pt x="966279" y="355434"/>
                  </a:lnTo>
                  <a:lnTo>
                    <a:pt x="1008964" y="349567"/>
                  </a:lnTo>
                  <a:lnTo>
                    <a:pt x="1040765" y="333273"/>
                  </a:lnTo>
                  <a:lnTo>
                    <a:pt x="1060615" y="308571"/>
                  </a:lnTo>
                  <a:lnTo>
                    <a:pt x="1067473" y="277418"/>
                  </a:lnTo>
                  <a:close/>
                </a:path>
                <a:path w="1350645" h="355600">
                  <a:moveTo>
                    <a:pt x="1350391" y="223608"/>
                  </a:moveTo>
                  <a:lnTo>
                    <a:pt x="1341640" y="169760"/>
                  </a:lnTo>
                  <a:lnTo>
                    <a:pt x="1317066" y="127800"/>
                  </a:lnTo>
                  <a:lnTo>
                    <a:pt x="1313014" y="124879"/>
                  </a:lnTo>
                  <a:lnTo>
                    <a:pt x="1310398" y="122999"/>
                  </a:lnTo>
                  <a:lnTo>
                    <a:pt x="1310398" y="223608"/>
                  </a:lnTo>
                  <a:lnTo>
                    <a:pt x="1304874" y="264502"/>
                  </a:lnTo>
                  <a:lnTo>
                    <a:pt x="1304848" y="264718"/>
                  </a:lnTo>
                  <a:lnTo>
                    <a:pt x="1289024" y="295249"/>
                  </a:lnTo>
                  <a:lnTo>
                    <a:pt x="1288935" y="295440"/>
                  </a:lnTo>
                  <a:lnTo>
                    <a:pt x="1263751" y="314693"/>
                  </a:lnTo>
                  <a:lnTo>
                    <a:pt x="1230439" y="321348"/>
                  </a:lnTo>
                  <a:lnTo>
                    <a:pt x="1196835" y="314693"/>
                  </a:lnTo>
                  <a:lnTo>
                    <a:pt x="1196568" y="314693"/>
                  </a:lnTo>
                  <a:lnTo>
                    <a:pt x="1170825" y="295249"/>
                  </a:lnTo>
                  <a:lnTo>
                    <a:pt x="1154747" y="264718"/>
                  </a:lnTo>
                  <a:lnTo>
                    <a:pt x="1154633" y="264502"/>
                  </a:lnTo>
                  <a:lnTo>
                    <a:pt x="1148981" y="223608"/>
                  </a:lnTo>
                  <a:lnTo>
                    <a:pt x="1154557" y="182156"/>
                  </a:lnTo>
                  <a:lnTo>
                    <a:pt x="1170647" y="151104"/>
                  </a:lnTo>
                  <a:lnTo>
                    <a:pt x="1196263" y="131635"/>
                  </a:lnTo>
                  <a:lnTo>
                    <a:pt x="1230439" y="124879"/>
                  </a:lnTo>
                  <a:lnTo>
                    <a:pt x="1263967" y="131635"/>
                  </a:lnTo>
                  <a:lnTo>
                    <a:pt x="1289113" y="151104"/>
                  </a:lnTo>
                  <a:lnTo>
                    <a:pt x="1304925" y="182156"/>
                  </a:lnTo>
                  <a:lnTo>
                    <a:pt x="1310398" y="223608"/>
                  </a:lnTo>
                  <a:lnTo>
                    <a:pt x="1310398" y="122999"/>
                  </a:lnTo>
                  <a:lnTo>
                    <a:pt x="1279169" y="100545"/>
                  </a:lnTo>
                  <a:lnTo>
                    <a:pt x="1230439" y="90830"/>
                  </a:lnTo>
                  <a:lnTo>
                    <a:pt x="1181061" y="100545"/>
                  </a:lnTo>
                  <a:lnTo>
                    <a:pt x="1142695" y="127800"/>
                  </a:lnTo>
                  <a:lnTo>
                    <a:pt x="1117841" y="169760"/>
                  </a:lnTo>
                  <a:lnTo>
                    <a:pt x="1109002" y="223608"/>
                  </a:lnTo>
                  <a:lnTo>
                    <a:pt x="1117879" y="277114"/>
                  </a:lnTo>
                  <a:lnTo>
                    <a:pt x="1117917" y="277317"/>
                  </a:lnTo>
                  <a:lnTo>
                    <a:pt x="1142771" y="318782"/>
                  </a:lnTo>
                  <a:lnTo>
                    <a:pt x="1142873" y="318960"/>
                  </a:lnTo>
                  <a:lnTo>
                    <a:pt x="1181265" y="345871"/>
                  </a:lnTo>
                  <a:lnTo>
                    <a:pt x="1230439" y="355434"/>
                  </a:lnTo>
                  <a:lnTo>
                    <a:pt x="1278826" y="345871"/>
                  </a:lnTo>
                  <a:lnTo>
                    <a:pt x="1279067" y="345871"/>
                  </a:lnTo>
                  <a:lnTo>
                    <a:pt x="1313459" y="321348"/>
                  </a:lnTo>
                  <a:lnTo>
                    <a:pt x="1317066" y="318782"/>
                  </a:lnTo>
                  <a:lnTo>
                    <a:pt x="1341526" y="277317"/>
                  </a:lnTo>
                  <a:lnTo>
                    <a:pt x="1341640" y="277114"/>
                  </a:lnTo>
                  <a:lnTo>
                    <a:pt x="1350391" y="223608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0021DFD-850E-1171-3716-AD21F897B2D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2120" y="15424103"/>
              <a:ext cx="119456" cy="248793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DB74239D-108B-96D1-BEBE-5AAD8A73C0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0472" y="15324892"/>
              <a:ext cx="259715" cy="348615"/>
            </a:xfrm>
            <a:custGeom>
              <a:avLst/>
              <a:gdLst/>
              <a:ahLst/>
              <a:cxnLst/>
              <a:rect l="l" t="t" r="r" b="b"/>
              <a:pathLst>
                <a:path w="259714" h="348615">
                  <a:moveTo>
                    <a:pt x="151053" y="0"/>
                  </a:moveTo>
                  <a:lnTo>
                    <a:pt x="0" y="0"/>
                  </a:lnTo>
                  <a:lnTo>
                    <a:pt x="0" y="348005"/>
                  </a:lnTo>
                  <a:lnTo>
                    <a:pt x="39992" y="348005"/>
                  </a:lnTo>
                  <a:lnTo>
                    <a:pt x="39992" y="204355"/>
                  </a:lnTo>
                  <a:lnTo>
                    <a:pt x="151053" y="204355"/>
                  </a:lnTo>
                  <a:lnTo>
                    <a:pt x="197939" y="196790"/>
                  </a:lnTo>
                  <a:lnTo>
                    <a:pt x="231771" y="175666"/>
                  </a:lnTo>
                  <a:lnTo>
                    <a:pt x="236113" y="168821"/>
                  </a:lnTo>
                  <a:lnTo>
                    <a:pt x="39992" y="168821"/>
                  </a:lnTo>
                  <a:lnTo>
                    <a:pt x="39992" y="35534"/>
                  </a:lnTo>
                  <a:lnTo>
                    <a:pt x="235997" y="35534"/>
                  </a:lnTo>
                  <a:lnTo>
                    <a:pt x="231771" y="28868"/>
                  </a:lnTo>
                  <a:lnTo>
                    <a:pt x="197939" y="7632"/>
                  </a:lnTo>
                  <a:lnTo>
                    <a:pt x="151053" y="0"/>
                  </a:lnTo>
                  <a:close/>
                </a:path>
                <a:path w="259714" h="348615">
                  <a:moveTo>
                    <a:pt x="235997" y="35534"/>
                  </a:moveTo>
                  <a:lnTo>
                    <a:pt x="148590" y="35534"/>
                  </a:lnTo>
                  <a:lnTo>
                    <a:pt x="178834" y="40254"/>
                  </a:lnTo>
                  <a:lnTo>
                    <a:pt x="200610" y="53674"/>
                  </a:lnTo>
                  <a:lnTo>
                    <a:pt x="213778" y="74684"/>
                  </a:lnTo>
                  <a:lnTo>
                    <a:pt x="218198" y="102171"/>
                  </a:lnTo>
                  <a:lnTo>
                    <a:pt x="213778" y="129869"/>
                  </a:lnTo>
                  <a:lnTo>
                    <a:pt x="200610" y="150860"/>
                  </a:lnTo>
                  <a:lnTo>
                    <a:pt x="178834" y="164168"/>
                  </a:lnTo>
                  <a:lnTo>
                    <a:pt x="148590" y="168821"/>
                  </a:lnTo>
                  <a:lnTo>
                    <a:pt x="236113" y="168821"/>
                  </a:lnTo>
                  <a:lnTo>
                    <a:pt x="252273" y="143340"/>
                  </a:lnTo>
                  <a:lnTo>
                    <a:pt x="259168" y="102171"/>
                  </a:lnTo>
                  <a:lnTo>
                    <a:pt x="252273" y="61213"/>
                  </a:lnTo>
                  <a:lnTo>
                    <a:pt x="235997" y="3553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" name="object 5">
              <a:extLst>
                <a:ext uri="{FF2B5EF4-FFF2-40B4-BE49-F238E27FC236}">
                  <a16:creationId xmlns:a16="http://schemas.microsoft.com/office/drawing/2014/main" id="{1E94EB40-7C96-281B-9B48-00C8237B206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19088" y="15315017"/>
              <a:ext cx="667385" cy="366395"/>
              <a:chOff x="2919088" y="15315017"/>
              <a:chExt cx="667385" cy="366395"/>
            </a:xfrm>
          </p:grpSpPr>
          <p:pic>
            <p:nvPicPr>
              <p:cNvPr id="6" name="object 6">
                <a:extLst>
                  <a:ext uri="{FF2B5EF4-FFF2-40B4-BE49-F238E27FC236}">
                    <a16:creationId xmlns:a16="http://schemas.microsoft.com/office/drawing/2014/main" id="{F1B77007-25D1-23C3-4DE0-9D9DB7BDB20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919088" y="15424103"/>
                <a:ext cx="119456" cy="248793"/>
              </a:xfrm>
              <a:prstGeom prst="rect">
                <a:avLst/>
              </a:prstGeom>
            </p:spPr>
          </p:pic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B8111E0D-9AF3-9444-F3A9-F0BB6A47E3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63278" y="15315019"/>
                <a:ext cx="523240" cy="366395"/>
              </a:xfrm>
              <a:custGeom>
                <a:avLst/>
                <a:gdLst/>
                <a:ahLst/>
                <a:cxnLst/>
                <a:rect l="l" t="t" r="r" b="b"/>
                <a:pathLst>
                  <a:path w="523239" h="366394">
                    <a:moveTo>
                      <a:pt x="241388" y="233972"/>
                    </a:moveTo>
                    <a:lnTo>
                      <a:pt x="232638" y="180124"/>
                    </a:lnTo>
                    <a:lnTo>
                      <a:pt x="208064" y="138163"/>
                    </a:lnTo>
                    <a:lnTo>
                      <a:pt x="204012" y="135242"/>
                    </a:lnTo>
                    <a:lnTo>
                      <a:pt x="201396" y="133362"/>
                    </a:lnTo>
                    <a:lnTo>
                      <a:pt x="201396" y="233972"/>
                    </a:lnTo>
                    <a:lnTo>
                      <a:pt x="195872" y="274866"/>
                    </a:lnTo>
                    <a:lnTo>
                      <a:pt x="154749" y="325056"/>
                    </a:lnTo>
                    <a:lnTo>
                      <a:pt x="121437" y="331711"/>
                    </a:lnTo>
                    <a:lnTo>
                      <a:pt x="87820" y="325056"/>
                    </a:lnTo>
                    <a:lnTo>
                      <a:pt x="87553" y="325056"/>
                    </a:lnTo>
                    <a:lnTo>
                      <a:pt x="61823" y="305612"/>
                    </a:lnTo>
                    <a:lnTo>
                      <a:pt x="45732" y="275082"/>
                    </a:lnTo>
                    <a:lnTo>
                      <a:pt x="45618" y="274866"/>
                    </a:lnTo>
                    <a:lnTo>
                      <a:pt x="39979" y="233972"/>
                    </a:lnTo>
                    <a:lnTo>
                      <a:pt x="45554" y="192519"/>
                    </a:lnTo>
                    <a:lnTo>
                      <a:pt x="61633" y="161467"/>
                    </a:lnTo>
                    <a:lnTo>
                      <a:pt x="87249" y="141998"/>
                    </a:lnTo>
                    <a:lnTo>
                      <a:pt x="121437" y="135242"/>
                    </a:lnTo>
                    <a:lnTo>
                      <a:pt x="154952" y="141998"/>
                    </a:lnTo>
                    <a:lnTo>
                      <a:pt x="180098" y="161467"/>
                    </a:lnTo>
                    <a:lnTo>
                      <a:pt x="195910" y="192519"/>
                    </a:lnTo>
                    <a:lnTo>
                      <a:pt x="201396" y="233972"/>
                    </a:lnTo>
                    <a:lnTo>
                      <a:pt x="201396" y="133362"/>
                    </a:lnTo>
                    <a:lnTo>
                      <a:pt x="170154" y="110909"/>
                    </a:lnTo>
                    <a:lnTo>
                      <a:pt x="121437" y="101193"/>
                    </a:lnTo>
                    <a:lnTo>
                      <a:pt x="72047" y="110909"/>
                    </a:lnTo>
                    <a:lnTo>
                      <a:pt x="33680" y="138163"/>
                    </a:lnTo>
                    <a:lnTo>
                      <a:pt x="8839" y="180124"/>
                    </a:lnTo>
                    <a:lnTo>
                      <a:pt x="0" y="233972"/>
                    </a:lnTo>
                    <a:lnTo>
                      <a:pt x="8864" y="287477"/>
                    </a:lnTo>
                    <a:lnTo>
                      <a:pt x="33756" y="329145"/>
                    </a:lnTo>
                    <a:lnTo>
                      <a:pt x="72250" y="356235"/>
                    </a:lnTo>
                    <a:lnTo>
                      <a:pt x="121437" y="365798"/>
                    </a:lnTo>
                    <a:lnTo>
                      <a:pt x="169811" y="356235"/>
                    </a:lnTo>
                    <a:lnTo>
                      <a:pt x="170065" y="356235"/>
                    </a:lnTo>
                    <a:lnTo>
                      <a:pt x="204444" y="331711"/>
                    </a:lnTo>
                    <a:lnTo>
                      <a:pt x="208064" y="329145"/>
                    </a:lnTo>
                    <a:lnTo>
                      <a:pt x="232511" y="287680"/>
                    </a:lnTo>
                    <a:lnTo>
                      <a:pt x="232638" y="287477"/>
                    </a:lnTo>
                    <a:lnTo>
                      <a:pt x="241388" y="233972"/>
                    </a:lnTo>
                    <a:close/>
                  </a:path>
                  <a:path w="523239" h="366394">
                    <a:moveTo>
                      <a:pt x="522833" y="0"/>
                    </a:moveTo>
                    <a:lnTo>
                      <a:pt x="484327" y="0"/>
                    </a:lnTo>
                    <a:lnTo>
                      <a:pt x="484327" y="150063"/>
                    </a:lnTo>
                    <a:lnTo>
                      <a:pt x="484327" y="233972"/>
                    </a:lnTo>
                    <a:lnTo>
                      <a:pt x="478485" y="274447"/>
                    </a:lnTo>
                    <a:lnTo>
                      <a:pt x="461987" y="305244"/>
                    </a:lnTo>
                    <a:lnTo>
                      <a:pt x="436422" y="324840"/>
                    </a:lnTo>
                    <a:lnTo>
                      <a:pt x="403364" y="331711"/>
                    </a:lnTo>
                    <a:lnTo>
                      <a:pt x="369824" y="324840"/>
                    </a:lnTo>
                    <a:lnTo>
                      <a:pt x="344131" y="305244"/>
                    </a:lnTo>
                    <a:lnTo>
                      <a:pt x="327710" y="274447"/>
                    </a:lnTo>
                    <a:lnTo>
                      <a:pt x="321919" y="233972"/>
                    </a:lnTo>
                    <a:lnTo>
                      <a:pt x="327634" y="192938"/>
                    </a:lnTo>
                    <a:lnTo>
                      <a:pt x="343941" y="161848"/>
                    </a:lnTo>
                    <a:lnTo>
                      <a:pt x="369608" y="142138"/>
                    </a:lnTo>
                    <a:lnTo>
                      <a:pt x="403364" y="135242"/>
                    </a:lnTo>
                    <a:lnTo>
                      <a:pt x="436841" y="142138"/>
                    </a:lnTo>
                    <a:lnTo>
                      <a:pt x="462356" y="161848"/>
                    </a:lnTo>
                    <a:lnTo>
                      <a:pt x="478624" y="192938"/>
                    </a:lnTo>
                    <a:lnTo>
                      <a:pt x="484327" y="233972"/>
                    </a:lnTo>
                    <a:lnTo>
                      <a:pt x="484327" y="150063"/>
                    </a:lnTo>
                    <a:lnTo>
                      <a:pt x="447306" y="114338"/>
                    </a:lnTo>
                    <a:lnTo>
                      <a:pt x="396951" y="101193"/>
                    </a:lnTo>
                    <a:lnTo>
                      <a:pt x="350037" y="111048"/>
                    </a:lnTo>
                    <a:lnTo>
                      <a:pt x="313715" y="138531"/>
                    </a:lnTo>
                    <a:lnTo>
                      <a:pt x="290258" y="180530"/>
                    </a:lnTo>
                    <a:lnTo>
                      <a:pt x="281940" y="233972"/>
                    </a:lnTo>
                    <a:lnTo>
                      <a:pt x="290258" y="287058"/>
                    </a:lnTo>
                    <a:lnTo>
                      <a:pt x="313715" y="328764"/>
                    </a:lnTo>
                    <a:lnTo>
                      <a:pt x="350037" y="356031"/>
                    </a:lnTo>
                    <a:lnTo>
                      <a:pt x="396951" y="365798"/>
                    </a:lnTo>
                    <a:lnTo>
                      <a:pt x="423519" y="362394"/>
                    </a:lnTo>
                    <a:lnTo>
                      <a:pt x="447306" y="352653"/>
                    </a:lnTo>
                    <a:lnTo>
                      <a:pt x="467753" y="337261"/>
                    </a:lnTo>
                    <a:lnTo>
                      <a:pt x="472274" y="331711"/>
                    </a:lnTo>
                    <a:lnTo>
                      <a:pt x="484327" y="316915"/>
                    </a:lnTo>
                    <a:lnTo>
                      <a:pt x="484327" y="357886"/>
                    </a:lnTo>
                    <a:lnTo>
                      <a:pt x="522833" y="357886"/>
                    </a:lnTo>
                    <a:lnTo>
                      <a:pt x="522833" y="316915"/>
                    </a:lnTo>
                    <a:lnTo>
                      <a:pt x="522833" y="150063"/>
                    </a:lnTo>
                    <a:lnTo>
                      <a:pt x="522833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DF126668-6554-DAAC-4E9A-27ABF3D783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56286" y="15424097"/>
              <a:ext cx="210185" cy="257175"/>
            </a:xfrm>
            <a:custGeom>
              <a:avLst/>
              <a:gdLst/>
              <a:ahLst/>
              <a:cxnLst/>
              <a:rect l="l" t="t" r="r" b="b"/>
              <a:pathLst>
                <a:path w="210185" h="257175">
                  <a:moveTo>
                    <a:pt x="209804" y="0"/>
                  </a:moveTo>
                  <a:lnTo>
                    <a:pt x="170802" y="0"/>
                  </a:lnTo>
                  <a:lnTo>
                    <a:pt x="170802" y="131800"/>
                  </a:lnTo>
                  <a:lnTo>
                    <a:pt x="165503" y="169320"/>
                  </a:lnTo>
                  <a:lnTo>
                    <a:pt x="150625" y="197951"/>
                  </a:lnTo>
                  <a:lnTo>
                    <a:pt x="127693" y="216214"/>
                  </a:lnTo>
                  <a:lnTo>
                    <a:pt x="98234" y="222631"/>
                  </a:lnTo>
                  <a:lnTo>
                    <a:pt x="72244" y="218191"/>
                  </a:lnTo>
                  <a:lnTo>
                    <a:pt x="53563" y="204868"/>
                  </a:lnTo>
                  <a:lnTo>
                    <a:pt x="42286" y="182656"/>
                  </a:lnTo>
                  <a:lnTo>
                    <a:pt x="38506" y="151549"/>
                  </a:lnTo>
                  <a:lnTo>
                    <a:pt x="38506" y="0"/>
                  </a:lnTo>
                  <a:lnTo>
                    <a:pt x="0" y="0"/>
                  </a:lnTo>
                  <a:lnTo>
                    <a:pt x="0" y="156984"/>
                  </a:lnTo>
                  <a:lnTo>
                    <a:pt x="5963" y="198599"/>
                  </a:lnTo>
                  <a:lnTo>
                    <a:pt x="23264" y="229985"/>
                  </a:lnTo>
                  <a:lnTo>
                    <a:pt x="51022" y="249801"/>
                  </a:lnTo>
                  <a:lnTo>
                    <a:pt x="88353" y="256705"/>
                  </a:lnTo>
                  <a:lnTo>
                    <a:pt x="115189" y="253427"/>
                  </a:lnTo>
                  <a:lnTo>
                    <a:pt x="137907" y="244179"/>
                  </a:lnTo>
                  <a:lnTo>
                    <a:pt x="156460" y="229841"/>
                  </a:lnTo>
                  <a:lnTo>
                    <a:pt x="170802" y="211289"/>
                  </a:lnTo>
                  <a:lnTo>
                    <a:pt x="170802" y="248805"/>
                  </a:lnTo>
                  <a:lnTo>
                    <a:pt x="209804" y="248805"/>
                  </a:lnTo>
                  <a:lnTo>
                    <a:pt x="20980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CAC6A1C-16E0-B173-C074-C48D09E688B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3423" y="15361425"/>
              <a:ext cx="669925" cy="319405"/>
            </a:xfrm>
            <a:custGeom>
              <a:avLst/>
              <a:gdLst/>
              <a:ahLst/>
              <a:cxnLst/>
              <a:rect l="l" t="t" r="r" b="b"/>
              <a:pathLst>
                <a:path w="669925" h="319405">
                  <a:moveTo>
                    <a:pt x="229044" y="149059"/>
                  </a:moveTo>
                  <a:lnTo>
                    <a:pt x="217563" y="110388"/>
                  </a:lnTo>
                  <a:lnTo>
                    <a:pt x="194551" y="80645"/>
                  </a:lnTo>
                  <a:lnTo>
                    <a:pt x="161632" y="61544"/>
                  </a:lnTo>
                  <a:lnTo>
                    <a:pt x="120446" y="54787"/>
                  </a:lnTo>
                  <a:lnTo>
                    <a:pt x="70802" y="64782"/>
                  </a:lnTo>
                  <a:lnTo>
                    <a:pt x="32816" y="92494"/>
                  </a:lnTo>
                  <a:lnTo>
                    <a:pt x="8547" y="134543"/>
                  </a:lnTo>
                  <a:lnTo>
                    <a:pt x="0" y="187566"/>
                  </a:lnTo>
                  <a:lnTo>
                    <a:pt x="8623" y="240449"/>
                  </a:lnTo>
                  <a:lnTo>
                    <a:pt x="33070" y="282181"/>
                  </a:lnTo>
                  <a:lnTo>
                    <a:pt x="71208" y="309562"/>
                  </a:lnTo>
                  <a:lnTo>
                    <a:pt x="120929" y="319392"/>
                  </a:lnTo>
                  <a:lnTo>
                    <a:pt x="162128" y="312851"/>
                  </a:lnTo>
                  <a:lnTo>
                    <a:pt x="194614" y="294462"/>
                  </a:lnTo>
                  <a:lnTo>
                    <a:pt x="217297" y="266065"/>
                  </a:lnTo>
                  <a:lnTo>
                    <a:pt x="229044" y="229539"/>
                  </a:lnTo>
                  <a:lnTo>
                    <a:pt x="189064" y="229539"/>
                  </a:lnTo>
                  <a:lnTo>
                    <a:pt x="181267" y="251726"/>
                  </a:lnTo>
                  <a:lnTo>
                    <a:pt x="167030" y="269214"/>
                  </a:lnTo>
                  <a:lnTo>
                    <a:pt x="146786" y="280708"/>
                  </a:lnTo>
                  <a:lnTo>
                    <a:pt x="120929" y="284822"/>
                  </a:lnTo>
                  <a:lnTo>
                    <a:pt x="86410" y="277329"/>
                  </a:lnTo>
                  <a:lnTo>
                    <a:pt x="61010" y="256692"/>
                  </a:lnTo>
                  <a:lnTo>
                    <a:pt x="45339" y="225691"/>
                  </a:lnTo>
                  <a:lnTo>
                    <a:pt x="39979" y="187083"/>
                  </a:lnTo>
                  <a:lnTo>
                    <a:pt x="45402" y="148704"/>
                  </a:lnTo>
                  <a:lnTo>
                    <a:pt x="61137" y="117678"/>
                  </a:lnTo>
                  <a:lnTo>
                    <a:pt x="86423" y="96913"/>
                  </a:lnTo>
                  <a:lnTo>
                    <a:pt x="120446" y="89344"/>
                  </a:lnTo>
                  <a:lnTo>
                    <a:pt x="146786" y="93751"/>
                  </a:lnTo>
                  <a:lnTo>
                    <a:pt x="167144" y="106070"/>
                  </a:lnTo>
                  <a:lnTo>
                    <a:pt x="181317" y="124955"/>
                  </a:lnTo>
                  <a:lnTo>
                    <a:pt x="189064" y="149059"/>
                  </a:lnTo>
                  <a:lnTo>
                    <a:pt x="229044" y="149059"/>
                  </a:lnTo>
                  <a:close/>
                </a:path>
                <a:path w="669925" h="319405">
                  <a:moveTo>
                    <a:pt x="397446" y="62687"/>
                  </a:moveTo>
                  <a:lnTo>
                    <a:pt x="337223" y="62687"/>
                  </a:lnTo>
                  <a:lnTo>
                    <a:pt x="337223" y="0"/>
                  </a:lnTo>
                  <a:lnTo>
                    <a:pt x="298729" y="0"/>
                  </a:lnTo>
                  <a:lnTo>
                    <a:pt x="298729" y="62687"/>
                  </a:lnTo>
                  <a:lnTo>
                    <a:pt x="252818" y="62687"/>
                  </a:lnTo>
                  <a:lnTo>
                    <a:pt x="252818" y="95758"/>
                  </a:lnTo>
                  <a:lnTo>
                    <a:pt x="298729" y="95758"/>
                  </a:lnTo>
                  <a:lnTo>
                    <a:pt x="298729" y="256209"/>
                  </a:lnTo>
                  <a:lnTo>
                    <a:pt x="301637" y="278790"/>
                  </a:lnTo>
                  <a:lnTo>
                    <a:pt x="311251" y="296240"/>
                  </a:lnTo>
                  <a:lnTo>
                    <a:pt x="328917" y="307492"/>
                  </a:lnTo>
                  <a:lnTo>
                    <a:pt x="355981" y="311480"/>
                  </a:lnTo>
                  <a:lnTo>
                    <a:pt x="397446" y="311480"/>
                  </a:lnTo>
                  <a:lnTo>
                    <a:pt x="397446" y="277418"/>
                  </a:lnTo>
                  <a:lnTo>
                    <a:pt x="363397" y="277418"/>
                  </a:lnTo>
                  <a:lnTo>
                    <a:pt x="351802" y="276225"/>
                  </a:lnTo>
                  <a:lnTo>
                    <a:pt x="343636" y="272288"/>
                  </a:lnTo>
                  <a:lnTo>
                    <a:pt x="338810" y="265125"/>
                  </a:lnTo>
                  <a:lnTo>
                    <a:pt x="337223" y="254228"/>
                  </a:lnTo>
                  <a:lnTo>
                    <a:pt x="337223" y="95758"/>
                  </a:lnTo>
                  <a:lnTo>
                    <a:pt x="397446" y="95758"/>
                  </a:lnTo>
                  <a:lnTo>
                    <a:pt x="397446" y="62687"/>
                  </a:lnTo>
                  <a:close/>
                </a:path>
                <a:path w="669925" h="319405">
                  <a:moveTo>
                    <a:pt x="669493" y="187566"/>
                  </a:moveTo>
                  <a:lnTo>
                    <a:pt x="660742" y="133718"/>
                  </a:lnTo>
                  <a:lnTo>
                    <a:pt x="636168" y="91757"/>
                  </a:lnTo>
                  <a:lnTo>
                    <a:pt x="632117" y="88836"/>
                  </a:lnTo>
                  <a:lnTo>
                    <a:pt x="629500" y="86956"/>
                  </a:lnTo>
                  <a:lnTo>
                    <a:pt x="629500" y="187566"/>
                  </a:lnTo>
                  <a:lnTo>
                    <a:pt x="623976" y="228460"/>
                  </a:lnTo>
                  <a:lnTo>
                    <a:pt x="582853" y="278650"/>
                  </a:lnTo>
                  <a:lnTo>
                    <a:pt x="549529" y="285305"/>
                  </a:lnTo>
                  <a:lnTo>
                    <a:pt x="515924" y="278650"/>
                  </a:lnTo>
                  <a:lnTo>
                    <a:pt x="515658" y="278650"/>
                  </a:lnTo>
                  <a:lnTo>
                    <a:pt x="489927" y="259207"/>
                  </a:lnTo>
                  <a:lnTo>
                    <a:pt x="473849" y="228676"/>
                  </a:lnTo>
                  <a:lnTo>
                    <a:pt x="473735" y="228460"/>
                  </a:lnTo>
                  <a:lnTo>
                    <a:pt x="468083" y="187566"/>
                  </a:lnTo>
                  <a:lnTo>
                    <a:pt x="473659" y="146113"/>
                  </a:lnTo>
                  <a:lnTo>
                    <a:pt x="489750" y="115062"/>
                  </a:lnTo>
                  <a:lnTo>
                    <a:pt x="515366" y="95592"/>
                  </a:lnTo>
                  <a:lnTo>
                    <a:pt x="549529" y="88836"/>
                  </a:lnTo>
                  <a:lnTo>
                    <a:pt x="583057" y="95592"/>
                  </a:lnTo>
                  <a:lnTo>
                    <a:pt x="608215" y="115062"/>
                  </a:lnTo>
                  <a:lnTo>
                    <a:pt x="624014" y="146113"/>
                  </a:lnTo>
                  <a:lnTo>
                    <a:pt x="629500" y="187566"/>
                  </a:lnTo>
                  <a:lnTo>
                    <a:pt x="629500" y="86956"/>
                  </a:lnTo>
                  <a:lnTo>
                    <a:pt x="598258" y="64503"/>
                  </a:lnTo>
                  <a:lnTo>
                    <a:pt x="549529" y="54787"/>
                  </a:lnTo>
                  <a:lnTo>
                    <a:pt x="500164" y="64503"/>
                  </a:lnTo>
                  <a:lnTo>
                    <a:pt x="461797" y="91757"/>
                  </a:lnTo>
                  <a:lnTo>
                    <a:pt x="436943" y="133718"/>
                  </a:lnTo>
                  <a:lnTo>
                    <a:pt x="428104" y="187566"/>
                  </a:lnTo>
                  <a:lnTo>
                    <a:pt x="436981" y="241071"/>
                  </a:lnTo>
                  <a:lnTo>
                    <a:pt x="437019" y="241274"/>
                  </a:lnTo>
                  <a:lnTo>
                    <a:pt x="461873" y="282740"/>
                  </a:lnTo>
                  <a:lnTo>
                    <a:pt x="461975" y="282917"/>
                  </a:lnTo>
                  <a:lnTo>
                    <a:pt x="500367" y="309829"/>
                  </a:lnTo>
                  <a:lnTo>
                    <a:pt x="549529" y="319392"/>
                  </a:lnTo>
                  <a:lnTo>
                    <a:pt x="597916" y="309829"/>
                  </a:lnTo>
                  <a:lnTo>
                    <a:pt x="598170" y="309829"/>
                  </a:lnTo>
                  <a:lnTo>
                    <a:pt x="632561" y="285305"/>
                  </a:lnTo>
                  <a:lnTo>
                    <a:pt x="636168" y="282740"/>
                  </a:lnTo>
                  <a:lnTo>
                    <a:pt x="660628" y="241274"/>
                  </a:lnTo>
                  <a:lnTo>
                    <a:pt x="660742" y="241071"/>
                  </a:lnTo>
                  <a:lnTo>
                    <a:pt x="669493" y="1875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7FCF3AE8-9BDE-9EBC-0AE4-A81F81F18D4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0259" y="15424103"/>
              <a:ext cx="119456" cy="248793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AD5F479B-F728-AC07-4D25-38ABCB4F01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96160" y="15315007"/>
              <a:ext cx="260350" cy="366395"/>
            </a:xfrm>
            <a:custGeom>
              <a:avLst/>
              <a:gdLst/>
              <a:ahLst/>
              <a:cxnLst/>
              <a:rect l="l" t="t" r="r" b="b"/>
              <a:pathLst>
                <a:path w="260350" h="366394">
                  <a:moveTo>
                    <a:pt x="115506" y="97243"/>
                  </a:moveTo>
                  <a:lnTo>
                    <a:pt x="68515" y="107264"/>
                  </a:lnTo>
                  <a:lnTo>
                    <a:pt x="32026" y="135197"/>
                  </a:lnTo>
                  <a:lnTo>
                    <a:pt x="8400" y="177846"/>
                  </a:lnTo>
                  <a:lnTo>
                    <a:pt x="0" y="232016"/>
                  </a:lnTo>
                  <a:lnTo>
                    <a:pt x="8400" y="286030"/>
                  </a:lnTo>
                  <a:lnTo>
                    <a:pt x="32026" y="328339"/>
                  </a:lnTo>
                  <a:lnTo>
                    <a:pt x="68515" y="355931"/>
                  </a:lnTo>
                  <a:lnTo>
                    <a:pt x="115506" y="365798"/>
                  </a:lnTo>
                  <a:lnTo>
                    <a:pt x="137220" y="363543"/>
                  </a:lnTo>
                  <a:lnTo>
                    <a:pt x="157038" y="357030"/>
                  </a:lnTo>
                  <a:lnTo>
                    <a:pt x="174728" y="346633"/>
                  </a:lnTo>
                  <a:lnTo>
                    <a:pt x="190055" y="332727"/>
                  </a:lnTo>
                  <a:lnTo>
                    <a:pt x="260159" y="332727"/>
                  </a:lnTo>
                  <a:lnTo>
                    <a:pt x="260159" y="306057"/>
                  </a:lnTo>
                  <a:lnTo>
                    <a:pt x="131305" y="306057"/>
                  </a:lnTo>
                  <a:lnTo>
                    <a:pt x="106718" y="301012"/>
                  </a:lnTo>
                  <a:lnTo>
                    <a:pt x="88239" y="286434"/>
                  </a:lnTo>
                  <a:lnTo>
                    <a:pt x="76609" y="263157"/>
                  </a:lnTo>
                  <a:lnTo>
                    <a:pt x="72567" y="232016"/>
                  </a:lnTo>
                  <a:lnTo>
                    <a:pt x="76539" y="200506"/>
                  </a:lnTo>
                  <a:lnTo>
                    <a:pt x="88053" y="176912"/>
                  </a:lnTo>
                  <a:lnTo>
                    <a:pt x="106509" y="162112"/>
                  </a:lnTo>
                  <a:lnTo>
                    <a:pt x="131305" y="156984"/>
                  </a:lnTo>
                  <a:lnTo>
                    <a:pt x="260159" y="156984"/>
                  </a:lnTo>
                  <a:lnTo>
                    <a:pt x="260159" y="131305"/>
                  </a:lnTo>
                  <a:lnTo>
                    <a:pt x="190055" y="131305"/>
                  </a:lnTo>
                  <a:lnTo>
                    <a:pt x="174728" y="117035"/>
                  </a:lnTo>
                  <a:lnTo>
                    <a:pt x="157038" y="106321"/>
                  </a:lnTo>
                  <a:lnTo>
                    <a:pt x="137220" y="99583"/>
                  </a:lnTo>
                  <a:lnTo>
                    <a:pt x="115506" y="97243"/>
                  </a:lnTo>
                  <a:close/>
                </a:path>
                <a:path w="260350" h="366394">
                  <a:moveTo>
                    <a:pt x="260159" y="332727"/>
                  </a:moveTo>
                  <a:lnTo>
                    <a:pt x="190055" y="332727"/>
                  </a:lnTo>
                  <a:lnTo>
                    <a:pt x="190055" y="357886"/>
                  </a:lnTo>
                  <a:lnTo>
                    <a:pt x="260159" y="357886"/>
                  </a:lnTo>
                  <a:lnTo>
                    <a:pt x="260159" y="332727"/>
                  </a:lnTo>
                  <a:close/>
                </a:path>
                <a:path w="260350" h="366394">
                  <a:moveTo>
                    <a:pt x="260159" y="156984"/>
                  </a:moveTo>
                  <a:lnTo>
                    <a:pt x="131305" y="156984"/>
                  </a:lnTo>
                  <a:lnTo>
                    <a:pt x="156103" y="162112"/>
                  </a:lnTo>
                  <a:lnTo>
                    <a:pt x="174563" y="176912"/>
                  </a:lnTo>
                  <a:lnTo>
                    <a:pt x="186081" y="200506"/>
                  </a:lnTo>
                  <a:lnTo>
                    <a:pt x="190055" y="232016"/>
                  </a:lnTo>
                  <a:lnTo>
                    <a:pt x="186013" y="263157"/>
                  </a:lnTo>
                  <a:lnTo>
                    <a:pt x="174382" y="286434"/>
                  </a:lnTo>
                  <a:lnTo>
                    <a:pt x="155899" y="301012"/>
                  </a:lnTo>
                  <a:lnTo>
                    <a:pt x="131305" y="306057"/>
                  </a:lnTo>
                  <a:lnTo>
                    <a:pt x="260159" y="306057"/>
                  </a:lnTo>
                  <a:lnTo>
                    <a:pt x="260159" y="156984"/>
                  </a:lnTo>
                  <a:close/>
                </a:path>
                <a:path w="260350" h="366394">
                  <a:moveTo>
                    <a:pt x="260159" y="0"/>
                  </a:moveTo>
                  <a:lnTo>
                    <a:pt x="190055" y="0"/>
                  </a:lnTo>
                  <a:lnTo>
                    <a:pt x="190055" y="131305"/>
                  </a:lnTo>
                  <a:lnTo>
                    <a:pt x="260159" y="131305"/>
                  </a:lnTo>
                  <a:lnTo>
                    <a:pt x="26015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6EB41D4F-BF89-BFBF-3655-552773A8FF3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1306" y="15412260"/>
              <a:ext cx="250190" cy="268605"/>
            </a:xfrm>
            <a:custGeom>
              <a:avLst/>
              <a:gdLst/>
              <a:ahLst/>
              <a:cxnLst/>
              <a:rect l="l" t="t" r="r" b="b"/>
              <a:pathLst>
                <a:path w="250189" h="268605">
                  <a:moveTo>
                    <a:pt x="129336" y="0"/>
                  </a:moveTo>
                  <a:lnTo>
                    <a:pt x="84230" y="6768"/>
                  </a:lnTo>
                  <a:lnTo>
                    <a:pt x="48198" y="25716"/>
                  </a:lnTo>
                  <a:lnTo>
                    <a:pt x="21785" y="54806"/>
                  </a:lnTo>
                  <a:lnTo>
                    <a:pt x="5537" y="92002"/>
                  </a:lnTo>
                  <a:lnTo>
                    <a:pt x="0" y="135267"/>
                  </a:lnTo>
                  <a:lnTo>
                    <a:pt x="5786" y="178691"/>
                  </a:lnTo>
                  <a:lnTo>
                    <a:pt x="22593" y="215438"/>
                  </a:lnTo>
                  <a:lnTo>
                    <a:pt x="49588" y="243801"/>
                  </a:lnTo>
                  <a:lnTo>
                    <a:pt x="85942" y="262071"/>
                  </a:lnTo>
                  <a:lnTo>
                    <a:pt x="130822" y="268541"/>
                  </a:lnTo>
                  <a:lnTo>
                    <a:pt x="170474" y="263435"/>
                  </a:lnTo>
                  <a:lnTo>
                    <a:pt x="204806" y="247684"/>
                  </a:lnTo>
                  <a:lnTo>
                    <a:pt x="231270" y="220642"/>
                  </a:lnTo>
                  <a:lnTo>
                    <a:pt x="234724" y="212255"/>
                  </a:lnTo>
                  <a:lnTo>
                    <a:pt x="131813" y="212255"/>
                  </a:lnTo>
                  <a:lnTo>
                    <a:pt x="107484" y="208815"/>
                  </a:lnTo>
                  <a:lnTo>
                    <a:pt x="88249" y="198064"/>
                  </a:lnTo>
                  <a:lnTo>
                    <a:pt x="74752" y="179352"/>
                  </a:lnTo>
                  <a:lnTo>
                    <a:pt x="67640" y="152031"/>
                  </a:lnTo>
                  <a:lnTo>
                    <a:pt x="249288" y="152031"/>
                  </a:lnTo>
                  <a:lnTo>
                    <a:pt x="249796" y="145618"/>
                  </a:lnTo>
                  <a:lnTo>
                    <a:pt x="249796" y="136728"/>
                  </a:lnTo>
                  <a:lnTo>
                    <a:pt x="246480" y="106133"/>
                  </a:lnTo>
                  <a:lnTo>
                    <a:pt x="69608" y="106133"/>
                  </a:lnTo>
                  <a:lnTo>
                    <a:pt x="78025" y="84544"/>
                  </a:lnTo>
                  <a:lnTo>
                    <a:pt x="78108" y="84329"/>
                  </a:lnTo>
                  <a:lnTo>
                    <a:pt x="91328" y="69100"/>
                  </a:lnTo>
                  <a:lnTo>
                    <a:pt x="108482" y="60238"/>
                  </a:lnTo>
                  <a:lnTo>
                    <a:pt x="108113" y="60238"/>
                  </a:lnTo>
                  <a:lnTo>
                    <a:pt x="129336" y="57251"/>
                  </a:lnTo>
                  <a:lnTo>
                    <a:pt x="231749" y="57251"/>
                  </a:lnTo>
                  <a:lnTo>
                    <a:pt x="230002" y="52779"/>
                  </a:lnTo>
                  <a:lnTo>
                    <a:pt x="205649" y="24247"/>
                  </a:lnTo>
                  <a:lnTo>
                    <a:pt x="172008" y="6259"/>
                  </a:lnTo>
                  <a:lnTo>
                    <a:pt x="129336" y="0"/>
                  </a:lnTo>
                  <a:close/>
                </a:path>
                <a:path w="250189" h="268605">
                  <a:moveTo>
                    <a:pt x="247319" y="181660"/>
                  </a:moveTo>
                  <a:lnTo>
                    <a:pt x="181178" y="181660"/>
                  </a:lnTo>
                  <a:lnTo>
                    <a:pt x="174432" y="194140"/>
                  </a:lnTo>
                  <a:lnTo>
                    <a:pt x="163896" y="203801"/>
                  </a:lnTo>
                  <a:lnTo>
                    <a:pt x="149659" y="210041"/>
                  </a:lnTo>
                  <a:lnTo>
                    <a:pt x="131813" y="212255"/>
                  </a:lnTo>
                  <a:lnTo>
                    <a:pt x="234724" y="212255"/>
                  </a:lnTo>
                  <a:lnTo>
                    <a:pt x="247319" y="181660"/>
                  </a:lnTo>
                  <a:close/>
                </a:path>
                <a:path w="250189" h="268605">
                  <a:moveTo>
                    <a:pt x="231749" y="57251"/>
                  </a:moveTo>
                  <a:lnTo>
                    <a:pt x="129336" y="57251"/>
                  </a:lnTo>
                  <a:lnTo>
                    <a:pt x="149242" y="60238"/>
                  </a:lnTo>
                  <a:lnTo>
                    <a:pt x="164887" y="69291"/>
                  </a:lnTo>
                  <a:lnTo>
                    <a:pt x="175717" y="84544"/>
                  </a:lnTo>
                  <a:lnTo>
                    <a:pt x="181178" y="106133"/>
                  </a:lnTo>
                  <a:lnTo>
                    <a:pt x="246480" y="106133"/>
                  </a:lnTo>
                  <a:lnTo>
                    <a:pt x="244804" y="90667"/>
                  </a:lnTo>
                  <a:lnTo>
                    <a:pt x="231749" y="57251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3F811CB-00D9-9469-7E70-ACB46F832E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84964" y="15317482"/>
              <a:ext cx="871855" cy="457200"/>
            </a:xfrm>
            <a:custGeom>
              <a:avLst/>
              <a:gdLst/>
              <a:ahLst/>
              <a:cxnLst/>
              <a:rect l="l" t="t" r="r" b="b"/>
              <a:pathLst>
                <a:path w="871854" h="457200">
                  <a:moveTo>
                    <a:pt x="297180" y="251764"/>
                  </a:moveTo>
                  <a:lnTo>
                    <a:pt x="287769" y="206451"/>
                  </a:lnTo>
                  <a:lnTo>
                    <a:pt x="261200" y="175806"/>
                  </a:lnTo>
                  <a:lnTo>
                    <a:pt x="219913" y="155613"/>
                  </a:lnTo>
                  <a:lnTo>
                    <a:pt x="166357" y="141681"/>
                  </a:lnTo>
                  <a:lnTo>
                    <a:pt x="132613" y="133959"/>
                  </a:lnTo>
                  <a:lnTo>
                    <a:pt x="108902" y="125818"/>
                  </a:lnTo>
                  <a:lnTo>
                    <a:pt x="94919" y="115366"/>
                  </a:lnTo>
                  <a:lnTo>
                    <a:pt x="90335" y="100711"/>
                  </a:lnTo>
                  <a:lnTo>
                    <a:pt x="94576" y="85255"/>
                  </a:lnTo>
                  <a:lnTo>
                    <a:pt x="106502" y="73431"/>
                  </a:lnTo>
                  <a:lnTo>
                    <a:pt x="124904" y="65862"/>
                  </a:lnTo>
                  <a:lnTo>
                    <a:pt x="148590" y="63195"/>
                  </a:lnTo>
                  <a:lnTo>
                    <a:pt x="172110" y="66141"/>
                  </a:lnTo>
                  <a:lnTo>
                    <a:pt x="190550" y="74917"/>
                  </a:lnTo>
                  <a:lnTo>
                    <a:pt x="203428" y="89433"/>
                  </a:lnTo>
                  <a:lnTo>
                    <a:pt x="210299" y="109588"/>
                  </a:lnTo>
                  <a:lnTo>
                    <a:pt x="287794" y="109588"/>
                  </a:lnTo>
                  <a:lnTo>
                    <a:pt x="275996" y="65392"/>
                  </a:lnTo>
                  <a:lnTo>
                    <a:pt x="248602" y="30721"/>
                  </a:lnTo>
                  <a:lnTo>
                    <a:pt x="206502" y="8089"/>
                  </a:lnTo>
                  <a:lnTo>
                    <a:pt x="150558" y="0"/>
                  </a:lnTo>
                  <a:lnTo>
                    <a:pt x="94602" y="7086"/>
                  </a:lnTo>
                  <a:lnTo>
                    <a:pt x="50901" y="27825"/>
                  </a:lnTo>
                  <a:lnTo>
                    <a:pt x="22479" y="61429"/>
                  </a:lnTo>
                  <a:lnTo>
                    <a:pt x="12344" y="107124"/>
                  </a:lnTo>
                  <a:lnTo>
                    <a:pt x="21666" y="149860"/>
                  </a:lnTo>
                  <a:lnTo>
                    <a:pt x="47752" y="179133"/>
                  </a:lnTo>
                  <a:lnTo>
                    <a:pt x="87718" y="198691"/>
                  </a:lnTo>
                  <a:lnTo>
                    <a:pt x="138709" y="212267"/>
                  </a:lnTo>
                  <a:lnTo>
                    <a:pt x="174536" y="220027"/>
                  </a:lnTo>
                  <a:lnTo>
                    <a:pt x="199428" y="228434"/>
                  </a:lnTo>
                  <a:lnTo>
                    <a:pt x="213969" y="239623"/>
                  </a:lnTo>
                  <a:lnTo>
                    <a:pt x="218694" y="255714"/>
                  </a:lnTo>
                  <a:lnTo>
                    <a:pt x="213563" y="274713"/>
                  </a:lnTo>
                  <a:lnTo>
                    <a:pt x="199555" y="288112"/>
                  </a:lnTo>
                  <a:lnTo>
                    <a:pt x="178689" y="296049"/>
                  </a:lnTo>
                  <a:lnTo>
                    <a:pt x="153022" y="298665"/>
                  </a:lnTo>
                  <a:lnTo>
                    <a:pt x="123482" y="295148"/>
                  </a:lnTo>
                  <a:lnTo>
                    <a:pt x="101434" y="284594"/>
                  </a:lnTo>
                  <a:lnTo>
                    <a:pt x="86804" y="267004"/>
                  </a:lnTo>
                  <a:lnTo>
                    <a:pt x="79489" y="242392"/>
                  </a:lnTo>
                  <a:lnTo>
                    <a:pt x="0" y="242392"/>
                  </a:lnTo>
                  <a:lnTo>
                    <a:pt x="8991" y="283400"/>
                  </a:lnTo>
                  <a:lnTo>
                    <a:pt x="29591" y="316941"/>
                  </a:lnTo>
                  <a:lnTo>
                    <a:pt x="61023" y="342087"/>
                  </a:lnTo>
                  <a:lnTo>
                    <a:pt x="102577" y="357860"/>
                  </a:lnTo>
                  <a:lnTo>
                    <a:pt x="153530" y="363334"/>
                  </a:lnTo>
                  <a:lnTo>
                    <a:pt x="211162" y="355612"/>
                  </a:lnTo>
                  <a:lnTo>
                    <a:pt x="256628" y="333463"/>
                  </a:lnTo>
                  <a:lnTo>
                    <a:pt x="286461" y="298348"/>
                  </a:lnTo>
                  <a:lnTo>
                    <a:pt x="297180" y="251764"/>
                  </a:lnTo>
                  <a:close/>
                </a:path>
                <a:path w="871854" h="457200">
                  <a:moveTo>
                    <a:pt x="578154" y="231508"/>
                  </a:moveTo>
                  <a:lnTo>
                    <a:pt x="573163" y="185458"/>
                  </a:lnTo>
                  <a:lnTo>
                    <a:pt x="558355" y="147561"/>
                  </a:lnTo>
                  <a:lnTo>
                    <a:pt x="509536" y="105956"/>
                  </a:lnTo>
                  <a:lnTo>
                    <a:pt x="509536" y="200914"/>
                  </a:lnTo>
                  <a:lnTo>
                    <a:pt x="397967" y="200914"/>
                  </a:lnTo>
                  <a:lnTo>
                    <a:pt x="406374" y="179324"/>
                  </a:lnTo>
                  <a:lnTo>
                    <a:pt x="406463" y="179120"/>
                  </a:lnTo>
                  <a:lnTo>
                    <a:pt x="419684" y="163880"/>
                  </a:lnTo>
                  <a:lnTo>
                    <a:pt x="436841" y="155028"/>
                  </a:lnTo>
                  <a:lnTo>
                    <a:pt x="436460" y="155028"/>
                  </a:lnTo>
                  <a:lnTo>
                    <a:pt x="457695" y="152031"/>
                  </a:lnTo>
                  <a:lnTo>
                    <a:pt x="477596" y="155028"/>
                  </a:lnTo>
                  <a:lnTo>
                    <a:pt x="493242" y="164071"/>
                  </a:lnTo>
                  <a:lnTo>
                    <a:pt x="504075" y="179324"/>
                  </a:lnTo>
                  <a:lnTo>
                    <a:pt x="509536" y="200914"/>
                  </a:lnTo>
                  <a:lnTo>
                    <a:pt x="509536" y="105956"/>
                  </a:lnTo>
                  <a:lnTo>
                    <a:pt x="500367" y="101041"/>
                  </a:lnTo>
                  <a:lnTo>
                    <a:pt x="457695" y="94780"/>
                  </a:lnTo>
                  <a:lnTo>
                    <a:pt x="412584" y="101549"/>
                  </a:lnTo>
                  <a:lnTo>
                    <a:pt x="376555" y="120497"/>
                  </a:lnTo>
                  <a:lnTo>
                    <a:pt x="350139" y="149593"/>
                  </a:lnTo>
                  <a:lnTo>
                    <a:pt x="333895" y="186791"/>
                  </a:lnTo>
                  <a:lnTo>
                    <a:pt x="328358" y="230047"/>
                  </a:lnTo>
                  <a:lnTo>
                    <a:pt x="334137" y="273481"/>
                  </a:lnTo>
                  <a:lnTo>
                    <a:pt x="350951" y="310222"/>
                  </a:lnTo>
                  <a:lnTo>
                    <a:pt x="377939" y="338582"/>
                  </a:lnTo>
                  <a:lnTo>
                    <a:pt x="414299" y="356857"/>
                  </a:lnTo>
                  <a:lnTo>
                    <a:pt x="459181" y="363321"/>
                  </a:lnTo>
                  <a:lnTo>
                    <a:pt x="498830" y="358216"/>
                  </a:lnTo>
                  <a:lnTo>
                    <a:pt x="533158" y="342468"/>
                  </a:lnTo>
                  <a:lnTo>
                    <a:pt x="559625" y="315429"/>
                  </a:lnTo>
                  <a:lnTo>
                    <a:pt x="563079" y="307035"/>
                  </a:lnTo>
                  <a:lnTo>
                    <a:pt x="575678" y="276440"/>
                  </a:lnTo>
                  <a:lnTo>
                    <a:pt x="509536" y="276440"/>
                  </a:lnTo>
                  <a:lnTo>
                    <a:pt x="502780" y="288925"/>
                  </a:lnTo>
                  <a:lnTo>
                    <a:pt x="492252" y="298589"/>
                  </a:lnTo>
                  <a:lnTo>
                    <a:pt x="478015" y="304825"/>
                  </a:lnTo>
                  <a:lnTo>
                    <a:pt x="460171" y="307035"/>
                  </a:lnTo>
                  <a:lnTo>
                    <a:pt x="435838" y="303606"/>
                  </a:lnTo>
                  <a:lnTo>
                    <a:pt x="416598" y="292849"/>
                  </a:lnTo>
                  <a:lnTo>
                    <a:pt x="403110" y="274142"/>
                  </a:lnTo>
                  <a:lnTo>
                    <a:pt x="395998" y="246811"/>
                  </a:lnTo>
                  <a:lnTo>
                    <a:pt x="577646" y="246811"/>
                  </a:lnTo>
                  <a:lnTo>
                    <a:pt x="578154" y="240398"/>
                  </a:lnTo>
                  <a:lnTo>
                    <a:pt x="578154" y="231508"/>
                  </a:lnTo>
                  <a:close/>
                </a:path>
                <a:path w="871854" h="457200">
                  <a:moveTo>
                    <a:pt x="871448" y="102666"/>
                  </a:moveTo>
                  <a:lnTo>
                    <a:pt x="801344" y="102666"/>
                  </a:lnTo>
                  <a:lnTo>
                    <a:pt x="801344" y="126873"/>
                  </a:lnTo>
                  <a:lnTo>
                    <a:pt x="801344" y="224116"/>
                  </a:lnTo>
                  <a:lnTo>
                    <a:pt x="797306" y="253974"/>
                  </a:lnTo>
                  <a:lnTo>
                    <a:pt x="785672" y="276326"/>
                  </a:lnTo>
                  <a:lnTo>
                    <a:pt x="767194" y="290347"/>
                  </a:lnTo>
                  <a:lnTo>
                    <a:pt x="742594" y="295198"/>
                  </a:lnTo>
                  <a:lnTo>
                    <a:pt x="718007" y="290347"/>
                  </a:lnTo>
                  <a:lnTo>
                    <a:pt x="699528" y="276326"/>
                  </a:lnTo>
                  <a:lnTo>
                    <a:pt x="687895" y="253974"/>
                  </a:lnTo>
                  <a:lnTo>
                    <a:pt x="683856" y="224116"/>
                  </a:lnTo>
                  <a:lnTo>
                    <a:pt x="687832" y="193903"/>
                  </a:lnTo>
                  <a:lnTo>
                    <a:pt x="699338" y="171234"/>
                  </a:lnTo>
                  <a:lnTo>
                    <a:pt x="717804" y="156984"/>
                  </a:lnTo>
                  <a:lnTo>
                    <a:pt x="742594" y="152031"/>
                  </a:lnTo>
                  <a:lnTo>
                    <a:pt x="767397" y="156984"/>
                  </a:lnTo>
                  <a:lnTo>
                    <a:pt x="785850" y="171234"/>
                  </a:lnTo>
                  <a:lnTo>
                    <a:pt x="797369" y="193903"/>
                  </a:lnTo>
                  <a:lnTo>
                    <a:pt x="801344" y="224116"/>
                  </a:lnTo>
                  <a:lnTo>
                    <a:pt x="801344" y="126873"/>
                  </a:lnTo>
                  <a:lnTo>
                    <a:pt x="786015" y="113309"/>
                  </a:lnTo>
                  <a:lnTo>
                    <a:pt x="768324" y="103225"/>
                  </a:lnTo>
                  <a:lnTo>
                    <a:pt x="748512" y="96951"/>
                  </a:lnTo>
                  <a:lnTo>
                    <a:pt x="726795" y="94780"/>
                  </a:lnTo>
                  <a:lnTo>
                    <a:pt x="679805" y="104368"/>
                  </a:lnTo>
                  <a:lnTo>
                    <a:pt x="643318" y="131127"/>
                  </a:lnTo>
                  <a:lnTo>
                    <a:pt x="619683" y="172046"/>
                  </a:lnTo>
                  <a:lnTo>
                    <a:pt x="611289" y="224116"/>
                  </a:lnTo>
                  <a:lnTo>
                    <a:pt x="619683" y="276034"/>
                  </a:lnTo>
                  <a:lnTo>
                    <a:pt x="643318" y="316611"/>
                  </a:lnTo>
                  <a:lnTo>
                    <a:pt x="679881" y="343077"/>
                  </a:lnTo>
                  <a:lnTo>
                    <a:pt x="680097" y="343077"/>
                  </a:lnTo>
                  <a:lnTo>
                    <a:pt x="726795" y="352450"/>
                  </a:lnTo>
                  <a:lnTo>
                    <a:pt x="748512" y="350291"/>
                  </a:lnTo>
                  <a:lnTo>
                    <a:pt x="768324" y="344004"/>
                  </a:lnTo>
                  <a:lnTo>
                    <a:pt x="786015" y="333933"/>
                  </a:lnTo>
                  <a:lnTo>
                    <a:pt x="801344" y="320382"/>
                  </a:lnTo>
                  <a:lnTo>
                    <a:pt x="801344" y="346544"/>
                  </a:lnTo>
                  <a:lnTo>
                    <a:pt x="797585" y="370586"/>
                  </a:lnTo>
                  <a:lnTo>
                    <a:pt x="786777" y="387883"/>
                  </a:lnTo>
                  <a:lnTo>
                    <a:pt x="769683" y="398322"/>
                  </a:lnTo>
                  <a:lnTo>
                    <a:pt x="747039" y="401815"/>
                  </a:lnTo>
                  <a:lnTo>
                    <a:pt x="728878" y="399719"/>
                  </a:lnTo>
                  <a:lnTo>
                    <a:pt x="713536" y="393179"/>
                  </a:lnTo>
                  <a:lnTo>
                    <a:pt x="701992" y="381825"/>
                  </a:lnTo>
                  <a:lnTo>
                    <a:pt x="695210" y="365290"/>
                  </a:lnTo>
                  <a:lnTo>
                    <a:pt x="622642" y="365290"/>
                  </a:lnTo>
                  <a:lnTo>
                    <a:pt x="634682" y="405257"/>
                  </a:lnTo>
                  <a:lnTo>
                    <a:pt x="661212" y="433971"/>
                  </a:lnTo>
                  <a:lnTo>
                    <a:pt x="698931" y="451307"/>
                  </a:lnTo>
                  <a:lnTo>
                    <a:pt x="744575" y="457111"/>
                  </a:lnTo>
                  <a:lnTo>
                    <a:pt x="796467" y="449084"/>
                  </a:lnTo>
                  <a:lnTo>
                    <a:pt x="836523" y="426199"/>
                  </a:lnTo>
                  <a:lnTo>
                    <a:pt x="854024" y="401815"/>
                  </a:lnTo>
                  <a:lnTo>
                    <a:pt x="862317" y="390271"/>
                  </a:lnTo>
                  <a:lnTo>
                    <a:pt x="871448" y="343077"/>
                  </a:lnTo>
                  <a:lnTo>
                    <a:pt x="871448" y="320382"/>
                  </a:lnTo>
                  <a:lnTo>
                    <a:pt x="871448" y="295198"/>
                  </a:lnTo>
                  <a:lnTo>
                    <a:pt x="871448" y="152031"/>
                  </a:lnTo>
                  <a:lnTo>
                    <a:pt x="871448" y="126873"/>
                  </a:lnTo>
                  <a:lnTo>
                    <a:pt x="871448" y="1026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AA69EBD2-6809-54B8-4F4C-3245BC92A4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12769" y="15420148"/>
              <a:ext cx="234950" cy="260985"/>
            </a:xfrm>
            <a:custGeom>
              <a:avLst/>
              <a:gdLst/>
              <a:ahLst/>
              <a:cxnLst/>
              <a:rect l="l" t="t" r="r" b="b"/>
              <a:pathLst>
                <a:path w="234950" h="260984">
                  <a:moveTo>
                    <a:pt x="234480" y="0"/>
                  </a:moveTo>
                  <a:lnTo>
                    <a:pt x="163398" y="0"/>
                  </a:lnTo>
                  <a:lnTo>
                    <a:pt x="163398" y="139217"/>
                  </a:lnTo>
                  <a:lnTo>
                    <a:pt x="159934" y="164684"/>
                  </a:lnTo>
                  <a:lnTo>
                    <a:pt x="150129" y="184134"/>
                  </a:lnTo>
                  <a:lnTo>
                    <a:pt x="134862" y="196549"/>
                  </a:lnTo>
                  <a:lnTo>
                    <a:pt x="115011" y="200914"/>
                  </a:lnTo>
                  <a:lnTo>
                    <a:pt x="95580" y="197559"/>
                  </a:lnTo>
                  <a:lnTo>
                    <a:pt x="81697" y="187772"/>
                  </a:lnTo>
                  <a:lnTo>
                    <a:pt x="73364" y="171971"/>
                  </a:lnTo>
                  <a:lnTo>
                    <a:pt x="70586" y="150571"/>
                  </a:lnTo>
                  <a:lnTo>
                    <a:pt x="70586" y="0"/>
                  </a:lnTo>
                  <a:lnTo>
                    <a:pt x="0" y="0"/>
                  </a:lnTo>
                  <a:lnTo>
                    <a:pt x="0" y="155003"/>
                  </a:lnTo>
                  <a:lnTo>
                    <a:pt x="6147" y="199002"/>
                  </a:lnTo>
                  <a:lnTo>
                    <a:pt x="24003" y="232265"/>
                  </a:lnTo>
                  <a:lnTo>
                    <a:pt x="52688" y="253310"/>
                  </a:lnTo>
                  <a:lnTo>
                    <a:pt x="91325" y="260654"/>
                  </a:lnTo>
                  <a:lnTo>
                    <a:pt x="113899" y="258063"/>
                  </a:lnTo>
                  <a:lnTo>
                    <a:pt x="133467" y="250658"/>
                  </a:lnTo>
                  <a:lnTo>
                    <a:pt x="149983" y="238993"/>
                  </a:lnTo>
                  <a:lnTo>
                    <a:pt x="163398" y="223621"/>
                  </a:lnTo>
                  <a:lnTo>
                    <a:pt x="163398" y="252742"/>
                  </a:lnTo>
                  <a:lnTo>
                    <a:pt x="234480" y="252742"/>
                  </a:lnTo>
                  <a:lnTo>
                    <a:pt x="23448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5" name="object 15">
              <a:extLst>
                <a:ext uri="{FF2B5EF4-FFF2-40B4-BE49-F238E27FC236}">
                  <a16:creationId xmlns:a16="http://schemas.microsoft.com/office/drawing/2014/main" id="{A66F8F80-ACD1-7A7A-0604-FFBEB9E54A3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807546" y="15412251"/>
              <a:ext cx="687705" cy="268605"/>
              <a:chOff x="6807546" y="15412251"/>
              <a:chExt cx="687705" cy="268605"/>
            </a:xfrm>
          </p:grpSpPr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B10A4A87-5C97-19AC-085C-F71DE726AE4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807546" y="15420153"/>
                <a:ext cx="153034" cy="252742"/>
              </a:xfrm>
              <a:prstGeom prst="rect">
                <a:avLst/>
              </a:prstGeom>
            </p:spPr>
          </p:pic>
          <p:sp>
            <p:nvSpPr>
              <p:cNvPr id="17" name="object 17">
                <a:extLst>
                  <a:ext uri="{FF2B5EF4-FFF2-40B4-BE49-F238E27FC236}">
                    <a16:creationId xmlns:a16="http://schemas.microsoft.com/office/drawing/2014/main" id="{1B02AE4F-826A-37AC-45F5-3C9DE8218E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981825" y="15412262"/>
                <a:ext cx="51308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513079" h="268605">
                    <a:moveTo>
                      <a:pt x="261645" y="134772"/>
                    </a:moveTo>
                    <a:lnTo>
                      <a:pt x="255562" y="90614"/>
                    </a:lnTo>
                    <a:lnTo>
                      <a:pt x="255536" y="90411"/>
                    </a:lnTo>
                    <a:lnTo>
                      <a:pt x="241160" y="59740"/>
                    </a:lnTo>
                    <a:lnTo>
                      <a:pt x="238201" y="53416"/>
                    </a:lnTo>
                    <a:lnTo>
                      <a:pt x="238099" y="53200"/>
                    </a:lnTo>
                    <a:lnTo>
                      <a:pt x="210680" y="24688"/>
                    </a:lnTo>
                    <a:lnTo>
                      <a:pt x="189077" y="13754"/>
                    </a:lnTo>
                    <a:lnTo>
                      <a:pt x="189077" y="134772"/>
                    </a:lnTo>
                    <a:lnTo>
                      <a:pt x="185039" y="165696"/>
                    </a:lnTo>
                    <a:lnTo>
                      <a:pt x="184975" y="166128"/>
                    </a:lnTo>
                    <a:lnTo>
                      <a:pt x="173278" y="189369"/>
                    </a:lnTo>
                    <a:lnTo>
                      <a:pt x="154927" y="203835"/>
                    </a:lnTo>
                    <a:lnTo>
                      <a:pt x="130822" y="208813"/>
                    </a:lnTo>
                    <a:lnTo>
                      <a:pt x="106730" y="203695"/>
                    </a:lnTo>
                    <a:lnTo>
                      <a:pt x="88366" y="189001"/>
                    </a:lnTo>
                    <a:lnTo>
                      <a:pt x="76682" y="165696"/>
                    </a:lnTo>
                    <a:lnTo>
                      <a:pt x="72567" y="134772"/>
                    </a:lnTo>
                    <a:lnTo>
                      <a:pt x="76542" y="103251"/>
                    </a:lnTo>
                    <a:lnTo>
                      <a:pt x="87998" y="79667"/>
                    </a:lnTo>
                    <a:lnTo>
                      <a:pt x="106311" y="64858"/>
                    </a:lnTo>
                    <a:lnTo>
                      <a:pt x="130822" y="59740"/>
                    </a:lnTo>
                    <a:lnTo>
                      <a:pt x="155676" y="64858"/>
                    </a:lnTo>
                    <a:lnTo>
                      <a:pt x="155422" y="64858"/>
                    </a:lnTo>
                    <a:lnTo>
                      <a:pt x="173647" y="79476"/>
                    </a:lnTo>
                    <a:lnTo>
                      <a:pt x="185115" y="103047"/>
                    </a:lnTo>
                    <a:lnTo>
                      <a:pt x="189077" y="134772"/>
                    </a:lnTo>
                    <a:lnTo>
                      <a:pt x="189077" y="13754"/>
                    </a:lnTo>
                    <a:lnTo>
                      <a:pt x="174726" y="6477"/>
                    </a:lnTo>
                    <a:lnTo>
                      <a:pt x="174967" y="6477"/>
                    </a:lnTo>
                    <a:lnTo>
                      <a:pt x="131318" y="0"/>
                    </a:lnTo>
                    <a:lnTo>
                      <a:pt x="87718" y="6477"/>
                    </a:lnTo>
                    <a:lnTo>
                      <a:pt x="51396" y="24828"/>
                    </a:lnTo>
                    <a:lnTo>
                      <a:pt x="23761" y="53416"/>
                    </a:lnTo>
                    <a:lnTo>
                      <a:pt x="6261" y="90411"/>
                    </a:lnTo>
                    <a:lnTo>
                      <a:pt x="0" y="134772"/>
                    </a:lnTo>
                    <a:lnTo>
                      <a:pt x="6235" y="178816"/>
                    </a:lnTo>
                    <a:lnTo>
                      <a:pt x="6311" y="179387"/>
                    </a:lnTo>
                    <a:lnTo>
                      <a:pt x="24155" y="216408"/>
                    </a:lnTo>
                    <a:lnTo>
                      <a:pt x="51930" y="244487"/>
                    </a:lnTo>
                    <a:lnTo>
                      <a:pt x="88023" y="262318"/>
                    </a:lnTo>
                    <a:lnTo>
                      <a:pt x="130822" y="268554"/>
                    </a:lnTo>
                    <a:lnTo>
                      <a:pt x="174193" y="262166"/>
                    </a:lnTo>
                    <a:lnTo>
                      <a:pt x="210362" y="244055"/>
                    </a:lnTo>
                    <a:lnTo>
                      <a:pt x="237921" y="215760"/>
                    </a:lnTo>
                    <a:lnTo>
                      <a:pt x="241223" y="208813"/>
                    </a:lnTo>
                    <a:lnTo>
                      <a:pt x="255485" y="178816"/>
                    </a:lnTo>
                    <a:lnTo>
                      <a:pt x="261645" y="134772"/>
                    </a:lnTo>
                    <a:close/>
                  </a:path>
                  <a:path w="513079" h="268605">
                    <a:moveTo>
                      <a:pt x="513003" y="182143"/>
                    </a:moveTo>
                    <a:lnTo>
                      <a:pt x="487451" y="127787"/>
                    </a:lnTo>
                    <a:lnTo>
                      <a:pt x="416737" y="102666"/>
                    </a:lnTo>
                    <a:lnTo>
                      <a:pt x="394563" y="97764"/>
                    </a:lnTo>
                    <a:lnTo>
                      <a:pt x="378485" y="92989"/>
                    </a:lnTo>
                    <a:lnTo>
                      <a:pt x="368706" y="86639"/>
                    </a:lnTo>
                    <a:lnTo>
                      <a:pt x="365404" y="77000"/>
                    </a:lnTo>
                    <a:lnTo>
                      <a:pt x="368312" y="66840"/>
                    </a:lnTo>
                    <a:lnTo>
                      <a:pt x="376135" y="59423"/>
                    </a:lnTo>
                    <a:lnTo>
                      <a:pt x="387477" y="54864"/>
                    </a:lnTo>
                    <a:lnTo>
                      <a:pt x="400951" y="53301"/>
                    </a:lnTo>
                    <a:lnTo>
                      <a:pt x="415963" y="55448"/>
                    </a:lnTo>
                    <a:lnTo>
                      <a:pt x="427101" y="61518"/>
                    </a:lnTo>
                    <a:lnTo>
                      <a:pt x="434530" y="71018"/>
                    </a:lnTo>
                    <a:lnTo>
                      <a:pt x="438454" y="83413"/>
                    </a:lnTo>
                    <a:lnTo>
                      <a:pt x="507072" y="83413"/>
                    </a:lnTo>
                    <a:lnTo>
                      <a:pt x="495833" y="47688"/>
                    </a:lnTo>
                    <a:lnTo>
                      <a:pt x="473824" y="21539"/>
                    </a:lnTo>
                    <a:lnTo>
                      <a:pt x="441896" y="5473"/>
                    </a:lnTo>
                    <a:lnTo>
                      <a:pt x="400951" y="0"/>
                    </a:lnTo>
                    <a:lnTo>
                      <a:pt x="356743" y="6019"/>
                    </a:lnTo>
                    <a:lnTo>
                      <a:pt x="323507" y="22961"/>
                    </a:lnTo>
                    <a:lnTo>
                      <a:pt x="302577" y="49149"/>
                    </a:lnTo>
                    <a:lnTo>
                      <a:pt x="295313" y="82931"/>
                    </a:lnTo>
                    <a:lnTo>
                      <a:pt x="301421" y="114642"/>
                    </a:lnTo>
                    <a:lnTo>
                      <a:pt x="318998" y="136309"/>
                    </a:lnTo>
                    <a:lnTo>
                      <a:pt x="346951" y="151041"/>
                    </a:lnTo>
                    <a:lnTo>
                      <a:pt x="384162" y="161912"/>
                    </a:lnTo>
                    <a:lnTo>
                      <a:pt x="408508" y="167551"/>
                    </a:lnTo>
                    <a:lnTo>
                      <a:pt x="426478" y="172529"/>
                    </a:lnTo>
                    <a:lnTo>
                      <a:pt x="437603" y="178993"/>
                    </a:lnTo>
                    <a:lnTo>
                      <a:pt x="441413" y="189052"/>
                    </a:lnTo>
                    <a:lnTo>
                      <a:pt x="438721" y="199478"/>
                    </a:lnTo>
                    <a:lnTo>
                      <a:pt x="430987" y="207949"/>
                    </a:lnTo>
                    <a:lnTo>
                      <a:pt x="418731" y="213639"/>
                    </a:lnTo>
                    <a:lnTo>
                      <a:pt x="402437" y="215722"/>
                    </a:lnTo>
                    <a:lnTo>
                      <a:pt x="384911" y="213321"/>
                    </a:lnTo>
                    <a:lnTo>
                      <a:pt x="371195" y="206476"/>
                    </a:lnTo>
                    <a:lnTo>
                      <a:pt x="361746" y="195732"/>
                    </a:lnTo>
                    <a:lnTo>
                      <a:pt x="357022" y="181660"/>
                    </a:lnTo>
                    <a:lnTo>
                      <a:pt x="286918" y="181660"/>
                    </a:lnTo>
                    <a:lnTo>
                      <a:pt x="296964" y="217309"/>
                    </a:lnTo>
                    <a:lnTo>
                      <a:pt x="319989" y="244729"/>
                    </a:lnTo>
                    <a:lnTo>
                      <a:pt x="355219" y="262331"/>
                    </a:lnTo>
                    <a:lnTo>
                      <a:pt x="401929" y="268541"/>
                    </a:lnTo>
                    <a:lnTo>
                      <a:pt x="448437" y="262547"/>
                    </a:lnTo>
                    <a:lnTo>
                      <a:pt x="483387" y="245351"/>
                    </a:lnTo>
                    <a:lnTo>
                      <a:pt x="505371" y="218147"/>
                    </a:lnTo>
                    <a:lnTo>
                      <a:pt x="513003" y="182143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8" name="object 18">
            <a:extLst>
              <a:ext uri="{FF2B5EF4-FFF2-40B4-BE49-F238E27FC236}">
                <a16:creationId xmlns:a16="http://schemas.microsoft.com/office/drawing/2014/main" id="{0D746606-3357-0DBE-BDF0-CA62E1D8E5D0}"/>
              </a:ext>
            </a:extLst>
          </p:cNvPr>
          <p:cNvGrpSpPr/>
          <p:nvPr/>
        </p:nvGrpSpPr>
        <p:grpSpPr>
          <a:xfrm>
            <a:off x="8037576" y="14438376"/>
            <a:ext cx="4773295" cy="2212975"/>
            <a:chOff x="8037576" y="14438376"/>
            <a:chExt cx="4773295" cy="2212975"/>
          </a:xfrm>
        </p:grpSpPr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3B09346F-110D-A49D-F7FA-03E369C161BB}"/>
                </a:ext>
              </a:extLst>
            </p:cNvPr>
            <p:cNvSpPr/>
            <p:nvPr/>
          </p:nvSpPr>
          <p:spPr>
            <a:xfrm>
              <a:off x="8046720" y="14447520"/>
              <a:ext cx="4754880" cy="2194560"/>
            </a:xfrm>
            <a:custGeom>
              <a:avLst/>
              <a:gdLst/>
              <a:ahLst/>
              <a:cxnLst/>
              <a:rect l="l" t="t" r="r" b="b"/>
              <a:pathLst>
                <a:path w="4754880" h="2194559">
                  <a:moveTo>
                    <a:pt x="4754880" y="2194560"/>
                  </a:moveTo>
                  <a:lnTo>
                    <a:pt x="0" y="2194560"/>
                  </a:lnTo>
                  <a:lnTo>
                    <a:pt x="0" y="0"/>
                  </a:lnTo>
                  <a:lnTo>
                    <a:pt x="4754880" y="0"/>
                  </a:lnTo>
                  <a:lnTo>
                    <a:pt x="4754880" y="2194560"/>
                  </a:lnTo>
                  <a:close/>
                </a:path>
              </a:pathLst>
            </a:custGeom>
            <a:ln w="18288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DA88F465-3745-5599-79CD-A42C4163B944}"/>
                </a:ext>
              </a:extLst>
            </p:cNvPr>
            <p:cNvSpPr/>
            <p:nvPr/>
          </p:nvSpPr>
          <p:spPr>
            <a:xfrm>
              <a:off x="9476675" y="14882544"/>
              <a:ext cx="242570" cy="269875"/>
            </a:xfrm>
            <a:custGeom>
              <a:avLst/>
              <a:gdLst/>
              <a:ahLst/>
              <a:cxnLst/>
              <a:rect l="l" t="t" r="r" b="b"/>
              <a:pathLst>
                <a:path w="242570" h="269875">
                  <a:moveTo>
                    <a:pt x="128409" y="0"/>
                  </a:moveTo>
                  <a:lnTo>
                    <a:pt x="84009" y="6591"/>
                  </a:lnTo>
                  <a:lnTo>
                    <a:pt x="48283" y="25160"/>
                  </a:lnTo>
                  <a:lnTo>
                    <a:pt x="21915" y="53898"/>
                  </a:lnTo>
                  <a:lnTo>
                    <a:pt x="5593" y="90996"/>
                  </a:lnTo>
                  <a:lnTo>
                    <a:pt x="0" y="134645"/>
                  </a:lnTo>
                  <a:lnTo>
                    <a:pt x="5674" y="178423"/>
                  </a:lnTo>
                  <a:lnTo>
                    <a:pt x="22217" y="215531"/>
                  </a:lnTo>
                  <a:lnTo>
                    <a:pt x="48911" y="244212"/>
                  </a:lnTo>
                  <a:lnTo>
                    <a:pt x="85035" y="262709"/>
                  </a:lnTo>
                  <a:lnTo>
                    <a:pt x="129870" y="269265"/>
                  </a:lnTo>
                  <a:lnTo>
                    <a:pt x="172548" y="262240"/>
                  </a:lnTo>
                  <a:lnTo>
                    <a:pt x="205967" y="242423"/>
                  </a:lnTo>
                  <a:lnTo>
                    <a:pt x="228962" y="211701"/>
                  </a:lnTo>
                  <a:lnTo>
                    <a:pt x="240372" y="171957"/>
                  </a:lnTo>
                  <a:lnTo>
                    <a:pt x="188417" y="171957"/>
                  </a:lnTo>
                  <a:lnTo>
                    <a:pt x="180326" y="192583"/>
                  </a:lnTo>
                  <a:lnTo>
                    <a:pt x="167605" y="207994"/>
                  </a:lnTo>
                  <a:lnTo>
                    <a:pt x="150287" y="217642"/>
                  </a:lnTo>
                  <a:lnTo>
                    <a:pt x="128409" y="220979"/>
                  </a:lnTo>
                  <a:lnTo>
                    <a:pt x="96705" y="214742"/>
                  </a:lnTo>
                  <a:lnTo>
                    <a:pt x="73674" y="197153"/>
                  </a:lnTo>
                  <a:lnTo>
                    <a:pt x="59627" y="169893"/>
                  </a:lnTo>
                  <a:lnTo>
                    <a:pt x="54876" y="134645"/>
                  </a:lnTo>
                  <a:lnTo>
                    <a:pt x="59622" y="101399"/>
                  </a:lnTo>
                  <a:lnTo>
                    <a:pt x="73629" y="73912"/>
                  </a:lnTo>
                  <a:lnTo>
                    <a:pt x="96555" y="55205"/>
                  </a:lnTo>
                  <a:lnTo>
                    <a:pt x="128054" y="48298"/>
                  </a:lnTo>
                  <a:lnTo>
                    <a:pt x="150392" y="51562"/>
                  </a:lnTo>
                  <a:lnTo>
                    <a:pt x="167422" y="60967"/>
                  </a:lnTo>
                  <a:lnTo>
                    <a:pt x="179858" y="75928"/>
                  </a:lnTo>
                  <a:lnTo>
                    <a:pt x="188417" y="95859"/>
                  </a:lnTo>
                  <a:lnTo>
                    <a:pt x="242189" y="95859"/>
                  </a:lnTo>
                  <a:lnTo>
                    <a:pt x="228884" y="56337"/>
                  </a:lnTo>
                  <a:lnTo>
                    <a:pt x="204916" y="26112"/>
                  </a:lnTo>
                  <a:lnTo>
                    <a:pt x="171139" y="6796"/>
                  </a:lnTo>
                  <a:lnTo>
                    <a:pt x="12840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9753C08F-C78B-F15C-BCE5-87675EC4868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38208" y="14952785"/>
              <a:ext cx="193878" cy="199021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20587869-E264-564C-D0B1-539276603B4A}"/>
                </a:ext>
              </a:extLst>
            </p:cNvPr>
            <p:cNvSpPr/>
            <p:nvPr/>
          </p:nvSpPr>
          <p:spPr>
            <a:xfrm>
              <a:off x="9965347" y="14880729"/>
              <a:ext cx="52069" cy="265430"/>
            </a:xfrm>
            <a:custGeom>
              <a:avLst/>
              <a:gdLst/>
              <a:ahLst/>
              <a:cxnLst/>
              <a:rect l="l" t="t" r="r" b="b"/>
              <a:pathLst>
                <a:path w="52070" h="265430">
                  <a:moveTo>
                    <a:pt x="51930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51930" y="265226"/>
                  </a:lnTo>
                  <a:lnTo>
                    <a:pt x="5193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F67D52A8-981E-905D-0CF6-F4FE0DF3F23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0569" y="14952785"/>
              <a:ext cx="193878" cy="199021"/>
            </a:xfrm>
            <a:prstGeom prst="rect">
              <a:avLst/>
            </a:prstGeom>
          </p:spPr>
        </p:pic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627B633E-6781-5347-5578-DD39C8625B95}"/>
                </a:ext>
              </a:extLst>
            </p:cNvPr>
            <p:cNvSpPr/>
            <p:nvPr/>
          </p:nvSpPr>
          <p:spPr>
            <a:xfrm>
              <a:off x="10266359" y="14952785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7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7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67"/>
                  </a:moveTo>
                  <a:lnTo>
                    <a:pt x="140843" y="5867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6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DCB214B8-ACFA-3919-9A2D-D5CAF23B61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00821" y="14958646"/>
              <a:ext cx="173774" cy="193166"/>
            </a:xfrm>
            <a:prstGeom prst="rect">
              <a:avLst/>
            </a:prstGeom>
          </p:spPr>
        </p:pic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F01EEC8A-C32C-49C7-6C57-CACF00791C5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07827" y="14952789"/>
              <a:ext cx="185115" cy="199021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FC9F6273-3A59-B745-0756-9AD16AEB7C7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3115" y="14952792"/>
              <a:ext cx="167538" cy="199021"/>
            </a:xfrm>
            <a:prstGeom prst="rect">
              <a:avLst/>
            </a:prstGeom>
          </p:spPr>
        </p:pic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DF16368E-8815-0175-7BE9-CFBE06B2BF6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90996" y="14958646"/>
              <a:ext cx="173774" cy="193166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935D5B0C-081C-56B2-B640-6789434D676B}"/>
                </a:ext>
              </a:extLst>
            </p:cNvPr>
            <p:cNvSpPr/>
            <p:nvPr/>
          </p:nvSpPr>
          <p:spPr>
            <a:xfrm>
              <a:off x="9515081" y="15376321"/>
              <a:ext cx="1016000" cy="269875"/>
            </a:xfrm>
            <a:custGeom>
              <a:avLst/>
              <a:gdLst/>
              <a:ahLst/>
              <a:cxnLst/>
              <a:rect l="l" t="t" r="r" b="b"/>
              <a:pathLst>
                <a:path w="1016000" h="269875">
                  <a:moveTo>
                    <a:pt x="180733" y="216420"/>
                  </a:moveTo>
                  <a:lnTo>
                    <a:pt x="53771" y="216420"/>
                  </a:lnTo>
                  <a:lnTo>
                    <a:pt x="53771" y="5600"/>
                  </a:lnTo>
                  <a:lnTo>
                    <a:pt x="0" y="5600"/>
                  </a:lnTo>
                  <a:lnTo>
                    <a:pt x="0" y="216420"/>
                  </a:lnTo>
                  <a:lnTo>
                    <a:pt x="0" y="263410"/>
                  </a:lnTo>
                  <a:lnTo>
                    <a:pt x="180733" y="263410"/>
                  </a:lnTo>
                  <a:lnTo>
                    <a:pt x="180733" y="216420"/>
                  </a:lnTo>
                  <a:close/>
                </a:path>
                <a:path w="1016000" h="269875">
                  <a:moveTo>
                    <a:pt x="454698" y="135369"/>
                  </a:moveTo>
                  <a:lnTo>
                    <a:pt x="448868" y="90805"/>
                  </a:lnTo>
                  <a:lnTo>
                    <a:pt x="432066" y="53428"/>
                  </a:lnTo>
                  <a:lnTo>
                    <a:pt x="405396" y="24790"/>
                  </a:lnTo>
                  <a:lnTo>
                    <a:pt x="399821" y="21920"/>
                  </a:lnTo>
                  <a:lnTo>
                    <a:pt x="399821" y="135369"/>
                  </a:lnTo>
                  <a:lnTo>
                    <a:pt x="394550" y="170510"/>
                  </a:lnTo>
                  <a:lnTo>
                    <a:pt x="379653" y="197523"/>
                  </a:lnTo>
                  <a:lnTo>
                    <a:pt x="356450" y="214871"/>
                  </a:lnTo>
                  <a:lnTo>
                    <a:pt x="326288" y="220992"/>
                  </a:lnTo>
                  <a:lnTo>
                    <a:pt x="296062" y="214871"/>
                  </a:lnTo>
                  <a:lnTo>
                    <a:pt x="272732" y="197523"/>
                  </a:lnTo>
                  <a:lnTo>
                    <a:pt x="257708" y="170510"/>
                  </a:lnTo>
                  <a:lnTo>
                    <a:pt x="252387" y="135369"/>
                  </a:lnTo>
                  <a:lnTo>
                    <a:pt x="257708" y="99847"/>
                  </a:lnTo>
                  <a:lnTo>
                    <a:pt x="272732" y="72364"/>
                  </a:lnTo>
                  <a:lnTo>
                    <a:pt x="296062" y="54610"/>
                  </a:lnTo>
                  <a:lnTo>
                    <a:pt x="326288" y="48310"/>
                  </a:lnTo>
                  <a:lnTo>
                    <a:pt x="356450" y="54610"/>
                  </a:lnTo>
                  <a:lnTo>
                    <a:pt x="379653" y="72364"/>
                  </a:lnTo>
                  <a:lnTo>
                    <a:pt x="394550" y="99847"/>
                  </a:lnTo>
                  <a:lnTo>
                    <a:pt x="399821" y="135369"/>
                  </a:lnTo>
                  <a:lnTo>
                    <a:pt x="399821" y="21920"/>
                  </a:lnTo>
                  <a:lnTo>
                    <a:pt x="369900" y="6464"/>
                  </a:lnTo>
                  <a:lnTo>
                    <a:pt x="326656" y="12"/>
                  </a:lnTo>
                  <a:lnTo>
                    <a:pt x="283298" y="6464"/>
                  </a:lnTo>
                  <a:lnTo>
                    <a:pt x="247535" y="24790"/>
                  </a:lnTo>
                  <a:lnTo>
                    <a:pt x="220522" y="53428"/>
                  </a:lnTo>
                  <a:lnTo>
                    <a:pt x="203466" y="90805"/>
                  </a:lnTo>
                  <a:lnTo>
                    <a:pt x="197510" y="135369"/>
                  </a:lnTo>
                  <a:lnTo>
                    <a:pt x="203466" y="179781"/>
                  </a:lnTo>
                  <a:lnTo>
                    <a:pt x="220522" y="216801"/>
                  </a:lnTo>
                  <a:lnTo>
                    <a:pt x="247535" y="245008"/>
                  </a:lnTo>
                  <a:lnTo>
                    <a:pt x="283298" y="262966"/>
                  </a:lnTo>
                  <a:lnTo>
                    <a:pt x="326656" y="269278"/>
                  </a:lnTo>
                  <a:lnTo>
                    <a:pt x="369900" y="262966"/>
                  </a:lnTo>
                  <a:lnTo>
                    <a:pt x="405396" y="245008"/>
                  </a:lnTo>
                  <a:lnTo>
                    <a:pt x="428104" y="220992"/>
                  </a:lnTo>
                  <a:lnTo>
                    <a:pt x="432066" y="216801"/>
                  </a:lnTo>
                  <a:lnTo>
                    <a:pt x="448868" y="179781"/>
                  </a:lnTo>
                  <a:lnTo>
                    <a:pt x="454698" y="135369"/>
                  </a:lnTo>
                  <a:close/>
                </a:path>
                <a:path w="1016000" h="269875">
                  <a:moveTo>
                    <a:pt x="727557" y="124752"/>
                  </a:moveTo>
                  <a:lnTo>
                    <a:pt x="614146" y="124752"/>
                  </a:lnTo>
                  <a:lnTo>
                    <a:pt x="614146" y="172313"/>
                  </a:lnTo>
                  <a:lnTo>
                    <a:pt x="674141" y="172313"/>
                  </a:lnTo>
                  <a:lnTo>
                    <a:pt x="665937" y="194576"/>
                  </a:lnTo>
                  <a:lnTo>
                    <a:pt x="652653" y="209677"/>
                  </a:lnTo>
                  <a:lnTo>
                    <a:pt x="634847" y="218262"/>
                  </a:lnTo>
                  <a:lnTo>
                    <a:pt x="613041" y="220980"/>
                  </a:lnTo>
                  <a:lnTo>
                    <a:pt x="581342" y="214744"/>
                  </a:lnTo>
                  <a:lnTo>
                    <a:pt x="558304" y="197154"/>
                  </a:lnTo>
                  <a:lnTo>
                    <a:pt x="544258" y="169900"/>
                  </a:lnTo>
                  <a:lnTo>
                    <a:pt x="539508" y="134645"/>
                  </a:lnTo>
                  <a:lnTo>
                    <a:pt x="544258" y="101409"/>
                  </a:lnTo>
                  <a:lnTo>
                    <a:pt x="558266" y="73914"/>
                  </a:lnTo>
                  <a:lnTo>
                    <a:pt x="581190" y="55206"/>
                  </a:lnTo>
                  <a:lnTo>
                    <a:pt x="612686" y="48298"/>
                  </a:lnTo>
                  <a:lnTo>
                    <a:pt x="635025" y="51447"/>
                  </a:lnTo>
                  <a:lnTo>
                    <a:pt x="652005" y="60566"/>
                  </a:lnTo>
                  <a:lnTo>
                    <a:pt x="664337" y="75158"/>
                  </a:lnTo>
                  <a:lnTo>
                    <a:pt x="672668" y="94767"/>
                  </a:lnTo>
                  <a:lnTo>
                    <a:pt x="726465" y="94767"/>
                  </a:lnTo>
                  <a:lnTo>
                    <a:pt x="713320" y="55727"/>
                  </a:lnTo>
                  <a:lnTo>
                    <a:pt x="689368" y="25844"/>
                  </a:lnTo>
                  <a:lnTo>
                    <a:pt x="655624" y="6731"/>
                  </a:lnTo>
                  <a:lnTo>
                    <a:pt x="613041" y="0"/>
                  </a:lnTo>
                  <a:lnTo>
                    <a:pt x="568782" y="6591"/>
                  </a:lnTo>
                  <a:lnTo>
                    <a:pt x="533082" y="25171"/>
                  </a:lnTo>
                  <a:lnTo>
                    <a:pt x="506653" y="53898"/>
                  </a:lnTo>
                  <a:lnTo>
                    <a:pt x="490258" y="90995"/>
                  </a:lnTo>
                  <a:lnTo>
                    <a:pt x="484632" y="134645"/>
                  </a:lnTo>
                  <a:lnTo>
                    <a:pt x="490258" y="178435"/>
                  </a:lnTo>
                  <a:lnTo>
                    <a:pt x="506641" y="215531"/>
                  </a:lnTo>
                  <a:lnTo>
                    <a:pt x="533006" y="244221"/>
                  </a:lnTo>
                  <a:lnTo>
                    <a:pt x="568604" y="262712"/>
                  </a:lnTo>
                  <a:lnTo>
                    <a:pt x="612686" y="269265"/>
                  </a:lnTo>
                  <a:lnTo>
                    <a:pt x="659345" y="261454"/>
                  </a:lnTo>
                  <a:lnTo>
                    <a:pt x="695642" y="238048"/>
                  </a:lnTo>
                  <a:lnTo>
                    <a:pt x="719175" y="199059"/>
                  </a:lnTo>
                  <a:lnTo>
                    <a:pt x="727557" y="144526"/>
                  </a:lnTo>
                  <a:lnTo>
                    <a:pt x="727557" y="124752"/>
                  </a:lnTo>
                  <a:close/>
                </a:path>
                <a:path w="1016000" h="269875">
                  <a:moveTo>
                    <a:pt x="1015771" y="135369"/>
                  </a:moveTo>
                  <a:lnTo>
                    <a:pt x="1009929" y="90805"/>
                  </a:lnTo>
                  <a:lnTo>
                    <a:pt x="993140" y="53428"/>
                  </a:lnTo>
                  <a:lnTo>
                    <a:pt x="966457" y="24790"/>
                  </a:lnTo>
                  <a:lnTo>
                    <a:pt x="960894" y="21920"/>
                  </a:lnTo>
                  <a:lnTo>
                    <a:pt x="960894" y="135369"/>
                  </a:lnTo>
                  <a:lnTo>
                    <a:pt x="955624" y="170510"/>
                  </a:lnTo>
                  <a:lnTo>
                    <a:pt x="940727" y="197523"/>
                  </a:lnTo>
                  <a:lnTo>
                    <a:pt x="917524" y="214871"/>
                  </a:lnTo>
                  <a:lnTo>
                    <a:pt x="887361" y="220992"/>
                  </a:lnTo>
                  <a:lnTo>
                    <a:pt x="857135" y="214871"/>
                  </a:lnTo>
                  <a:lnTo>
                    <a:pt x="833805" y="197523"/>
                  </a:lnTo>
                  <a:lnTo>
                    <a:pt x="818781" y="170510"/>
                  </a:lnTo>
                  <a:lnTo>
                    <a:pt x="813460" y="135369"/>
                  </a:lnTo>
                  <a:lnTo>
                    <a:pt x="818781" y="99847"/>
                  </a:lnTo>
                  <a:lnTo>
                    <a:pt x="833805" y="72364"/>
                  </a:lnTo>
                  <a:lnTo>
                    <a:pt x="857135" y="54610"/>
                  </a:lnTo>
                  <a:lnTo>
                    <a:pt x="887361" y="48310"/>
                  </a:lnTo>
                  <a:lnTo>
                    <a:pt x="917524" y="54610"/>
                  </a:lnTo>
                  <a:lnTo>
                    <a:pt x="940727" y="72364"/>
                  </a:lnTo>
                  <a:lnTo>
                    <a:pt x="955624" y="99847"/>
                  </a:lnTo>
                  <a:lnTo>
                    <a:pt x="960894" y="135369"/>
                  </a:lnTo>
                  <a:lnTo>
                    <a:pt x="960894" y="21920"/>
                  </a:lnTo>
                  <a:lnTo>
                    <a:pt x="930960" y="6464"/>
                  </a:lnTo>
                  <a:lnTo>
                    <a:pt x="887730" y="12"/>
                  </a:lnTo>
                  <a:lnTo>
                    <a:pt x="844372" y="6464"/>
                  </a:lnTo>
                  <a:lnTo>
                    <a:pt x="808596" y="24790"/>
                  </a:lnTo>
                  <a:lnTo>
                    <a:pt x="781596" y="53428"/>
                  </a:lnTo>
                  <a:lnTo>
                    <a:pt x="764527" y="90805"/>
                  </a:lnTo>
                  <a:lnTo>
                    <a:pt x="758583" y="135369"/>
                  </a:lnTo>
                  <a:lnTo>
                    <a:pt x="764527" y="179781"/>
                  </a:lnTo>
                  <a:lnTo>
                    <a:pt x="781596" y="216801"/>
                  </a:lnTo>
                  <a:lnTo>
                    <a:pt x="808596" y="245008"/>
                  </a:lnTo>
                  <a:lnTo>
                    <a:pt x="844372" y="262966"/>
                  </a:lnTo>
                  <a:lnTo>
                    <a:pt x="887730" y="269278"/>
                  </a:lnTo>
                  <a:lnTo>
                    <a:pt x="930960" y="262966"/>
                  </a:lnTo>
                  <a:lnTo>
                    <a:pt x="966457" y="245008"/>
                  </a:lnTo>
                  <a:lnTo>
                    <a:pt x="989177" y="220992"/>
                  </a:lnTo>
                  <a:lnTo>
                    <a:pt x="993140" y="216801"/>
                  </a:lnTo>
                  <a:lnTo>
                    <a:pt x="1009929" y="179781"/>
                  </a:lnTo>
                  <a:lnTo>
                    <a:pt x="1015771" y="135369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0FB19F66-AF6F-3B93-F28B-3CF3A345842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36139" y="15446569"/>
              <a:ext cx="167919" cy="196824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3239A83A-6D9C-FC50-A194-60E7FE74843F}"/>
                </a:ext>
              </a:extLst>
            </p:cNvPr>
            <p:cNvSpPr/>
            <p:nvPr/>
          </p:nvSpPr>
          <p:spPr>
            <a:xfrm>
              <a:off x="10834377" y="15446561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8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8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54"/>
                  </a:moveTo>
                  <a:lnTo>
                    <a:pt x="140843" y="5854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6A0675B5-BB6F-0517-5B26-0E37985F3AC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68838" y="15452422"/>
              <a:ext cx="173774" cy="193166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469289C4-1396-93EF-E4DA-1A2FBE7B5502}"/>
                </a:ext>
              </a:extLst>
            </p:cNvPr>
            <p:cNvSpPr/>
            <p:nvPr/>
          </p:nvSpPr>
          <p:spPr>
            <a:xfrm>
              <a:off x="8657565" y="15374505"/>
              <a:ext cx="2717165" cy="821690"/>
            </a:xfrm>
            <a:custGeom>
              <a:avLst/>
              <a:gdLst/>
              <a:ahLst/>
              <a:cxnLst/>
              <a:rect l="l" t="t" r="r" b="b"/>
              <a:pathLst>
                <a:path w="2717165" h="821690">
                  <a:moveTo>
                    <a:pt x="73164" y="806564"/>
                  </a:moveTo>
                  <a:lnTo>
                    <a:pt x="52997" y="769874"/>
                  </a:lnTo>
                  <a:lnTo>
                    <a:pt x="38595" y="730605"/>
                  </a:lnTo>
                  <a:lnTo>
                    <a:pt x="29959" y="689635"/>
                  </a:lnTo>
                  <a:lnTo>
                    <a:pt x="27076" y="647801"/>
                  </a:lnTo>
                  <a:lnTo>
                    <a:pt x="29946" y="606310"/>
                  </a:lnTo>
                  <a:lnTo>
                    <a:pt x="38557" y="565886"/>
                  </a:lnTo>
                  <a:lnTo>
                    <a:pt x="52844" y="527456"/>
                  </a:lnTo>
                  <a:lnTo>
                    <a:pt x="72809" y="491934"/>
                  </a:lnTo>
                  <a:lnTo>
                    <a:pt x="50482" y="477316"/>
                  </a:lnTo>
                  <a:lnTo>
                    <a:pt x="28409" y="516242"/>
                  </a:lnTo>
                  <a:lnTo>
                    <a:pt x="12623" y="558292"/>
                  </a:lnTo>
                  <a:lnTo>
                    <a:pt x="3162" y="602475"/>
                  </a:lnTo>
                  <a:lnTo>
                    <a:pt x="0" y="647801"/>
                  </a:lnTo>
                  <a:lnTo>
                    <a:pt x="3162" y="693521"/>
                  </a:lnTo>
                  <a:lnTo>
                    <a:pt x="12674" y="738339"/>
                  </a:lnTo>
                  <a:lnTo>
                    <a:pt x="28562" y="781240"/>
                  </a:lnTo>
                  <a:lnTo>
                    <a:pt x="50863" y="821194"/>
                  </a:lnTo>
                  <a:lnTo>
                    <a:pt x="73164" y="806564"/>
                  </a:lnTo>
                  <a:close/>
                </a:path>
                <a:path w="2717165" h="821690">
                  <a:moveTo>
                    <a:pt x="2682290" y="77927"/>
                  </a:moveTo>
                  <a:lnTo>
                    <a:pt x="2629624" y="77927"/>
                  </a:lnTo>
                  <a:lnTo>
                    <a:pt x="2629624" y="265239"/>
                  </a:lnTo>
                  <a:lnTo>
                    <a:pt x="2682290" y="265239"/>
                  </a:lnTo>
                  <a:lnTo>
                    <a:pt x="2682290" y="77927"/>
                  </a:lnTo>
                  <a:close/>
                </a:path>
                <a:path w="2717165" h="821690">
                  <a:moveTo>
                    <a:pt x="2717050" y="0"/>
                  </a:moveTo>
                  <a:lnTo>
                    <a:pt x="2653042" y="0"/>
                  </a:lnTo>
                  <a:lnTo>
                    <a:pt x="2634373" y="54508"/>
                  </a:lnTo>
                  <a:lnTo>
                    <a:pt x="2681198" y="54508"/>
                  </a:lnTo>
                  <a:lnTo>
                    <a:pt x="271705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FDA0B0A9-A020-1D5F-818F-67A908DDFB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47908" y="15943266"/>
              <a:ext cx="172300" cy="196100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028F00C3-18D6-D20B-6883-4A330BC107E1}"/>
                </a:ext>
              </a:extLst>
            </p:cNvPr>
            <p:cNvSpPr/>
            <p:nvPr/>
          </p:nvSpPr>
          <p:spPr>
            <a:xfrm>
              <a:off x="8962974" y="15868281"/>
              <a:ext cx="118745" cy="265430"/>
            </a:xfrm>
            <a:custGeom>
              <a:avLst/>
              <a:gdLst/>
              <a:ahLst/>
              <a:cxnLst/>
              <a:rect l="l" t="t" r="r" b="b"/>
              <a:pathLst>
                <a:path w="118745" h="265430">
                  <a:moveTo>
                    <a:pt x="28524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24" y="265226"/>
                  </a:lnTo>
                  <a:lnTo>
                    <a:pt x="28524" y="0"/>
                  </a:lnTo>
                  <a:close/>
                </a:path>
                <a:path w="118745" h="265430">
                  <a:moveTo>
                    <a:pt x="111569" y="80848"/>
                  </a:moveTo>
                  <a:lnTo>
                    <a:pt x="82651" y="80848"/>
                  </a:lnTo>
                  <a:lnTo>
                    <a:pt x="82651" y="265226"/>
                  </a:lnTo>
                  <a:lnTo>
                    <a:pt x="111569" y="265226"/>
                  </a:lnTo>
                  <a:lnTo>
                    <a:pt x="111569" y="80848"/>
                  </a:lnTo>
                  <a:close/>
                </a:path>
                <a:path w="118745" h="265430">
                  <a:moveTo>
                    <a:pt x="118135" y="29997"/>
                  </a:moveTo>
                  <a:lnTo>
                    <a:pt x="116471" y="21958"/>
                  </a:lnTo>
                  <a:lnTo>
                    <a:pt x="111963" y="15328"/>
                  </a:lnTo>
                  <a:lnTo>
                    <a:pt x="105333" y="10807"/>
                  </a:lnTo>
                  <a:lnTo>
                    <a:pt x="97294" y="9144"/>
                  </a:lnTo>
                  <a:lnTo>
                    <a:pt x="89077" y="10807"/>
                  </a:lnTo>
                  <a:lnTo>
                    <a:pt x="82461" y="15328"/>
                  </a:lnTo>
                  <a:lnTo>
                    <a:pt x="78028" y="21958"/>
                  </a:lnTo>
                  <a:lnTo>
                    <a:pt x="76428" y="29997"/>
                  </a:lnTo>
                  <a:lnTo>
                    <a:pt x="78028" y="38188"/>
                  </a:lnTo>
                  <a:lnTo>
                    <a:pt x="82461" y="44805"/>
                  </a:lnTo>
                  <a:lnTo>
                    <a:pt x="89077" y="49237"/>
                  </a:lnTo>
                  <a:lnTo>
                    <a:pt x="97294" y="50838"/>
                  </a:lnTo>
                  <a:lnTo>
                    <a:pt x="105333" y="49237"/>
                  </a:lnTo>
                  <a:lnTo>
                    <a:pt x="111963" y="44805"/>
                  </a:lnTo>
                  <a:lnTo>
                    <a:pt x="116471" y="38188"/>
                  </a:lnTo>
                  <a:lnTo>
                    <a:pt x="118135" y="2999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7C30264A-6F50-6D52-A8F2-7AD1D93D77C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29007" y="15943274"/>
              <a:ext cx="248043" cy="190233"/>
            </a:xfrm>
            <a:prstGeom prst="rect">
              <a:avLst/>
            </a:prstGeom>
          </p:spPr>
        </p:pic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BBE9FFEA-82B1-A71B-14A4-EE5A49576636}"/>
                </a:ext>
              </a:extLst>
            </p:cNvPr>
            <p:cNvSpPr/>
            <p:nvPr/>
          </p:nvSpPr>
          <p:spPr>
            <a:xfrm>
              <a:off x="9421977" y="15877425"/>
              <a:ext cx="41910" cy="256540"/>
            </a:xfrm>
            <a:custGeom>
              <a:avLst/>
              <a:gdLst/>
              <a:ahLst/>
              <a:cxnLst/>
              <a:rect l="l" t="t" r="r" b="b"/>
              <a:pathLst>
                <a:path w="41909" h="256540">
                  <a:moveTo>
                    <a:pt x="35128" y="71704"/>
                  </a:moveTo>
                  <a:lnTo>
                    <a:pt x="6210" y="71704"/>
                  </a:lnTo>
                  <a:lnTo>
                    <a:pt x="6210" y="256082"/>
                  </a:lnTo>
                  <a:lnTo>
                    <a:pt x="35128" y="256082"/>
                  </a:lnTo>
                  <a:lnTo>
                    <a:pt x="35128" y="71704"/>
                  </a:lnTo>
                  <a:close/>
                </a:path>
                <a:path w="41909" h="256540">
                  <a:moveTo>
                    <a:pt x="20853" y="0"/>
                  </a:moveTo>
                  <a:lnTo>
                    <a:pt x="12655" y="1663"/>
                  </a:lnTo>
                  <a:lnTo>
                    <a:pt x="6035" y="6173"/>
                  </a:lnTo>
                  <a:lnTo>
                    <a:pt x="1611" y="12810"/>
                  </a:lnTo>
                  <a:lnTo>
                    <a:pt x="0" y="20853"/>
                  </a:lnTo>
                  <a:lnTo>
                    <a:pt x="1611" y="29044"/>
                  </a:lnTo>
                  <a:lnTo>
                    <a:pt x="6035" y="35660"/>
                  </a:lnTo>
                  <a:lnTo>
                    <a:pt x="12655" y="40082"/>
                  </a:lnTo>
                  <a:lnTo>
                    <a:pt x="20853" y="41694"/>
                  </a:lnTo>
                  <a:lnTo>
                    <a:pt x="28894" y="40082"/>
                  </a:lnTo>
                  <a:lnTo>
                    <a:pt x="35526" y="35660"/>
                  </a:lnTo>
                  <a:lnTo>
                    <a:pt x="40032" y="29044"/>
                  </a:lnTo>
                  <a:lnTo>
                    <a:pt x="41694" y="20853"/>
                  </a:lnTo>
                  <a:lnTo>
                    <a:pt x="40032" y="12810"/>
                  </a:lnTo>
                  <a:lnTo>
                    <a:pt x="35526" y="6173"/>
                  </a:lnTo>
                  <a:lnTo>
                    <a:pt x="28894" y="1663"/>
                  </a:lnTo>
                  <a:lnTo>
                    <a:pt x="20853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3E2774B1-4F1E-5A4C-FC94-F3EE83FAEE7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11572" y="15943274"/>
              <a:ext cx="155486" cy="190233"/>
            </a:xfrm>
            <a:prstGeom prst="rect">
              <a:avLst/>
            </a:prstGeom>
          </p:spPr>
        </p:pic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34BAFA07-F268-B389-7153-5FDA4EF8F97B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06884" y="15943266"/>
              <a:ext cx="172300" cy="19610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6931D78B-9225-8466-3975-4C9728723BF4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96206" y="15943266"/>
              <a:ext cx="172300" cy="196100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9D8F9862-184A-03AC-DBC6-9535E92BBF21}"/>
                </a:ext>
              </a:extLst>
            </p:cNvPr>
            <p:cNvSpPr/>
            <p:nvPr/>
          </p:nvSpPr>
          <p:spPr>
            <a:xfrm>
              <a:off x="10211269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D09509F4-AA2A-8CA3-83EB-3E22975F4392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81341" y="15943266"/>
              <a:ext cx="279102" cy="196100"/>
            </a:xfrm>
            <a:prstGeom prst="rect">
              <a:avLst/>
            </a:prstGeom>
          </p:spPr>
        </p:pic>
        <p:pic>
          <p:nvPicPr>
            <p:cNvPr id="43" name="object 43">
              <a:extLst>
                <a:ext uri="{FF2B5EF4-FFF2-40B4-BE49-F238E27FC236}">
                  <a16:creationId xmlns:a16="http://schemas.microsoft.com/office/drawing/2014/main" id="{0733C7BE-FD83-5622-05F9-9019F6AF185C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91505" y="15902659"/>
              <a:ext cx="294450" cy="236703"/>
            </a:xfrm>
            <a:prstGeom prst="rect">
              <a:avLst/>
            </a:prstGeom>
          </p:spPr>
        </p:pic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53A38C60-6F75-198E-F62E-434740184E89}"/>
                </a:ext>
              </a:extLst>
            </p:cNvPr>
            <p:cNvSpPr/>
            <p:nvPr/>
          </p:nvSpPr>
          <p:spPr>
            <a:xfrm>
              <a:off x="11011550" y="15877042"/>
              <a:ext cx="152400" cy="261620"/>
            </a:xfrm>
            <a:custGeom>
              <a:avLst/>
              <a:gdLst/>
              <a:ahLst/>
              <a:cxnLst/>
              <a:rect l="l" t="t" r="r" b="b"/>
              <a:pathLst>
                <a:path w="152400" h="261619">
                  <a:moveTo>
                    <a:pt x="130238" y="0"/>
                  </a:moveTo>
                  <a:lnTo>
                    <a:pt x="88544" y="0"/>
                  </a:lnTo>
                  <a:lnTo>
                    <a:pt x="61468" y="44653"/>
                  </a:lnTo>
                  <a:lnTo>
                    <a:pt x="89992" y="44653"/>
                  </a:lnTo>
                  <a:lnTo>
                    <a:pt x="130238" y="0"/>
                  </a:lnTo>
                  <a:close/>
                </a:path>
                <a:path w="152400" h="261619">
                  <a:moveTo>
                    <a:pt x="138159" y="91478"/>
                  </a:moveTo>
                  <a:lnTo>
                    <a:pt x="77914" y="91478"/>
                  </a:lnTo>
                  <a:lnTo>
                    <a:pt x="97572" y="94455"/>
                  </a:lnTo>
                  <a:lnTo>
                    <a:pt x="111907" y="102679"/>
                  </a:lnTo>
                  <a:lnTo>
                    <a:pt x="120682" y="115084"/>
                  </a:lnTo>
                  <a:lnTo>
                    <a:pt x="123659" y="130606"/>
                  </a:lnTo>
                  <a:lnTo>
                    <a:pt x="123659" y="148539"/>
                  </a:lnTo>
                  <a:lnTo>
                    <a:pt x="77634" y="150459"/>
                  </a:lnTo>
                  <a:lnTo>
                    <a:pt x="38093" y="158689"/>
                  </a:lnTo>
                  <a:lnTo>
                    <a:pt x="10420" y="176935"/>
                  </a:lnTo>
                  <a:lnTo>
                    <a:pt x="0" y="208902"/>
                  </a:lnTo>
                  <a:lnTo>
                    <a:pt x="4063" y="229485"/>
                  </a:lnTo>
                  <a:lnTo>
                    <a:pt x="16049" y="246226"/>
                  </a:lnTo>
                  <a:lnTo>
                    <a:pt x="35650" y="257478"/>
                  </a:lnTo>
                  <a:lnTo>
                    <a:pt x="62560" y="261594"/>
                  </a:lnTo>
                  <a:lnTo>
                    <a:pt x="83061" y="258848"/>
                  </a:lnTo>
                  <a:lnTo>
                    <a:pt x="100101" y="251161"/>
                  </a:lnTo>
                  <a:lnTo>
                    <a:pt x="113645" y="239359"/>
                  </a:lnTo>
                  <a:lnTo>
                    <a:pt x="114919" y="237439"/>
                  </a:lnTo>
                  <a:lnTo>
                    <a:pt x="68414" y="237439"/>
                  </a:lnTo>
                  <a:lnTo>
                    <a:pt x="52822" y="235467"/>
                  </a:lnTo>
                  <a:lnTo>
                    <a:pt x="40287" y="229620"/>
                  </a:lnTo>
                  <a:lnTo>
                    <a:pt x="31938" y="219999"/>
                  </a:lnTo>
                  <a:lnTo>
                    <a:pt x="28905" y="206705"/>
                  </a:lnTo>
                  <a:lnTo>
                    <a:pt x="36918" y="186463"/>
                  </a:lnTo>
                  <a:lnTo>
                    <a:pt x="58170" y="175106"/>
                  </a:lnTo>
                  <a:lnTo>
                    <a:pt x="88478" y="170127"/>
                  </a:lnTo>
                  <a:lnTo>
                    <a:pt x="123659" y="169024"/>
                  </a:lnTo>
                  <a:lnTo>
                    <a:pt x="152196" y="169024"/>
                  </a:lnTo>
                  <a:lnTo>
                    <a:pt x="152196" y="130606"/>
                  </a:lnTo>
                  <a:lnTo>
                    <a:pt x="147245" y="104351"/>
                  </a:lnTo>
                  <a:lnTo>
                    <a:pt x="138159" y="91478"/>
                  </a:lnTo>
                  <a:close/>
                </a:path>
                <a:path w="152400" h="261619">
                  <a:moveTo>
                    <a:pt x="152196" y="224269"/>
                  </a:moveTo>
                  <a:lnTo>
                    <a:pt x="123659" y="224269"/>
                  </a:lnTo>
                  <a:lnTo>
                    <a:pt x="123659" y="256463"/>
                  </a:lnTo>
                  <a:lnTo>
                    <a:pt x="152196" y="256463"/>
                  </a:lnTo>
                  <a:lnTo>
                    <a:pt x="152196" y="224269"/>
                  </a:lnTo>
                  <a:close/>
                </a:path>
                <a:path w="152400" h="261619">
                  <a:moveTo>
                    <a:pt x="152196" y="169024"/>
                  </a:moveTo>
                  <a:lnTo>
                    <a:pt x="123659" y="169024"/>
                  </a:lnTo>
                  <a:lnTo>
                    <a:pt x="123659" y="175615"/>
                  </a:lnTo>
                  <a:lnTo>
                    <a:pt x="119812" y="199939"/>
                  </a:lnTo>
                  <a:lnTo>
                    <a:pt x="108796" y="219562"/>
                  </a:lnTo>
                  <a:lnTo>
                    <a:pt x="91400" y="232667"/>
                  </a:lnTo>
                  <a:lnTo>
                    <a:pt x="68414" y="237439"/>
                  </a:lnTo>
                  <a:lnTo>
                    <a:pt x="114919" y="237439"/>
                  </a:lnTo>
                  <a:lnTo>
                    <a:pt x="123659" y="224269"/>
                  </a:lnTo>
                  <a:lnTo>
                    <a:pt x="152196" y="224269"/>
                  </a:lnTo>
                  <a:lnTo>
                    <a:pt x="152196" y="169024"/>
                  </a:lnTo>
                  <a:close/>
                </a:path>
                <a:path w="152400" h="261619">
                  <a:moveTo>
                    <a:pt x="79019" y="66230"/>
                  </a:moveTo>
                  <a:lnTo>
                    <a:pt x="50527" y="70249"/>
                  </a:lnTo>
                  <a:lnTo>
                    <a:pt x="27212" y="82191"/>
                  </a:lnTo>
                  <a:lnTo>
                    <a:pt x="10960" y="101881"/>
                  </a:lnTo>
                  <a:lnTo>
                    <a:pt x="3657" y="129146"/>
                  </a:lnTo>
                  <a:lnTo>
                    <a:pt x="32550" y="129146"/>
                  </a:lnTo>
                  <a:lnTo>
                    <a:pt x="36455" y="113691"/>
                  </a:lnTo>
                  <a:lnTo>
                    <a:pt x="45308" y="101881"/>
                  </a:lnTo>
                  <a:lnTo>
                    <a:pt x="59207" y="94174"/>
                  </a:lnTo>
                  <a:lnTo>
                    <a:pt x="77914" y="91478"/>
                  </a:lnTo>
                  <a:lnTo>
                    <a:pt x="138159" y="91478"/>
                  </a:lnTo>
                  <a:lnTo>
                    <a:pt x="132895" y="84021"/>
                  </a:lnTo>
                  <a:lnTo>
                    <a:pt x="109902" y="70890"/>
                  </a:lnTo>
                  <a:lnTo>
                    <a:pt x="79019" y="6623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>
              <a:extLst>
                <a:ext uri="{FF2B5EF4-FFF2-40B4-BE49-F238E27FC236}">
                  <a16:creationId xmlns:a16="http://schemas.microsoft.com/office/drawing/2014/main" id="{689166C2-3E9E-96AC-0F7A-608C5CCF99DA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16000" y="15943274"/>
              <a:ext cx="155486" cy="190233"/>
            </a:xfrm>
            <a:prstGeom prst="rect">
              <a:avLst/>
            </a:prstGeom>
          </p:spPr>
        </p:pic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50D69DEF-4691-79AF-9CE6-50B8051DE722}"/>
                </a:ext>
              </a:extLst>
            </p:cNvPr>
            <p:cNvSpPr/>
            <p:nvPr/>
          </p:nvSpPr>
          <p:spPr>
            <a:xfrm>
              <a:off x="11411324" y="15943274"/>
              <a:ext cx="177165" cy="266065"/>
            </a:xfrm>
            <a:custGeom>
              <a:avLst/>
              <a:gdLst/>
              <a:ahLst/>
              <a:cxnLst/>
              <a:rect l="l" t="t" r="r" b="b"/>
              <a:pathLst>
                <a:path w="177165" h="266065">
                  <a:moveTo>
                    <a:pt x="39509" y="205231"/>
                  </a:moveTo>
                  <a:lnTo>
                    <a:pt x="9499" y="205231"/>
                  </a:lnTo>
                  <a:lnTo>
                    <a:pt x="18537" y="231948"/>
                  </a:lnTo>
                  <a:lnTo>
                    <a:pt x="36491" y="250777"/>
                  </a:lnTo>
                  <a:lnTo>
                    <a:pt x="61168" y="261924"/>
                  </a:lnTo>
                  <a:lnTo>
                    <a:pt x="90373" y="265595"/>
                  </a:lnTo>
                  <a:lnTo>
                    <a:pt x="125826" y="259919"/>
                  </a:lnTo>
                  <a:lnTo>
                    <a:pt x="153192" y="243784"/>
                  </a:lnTo>
                  <a:lnTo>
                    <a:pt x="154819" y="241452"/>
                  </a:lnTo>
                  <a:lnTo>
                    <a:pt x="90728" y="241452"/>
                  </a:lnTo>
                  <a:lnTo>
                    <a:pt x="72638" y="239341"/>
                  </a:lnTo>
                  <a:lnTo>
                    <a:pt x="57432" y="232805"/>
                  </a:lnTo>
                  <a:lnTo>
                    <a:pt x="46069" y="221537"/>
                  </a:lnTo>
                  <a:lnTo>
                    <a:pt x="39509" y="205231"/>
                  </a:lnTo>
                  <a:close/>
                </a:path>
                <a:path w="177165" h="266065">
                  <a:moveTo>
                    <a:pt x="177063" y="152552"/>
                  </a:moveTo>
                  <a:lnTo>
                    <a:pt x="148539" y="152552"/>
                  </a:lnTo>
                  <a:lnTo>
                    <a:pt x="148476" y="186575"/>
                  </a:lnTo>
                  <a:lnTo>
                    <a:pt x="144342" y="210125"/>
                  </a:lnTo>
                  <a:lnTo>
                    <a:pt x="132530" y="227414"/>
                  </a:lnTo>
                  <a:lnTo>
                    <a:pt x="114270" y="237914"/>
                  </a:lnTo>
                  <a:lnTo>
                    <a:pt x="90728" y="241452"/>
                  </a:lnTo>
                  <a:lnTo>
                    <a:pt x="154819" y="241452"/>
                  </a:lnTo>
                  <a:lnTo>
                    <a:pt x="170820" y="218526"/>
                  </a:lnTo>
                  <a:lnTo>
                    <a:pt x="177063" y="185483"/>
                  </a:lnTo>
                  <a:lnTo>
                    <a:pt x="177063" y="152552"/>
                  </a:lnTo>
                  <a:close/>
                </a:path>
                <a:path w="177165" h="266065">
                  <a:moveTo>
                    <a:pt x="84137" y="0"/>
                  </a:moveTo>
                  <a:lnTo>
                    <a:pt x="49999" y="6915"/>
                  </a:lnTo>
                  <a:lnTo>
                    <a:pt x="23409" y="26246"/>
                  </a:lnTo>
                  <a:lnTo>
                    <a:pt x="6149" y="55865"/>
                  </a:lnTo>
                  <a:lnTo>
                    <a:pt x="0" y="93649"/>
                  </a:lnTo>
                  <a:lnTo>
                    <a:pt x="6149" y="131165"/>
                  </a:lnTo>
                  <a:lnTo>
                    <a:pt x="23409" y="160553"/>
                  </a:lnTo>
                  <a:lnTo>
                    <a:pt x="49999" y="179721"/>
                  </a:lnTo>
                  <a:lnTo>
                    <a:pt x="84137" y="186575"/>
                  </a:lnTo>
                  <a:lnTo>
                    <a:pt x="103776" y="184242"/>
                  </a:lnTo>
                  <a:lnTo>
                    <a:pt x="121281" y="177517"/>
                  </a:lnTo>
                  <a:lnTo>
                    <a:pt x="136315" y="166816"/>
                  </a:lnTo>
                  <a:lnTo>
                    <a:pt x="139756" y="162801"/>
                  </a:lnTo>
                  <a:lnTo>
                    <a:pt x="89268" y="162801"/>
                  </a:lnTo>
                  <a:lnTo>
                    <a:pt x="64613" y="157963"/>
                  </a:lnTo>
                  <a:lnTo>
                    <a:pt x="45688" y="144137"/>
                  </a:lnTo>
                  <a:lnTo>
                    <a:pt x="33554" y="122355"/>
                  </a:lnTo>
                  <a:lnTo>
                    <a:pt x="29273" y="93649"/>
                  </a:lnTo>
                  <a:lnTo>
                    <a:pt x="33504" y="64728"/>
                  </a:lnTo>
                  <a:lnTo>
                    <a:pt x="45554" y="42841"/>
                  </a:lnTo>
                  <a:lnTo>
                    <a:pt x="64463" y="28982"/>
                  </a:lnTo>
                  <a:lnTo>
                    <a:pt x="89268" y="24142"/>
                  </a:lnTo>
                  <a:lnTo>
                    <a:pt x="139794" y="24142"/>
                  </a:lnTo>
                  <a:lnTo>
                    <a:pt x="136315" y="20065"/>
                  </a:lnTo>
                  <a:lnTo>
                    <a:pt x="121281" y="9237"/>
                  </a:lnTo>
                  <a:lnTo>
                    <a:pt x="103776" y="2389"/>
                  </a:lnTo>
                  <a:lnTo>
                    <a:pt x="84137" y="0"/>
                  </a:lnTo>
                  <a:close/>
                </a:path>
                <a:path w="177165" h="266065">
                  <a:moveTo>
                    <a:pt x="139794" y="24142"/>
                  </a:moveTo>
                  <a:lnTo>
                    <a:pt x="89268" y="24142"/>
                  </a:lnTo>
                  <a:lnTo>
                    <a:pt x="113809" y="28982"/>
                  </a:lnTo>
                  <a:lnTo>
                    <a:pt x="132486" y="42841"/>
                  </a:lnTo>
                  <a:lnTo>
                    <a:pt x="144371" y="64728"/>
                  </a:lnTo>
                  <a:lnTo>
                    <a:pt x="148539" y="93649"/>
                  </a:lnTo>
                  <a:lnTo>
                    <a:pt x="144268" y="122355"/>
                  </a:lnTo>
                  <a:lnTo>
                    <a:pt x="132210" y="144137"/>
                  </a:lnTo>
                  <a:lnTo>
                    <a:pt x="113499" y="157963"/>
                  </a:lnTo>
                  <a:lnTo>
                    <a:pt x="89268" y="162801"/>
                  </a:lnTo>
                  <a:lnTo>
                    <a:pt x="139756" y="162801"/>
                  </a:lnTo>
                  <a:lnTo>
                    <a:pt x="148539" y="152552"/>
                  </a:lnTo>
                  <a:lnTo>
                    <a:pt x="177063" y="152552"/>
                  </a:lnTo>
                  <a:lnTo>
                    <a:pt x="177063" y="34391"/>
                  </a:lnTo>
                  <a:lnTo>
                    <a:pt x="148539" y="34391"/>
                  </a:lnTo>
                  <a:lnTo>
                    <a:pt x="139794" y="24142"/>
                  </a:lnTo>
                  <a:close/>
                </a:path>
                <a:path w="177165" h="266065">
                  <a:moveTo>
                    <a:pt x="177063" y="5854"/>
                  </a:moveTo>
                  <a:lnTo>
                    <a:pt x="148539" y="5854"/>
                  </a:lnTo>
                  <a:lnTo>
                    <a:pt x="148539" y="34391"/>
                  </a:lnTo>
                  <a:lnTo>
                    <a:pt x="177063" y="34391"/>
                  </a:lnTo>
                  <a:lnTo>
                    <a:pt x="177063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6AEEFBD8-D8EA-083F-5ABE-D0E6C0E5BFC7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640660" y="15949131"/>
              <a:ext cx="155486" cy="190233"/>
            </a:xfrm>
            <a:prstGeom prst="rect">
              <a:avLst/>
            </a:prstGeom>
          </p:spPr>
        </p:pic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249E1381-AA8B-B3CE-E921-A84BF5FDCA91}"/>
                </a:ext>
              </a:extLst>
            </p:cNvPr>
            <p:cNvSpPr/>
            <p:nvPr/>
          </p:nvSpPr>
          <p:spPr>
            <a:xfrm>
              <a:off x="11850954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>
              <a:extLst>
                <a:ext uri="{FF2B5EF4-FFF2-40B4-BE49-F238E27FC236}">
                  <a16:creationId xmlns:a16="http://schemas.microsoft.com/office/drawing/2014/main" id="{0B8D40F7-13D2-C71D-D6A6-38283BD9649D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921910" y="15943275"/>
              <a:ext cx="178892" cy="196088"/>
            </a:xfrm>
            <a:prstGeom prst="rect">
              <a:avLst/>
            </a:prstGeom>
          </p:spPr>
        </p:pic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0936344C-AB16-CE37-78DE-C5EC8158E35D}"/>
                </a:ext>
              </a:extLst>
            </p:cNvPr>
            <p:cNvSpPr/>
            <p:nvPr/>
          </p:nvSpPr>
          <p:spPr>
            <a:xfrm>
              <a:off x="12117570" y="15851807"/>
              <a:ext cx="73660" cy="344170"/>
            </a:xfrm>
            <a:custGeom>
              <a:avLst/>
              <a:gdLst/>
              <a:ahLst/>
              <a:cxnLst/>
              <a:rect l="l" t="t" r="r" b="b"/>
              <a:pathLst>
                <a:path w="73659" h="344169">
                  <a:moveTo>
                    <a:pt x="22682" y="0"/>
                  </a:moveTo>
                  <a:lnTo>
                    <a:pt x="0" y="14630"/>
                  </a:lnTo>
                  <a:lnTo>
                    <a:pt x="20174" y="51324"/>
                  </a:lnTo>
                  <a:lnTo>
                    <a:pt x="34580" y="90595"/>
                  </a:lnTo>
                  <a:lnTo>
                    <a:pt x="43221" y="131580"/>
                  </a:lnTo>
                  <a:lnTo>
                    <a:pt x="46100" y="173418"/>
                  </a:lnTo>
                  <a:lnTo>
                    <a:pt x="43227" y="214895"/>
                  </a:lnTo>
                  <a:lnTo>
                    <a:pt x="34628" y="255311"/>
                  </a:lnTo>
                  <a:lnTo>
                    <a:pt x="20335" y="293740"/>
                  </a:lnTo>
                  <a:lnTo>
                    <a:pt x="380" y="329260"/>
                  </a:lnTo>
                  <a:lnTo>
                    <a:pt x="23063" y="343890"/>
                  </a:lnTo>
                  <a:lnTo>
                    <a:pt x="44936" y="304956"/>
                  </a:lnTo>
                  <a:lnTo>
                    <a:pt x="60602" y="262902"/>
                  </a:lnTo>
                  <a:lnTo>
                    <a:pt x="70027" y="218724"/>
                  </a:lnTo>
                  <a:lnTo>
                    <a:pt x="73177" y="173418"/>
                  </a:lnTo>
                  <a:lnTo>
                    <a:pt x="70022" y="127696"/>
                  </a:lnTo>
                  <a:lnTo>
                    <a:pt x="60555" y="82865"/>
                  </a:lnTo>
                  <a:lnTo>
                    <a:pt x="44775" y="39957"/>
                  </a:lnTo>
                  <a:lnTo>
                    <a:pt x="22682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3" name="Picture 52" descr="A person and person hugging in a kitchen&#10;&#10;AI-generated content may be incorrect.">
            <a:extLst>
              <a:ext uri="{FF2B5EF4-FFF2-40B4-BE49-F238E27FC236}">
                <a16:creationId xmlns:a16="http://schemas.microsoft.com/office/drawing/2014/main" id="{CA950067-BB13-0957-B014-98FE9114C51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30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51F2A-AE6A-B779-B26B-E6BEEF4CA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4EDE6242-E11B-535B-7888-8DC381D2347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4387" y="15315007"/>
            <a:ext cx="6580864" cy="459675"/>
            <a:chOff x="914387" y="15315007"/>
            <a:chExt cx="6580864" cy="459675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DB94609F-7836-F1C0-2E0A-1004684BF3E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387" y="15325382"/>
              <a:ext cx="1350645" cy="355600"/>
            </a:xfrm>
            <a:custGeom>
              <a:avLst/>
              <a:gdLst/>
              <a:ahLst/>
              <a:cxnLst/>
              <a:rect l="l" t="t" r="r" b="b"/>
              <a:pathLst>
                <a:path w="1350645" h="355600">
                  <a:moveTo>
                    <a:pt x="316420" y="347522"/>
                  </a:moveTo>
                  <a:lnTo>
                    <a:pt x="279844" y="254228"/>
                  </a:lnTo>
                  <a:lnTo>
                    <a:pt x="265722" y="218186"/>
                  </a:lnTo>
                  <a:lnTo>
                    <a:pt x="224104" y="112052"/>
                  </a:lnTo>
                  <a:lnTo>
                    <a:pt x="224104" y="218186"/>
                  </a:lnTo>
                  <a:lnTo>
                    <a:pt x="91325" y="218186"/>
                  </a:lnTo>
                  <a:lnTo>
                    <a:pt x="157467" y="46901"/>
                  </a:lnTo>
                  <a:lnTo>
                    <a:pt x="224104" y="218186"/>
                  </a:lnTo>
                  <a:lnTo>
                    <a:pt x="224104" y="112052"/>
                  </a:lnTo>
                  <a:lnTo>
                    <a:pt x="198564" y="46901"/>
                  </a:lnTo>
                  <a:lnTo>
                    <a:pt x="180174" y="0"/>
                  </a:lnTo>
                  <a:lnTo>
                    <a:pt x="136245" y="0"/>
                  </a:lnTo>
                  <a:lnTo>
                    <a:pt x="0" y="347522"/>
                  </a:lnTo>
                  <a:lnTo>
                    <a:pt x="41465" y="347522"/>
                  </a:lnTo>
                  <a:lnTo>
                    <a:pt x="77508" y="254228"/>
                  </a:lnTo>
                  <a:lnTo>
                    <a:pt x="237934" y="254228"/>
                  </a:lnTo>
                  <a:lnTo>
                    <a:pt x="273977" y="347522"/>
                  </a:lnTo>
                  <a:lnTo>
                    <a:pt x="316420" y="347522"/>
                  </a:lnTo>
                  <a:close/>
                </a:path>
                <a:path w="1350645" h="355600">
                  <a:moveTo>
                    <a:pt x="547052" y="277418"/>
                  </a:moveTo>
                  <a:lnTo>
                    <a:pt x="523608" y="226085"/>
                  </a:lnTo>
                  <a:lnTo>
                    <a:pt x="454253" y="201409"/>
                  </a:lnTo>
                  <a:lnTo>
                    <a:pt x="424764" y="194475"/>
                  </a:lnTo>
                  <a:lnTo>
                    <a:pt x="404152" y="186651"/>
                  </a:lnTo>
                  <a:lnTo>
                    <a:pt x="392049" y="176339"/>
                  </a:lnTo>
                  <a:lnTo>
                    <a:pt x="388099" y="161912"/>
                  </a:lnTo>
                  <a:lnTo>
                    <a:pt x="391947" y="146659"/>
                  </a:lnTo>
                  <a:lnTo>
                    <a:pt x="402971" y="134277"/>
                  </a:lnTo>
                  <a:lnTo>
                    <a:pt x="420370" y="125958"/>
                  </a:lnTo>
                  <a:lnTo>
                    <a:pt x="443382" y="122923"/>
                  </a:lnTo>
                  <a:lnTo>
                    <a:pt x="466293" y="126060"/>
                  </a:lnTo>
                  <a:lnTo>
                    <a:pt x="483743" y="135077"/>
                  </a:lnTo>
                  <a:lnTo>
                    <a:pt x="495452" y="149364"/>
                  </a:lnTo>
                  <a:lnTo>
                    <a:pt x="501142" y="168338"/>
                  </a:lnTo>
                  <a:lnTo>
                    <a:pt x="540143" y="168338"/>
                  </a:lnTo>
                  <a:lnTo>
                    <a:pt x="530364" y="135813"/>
                  </a:lnTo>
                  <a:lnTo>
                    <a:pt x="510832" y="111442"/>
                  </a:lnTo>
                  <a:lnTo>
                    <a:pt x="481761" y="96139"/>
                  </a:lnTo>
                  <a:lnTo>
                    <a:pt x="443382" y="90830"/>
                  </a:lnTo>
                  <a:lnTo>
                    <a:pt x="405257" y="95872"/>
                  </a:lnTo>
                  <a:lnTo>
                    <a:pt x="375259" y="110388"/>
                  </a:lnTo>
                  <a:lnTo>
                    <a:pt x="355638" y="133527"/>
                  </a:lnTo>
                  <a:lnTo>
                    <a:pt x="348602" y="164388"/>
                  </a:lnTo>
                  <a:lnTo>
                    <a:pt x="354584" y="192938"/>
                  </a:lnTo>
                  <a:lnTo>
                    <a:pt x="372059" y="212826"/>
                  </a:lnTo>
                  <a:lnTo>
                    <a:pt x="400253" y="226517"/>
                  </a:lnTo>
                  <a:lnTo>
                    <a:pt x="438454" y="236448"/>
                  </a:lnTo>
                  <a:lnTo>
                    <a:pt x="470903" y="244055"/>
                  </a:lnTo>
                  <a:lnTo>
                    <a:pt x="492252" y="252501"/>
                  </a:lnTo>
                  <a:lnTo>
                    <a:pt x="503974" y="263525"/>
                  </a:lnTo>
                  <a:lnTo>
                    <a:pt x="507555" y="278904"/>
                  </a:lnTo>
                  <a:lnTo>
                    <a:pt x="503542" y="296265"/>
                  </a:lnTo>
                  <a:lnTo>
                    <a:pt x="491705" y="310375"/>
                  </a:lnTo>
                  <a:lnTo>
                    <a:pt x="472363" y="319874"/>
                  </a:lnTo>
                  <a:lnTo>
                    <a:pt x="445858" y="323342"/>
                  </a:lnTo>
                  <a:lnTo>
                    <a:pt x="418846" y="319532"/>
                  </a:lnTo>
                  <a:lnTo>
                    <a:pt x="398653" y="308775"/>
                  </a:lnTo>
                  <a:lnTo>
                    <a:pt x="385394" y="292100"/>
                  </a:lnTo>
                  <a:lnTo>
                    <a:pt x="379209" y="270510"/>
                  </a:lnTo>
                  <a:lnTo>
                    <a:pt x="338734" y="270510"/>
                  </a:lnTo>
                  <a:lnTo>
                    <a:pt x="348399" y="304406"/>
                  </a:lnTo>
                  <a:lnTo>
                    <a:pt x="369709" y="331304"/>
                  </a:lnTo>
                  <a:lnTo>
                    <a:pt x="402323" y="349046"/>
                  </a:lnTo>
                  <a:lnTo>
                    <a:pt x="445858" y="355434"/>
                  </a:lnTo>
                  <a:lnTo>
                    <a:pt x="488530" y="349567"/>
                  </a:lnTo>
                  <a:lnTo>
                    <a:pt x="520331" y="333273"/>
                  </a:lnTo>
                  <a:lnTo>
                    <a:pt x="540194" y="308571"/>
                  </a:lnTo>
                  <a:lnTo>
                    <a:pt x="547052" y="277418"/>
                  </a:lnTo>
                  <a:close/>
                </a:path>
                <a:path w="1350645" h="355600">
                  <a:moveTo>
                    <a:pt x="821093" y="219189"/>
                  </a:moveTo>
                  <a:lnTo>
                    <a:pt x="818476" y="200914"/>
                  </a:lnTo>
                  <a:lnTo>
                    <a:pt x="813650" y="167055"/>
                  </a:lnTo>
                  <a:lnTo>
                    <a:pt x="791959" y="126492"/>
                  </a:lnTo>
                  <a:lnTo>
                    <a:pt x="789178" y="124409"/>
                  </a:lnTo>
                  <a:lnTo>
                    <a:pt x="782091" y="119087"/>
                  </a:lnTo>
                  <a:lnTo>
                    <a:pt x="782091" y="200914"/>
                  </a:lnTo>
                  <a:lnTo>
                    <a:pt x="628561" y="200914"/>
                  </a:lnTo>
                  <a:lnTo>
                    <a:pt x="637184" y="169176"/>
                  </a:lnTo>
                  <a:lnTo>
                    <a:pt x="653859" y="145072"/>
                  </a:lnTo>
                  <a:lnTo>
                    <a:pt x="678129" y="129768"/>
                  </a:lnTo>
                  <a:lnTo>
                    <a:pt x="709523" y="124409"/>
                  </a:lnTo>
                  <a:lnTo>
                    <a:pt x="738352" y="129489"/>
                  </a:lnTo>
                  <a:lnTo>
                    <a:pt x="760984" y="144335"/>
                  </a:lnTo>
                  <a:lnTo>
                    <a:pt x="776020" y="168338"/>
                  </a:lnTo>
                  <a:lnTo>
                    <a:pt x="782091" y="200914"/>
                  </a:lnTo>
                  <a:lnTo>
                    <a:pt x="782091" y="119087"/>
                  </a:lnTo>
                  <a:lnTo>
                    <a:pt x="756932" y="100190"/>
                  </a:lnTo>
                  <a:lnTo>
                    <a:pt x="709523" y="90830"/>
                  </a:lnTo>
                  <a:lnTo>
                    <a:pt x="658964" y="100939"/>
                  </a:lnTo>
                  <a:lnTo>
                    <a:pt x="620915" y="128778"/>
                  </a:lnTo>
                  <a:lnTo>
                    <a:pt x="596925" y="170586"/>
                  </a:lnTo>
                  <a:lnTo>
                    <a:pt x="588581" y="222631"/>
                  </a:lnTo>
                  <a:lnTo>
                    <a:pt x="597077" y="275869"/>
                  </a:lnTo>
                  <a:lnTo>
                    <a:pt x="621398" y="317906"/>
                  </a:lnTo>
                  <a:lnTo>
                    <a:pt x="659803" y="345516"/>
                  </a:lnTo>
                  <a:lnTo>
                    <a:pt x="710514" y="355434"/>
                  </a:lnTo>
                  <a:lnTo>
                    <a:pt x="748919" y="349872"/>
                  </a:lnTo>
                  <a:lnTo>
                    <a:pt x="780846" y="333590"/>
                  </a:lnTo>
                  <a:lnTo>
                    <a:pt x="790930" y="322364"/>
                  </a:lnTo>
                  <a:lnTo>
                    <a:pt x="804633" y="307111"/>
                  </a:lnTo>
                  <a:lnTo>
                    <a:pt x="818616" y="271018"/>
                  </a:lnTo>
                  <a:lnTo>
                    <a:pt x="781596" y="271018"/>
                  </a:lnTo>
                  <a:lnTo>
                    <a:pt x="772160" y="292366"/>
                  </a:lnTo>
                  <a:lnTo>
                    <a:pt x="757580" y="308533"/>
                  </a:lnTo>
                  <a:lnTo>
                    <a:pt x="737362" y="318782"/>
                  </a:lnTo>
                  <a:lnTo>
                    <a:pt x="710996" y="322364"/>
                  </a:lnTo>
                  <a:lnTo>
                    <a:pt x="677405" y="316547"/>
                  </a:lnTo>
                  <a:lnTo>
                    <a:pt x="651446" y="299212"/>
                  </a:lnTo>
                  <a:lnTo>
                    <a:pt x="634288" y="270497"/>
                  </a:lnTo>
                  <a:lnTo>
                    <a:pt x="627075" y="230530"/>
                  </a:lnTo>
                  <a:lnTo>
                    <a:pt x="820597" y="230530"/>
                  </a:lnTo>
                  <a:lnTo>
                    <a:pt x="821093" y="225590"/>
                  </a:lnTo>
                  <a:lnTo>
                    <a:pt x="821093" y="219189"/>
                  </a:lnTo>
                  <a:close/>
                </a:path>
                <a:path w="1350645" h="355600">
                  <a:moveTo>
                    <a:pt x="1067473" y="277418"/>
                  </a:moveTo>
                  <a:lnTo>
                    <a:pt x="1044028" y="226085"/>
                  </a:lnTo>
                  <a:lnTo>
                    <a:pt x="974674" y="201409"/>
                  </a:lnTo>
                  <a:lnTo>
                    <a:pt x="945184" y="194475"/>
                  </a:lnTo>
                  <a:lnTo>
                    <a:pt x="924572" y="186651"/>
                  </a:lnTo>
                  <a:lnTo>
                    <a:pt x="912469" y="176339"/>
                  </a:lnTo>
                  <a:lnTo>
                    <a:pt x="908519" y="161912"/>
                  </a:lnTo>
                  <a:lnTo>
                    <a:pt x="912368" y="146659"/>
                  </a:lnTo>
                  <a:lnTo>
                    <a:pt x="923391" y="134277"/>
                  </a:lnTo>
                  <a:lnTo>
                    <a:pt x="940803" y="125958"/>
                  </a:lnTo>
                  <a:lnTo>
                    <a:pt x="963803" y="122923"/>
                  </a:lnTo>
                  <a:lnTo>
                    <a:pt x="986713" y="126060"/>
                  </a:lnTo>
                  <a:lnTo>
                    <a:pt x="1004163" y="135077"/>
                  </a:lnTo>
                  <a:lnTo>
                    <a:pt x="1015873" y="149364"/>
                  </a:lnTo>
                  <a:lnTo>
                    <a:pt x="1021562" y="168338"/>
                  </a:lnTo>
                  <a:lnTo>
                    <a:pt x="1060564" y="168338"/>
                  </a:lnTo>
                  <a:lnTo>
                    <a:pt x="1050785" y="135813"/>
                  </a:lnTo>
                  <a:lnTo>
                    <a:pt x="1031252" y="111442"/>
                  </a:lnTo>
                  <a:lnTo>
                    <a:pt x="1002182" y="96139"/>
                  </a:lnTo>
                  <a:lnTo>
                    <a:pt x="963803" y="90830"/>
                  </a:lnTo>
                  <a:lnTo>
                    <a:pt x="925677" y="95872"/>
                  </a:lnTo>
                  <a:lnTo>
                    <a:pt x="895680" y="110388"/>
                  </a:lnTo>
                  <a:lnTo>
                    <a:pt x="876058" y="133527"/>
                  </a:lnTo>
                  <a:lnTo>
                    <a:pt x="869022" y="164388"/>
                  </a:lnTo>
                  <a:lnTo>
                    <a:pt x="875017" y="192938"/>
                  </a:lnTo>
                  <a:lnTo>
                    <a:pt x="892479" y="212826"/>
                  </a:lnTo>
                  <a:lnTo>
                    <a:pt x="920686" y="226517"/>
                  </a:lnTo>
                  <a:lnTo>
                    <a:pt x="958875" y="236448"/>
                  </a:lnTo>
                  <a:lnTo>
                    <a:pt x="991336" y="244055"/>
                  </a:lnTo>
                  <a:lnTo>
                    <a:pt x="1012685" y="252501"/>
                  </a:lnTo>
                  <a:lnTo>
                    <a:pt x="1024407" y="263525"/>
                  </a:lnTo>
                  <a:lnTo>
                    <a:pt x="1027976" y="278904"/>
                  </a:lnTo>
                  <a:lnTo>
                    <a:pt x="1023962" y="296265"/>
                  </a:lnTo>
                  <a:lnTo>
                    <a:pt x="1012126" y="310375"/>
                  </a:lnTo>
                  <a:lnTo>
                    <a:pt x="992784" y="319874"/>
                  </a:lnTo>
                  <a:lnTo>
                    <a:pt x="966279" y="323342"/>
                  </a:lnTo>
                  <a:lnTo>
                    <a:pt x="939279" y="319532"/>
                  </a:lnTo>
                  <a:lnTo>
                    <a:pt x="919073" y="308775"/>
                  </a:lnTo>
                  <a:lnTo>
                    <a:pt x="905814" y="292100"/>
                  </a:lnTo>
                  <a:lnTo>
                    <a:pt x="899629" y="270510"/>
                  </a:lnTo>
                  <a:lnTo>
                    <a:pt x="859155" y="270510"/>
                  </a:lnTo>
                  <a:lnTo>
                    <a:pt x="868819" y="304406"/>
                  </a:lnTo>
                  <a:lnTo>
                    <a:pt x="890143" y="331304"/>
                  </a:lnTo>
                  <a:lnTo>
                    <a:pt x="922743" y="349046"/>
                  </a:lnTo>
                  <a:lnTo>
                    <a:pt x="966279" y="355434"/>
                  </a:lnTo>
                  <a:lnTo>
                    <a:pt x="1008964" y="349567"/>
                  </a:lnTo>
                  <a:lnTo>
                    <a:pt x="1040765" y="333273"/>
                  </a:lnTo>
                  <a:lnTo>
                    <a:pt x="1060615" y="308571"/>
                  </a:lnTo>
                  <a:lnTo>
                    <a:pt x="1067473" y="277418"/>
                  </a:lnTo>
                  <a:close/>
                </a:path>
                <a:path w="1350645" h="355600">
                  <a:moveTo>
                    <a:pt x="1350391" y="223608"/>
                  </a:moveTo>
                  <a:lnTo>
                    <a:pt x="1341640" y="169760"/>
                  </a:lnTo>
                  <a:lnTo>
                    <a:pt x="1317066" y="127800"/>
                  </a:lnTo>
                  <a:lnTo>
                    <a:pt x="1313014" y="124879"/>
                  </a:lnTo>
                  <a:lnTo>
                    <a:pt x="1310398" y="122999"/>
                  </a:lnTo>
                  <a:lnTo>
                    <a:pt x="1310398" y="223608"/>
                  </a:lnTo>
                  <a:lnTo>
                    <a:pt x="1304874" y="264502"/>
                  </a:lnTo>
                  <a:lnTo>
                    <a:pt x="1304848" y="264718"/>
                  </a:lnTo>
                  <a:lnTo>
                    <a:pt x="1289024" y="295249"/>
                  </a:lnTo>
                  <a:lnTo>
                    <a:pt x="1288935" y="295440"/>
                  </a:lnTo>
                  <a:lnTo>
                    <a:pt x="1263751" y="314693"/>
                  </a:lnTo>
                  <a:lnTo>
                    <a:pt x="1230439" y="321348"/>
                  </a:lnTo>
                  <a:lnTo>
                    <a:pt x="1196835" y="314693"/>
                  </a:lnTo>
                  <a:lnTo>
                    <a:pt x="1196568" y="314693"/>
                  </a:lnTo>
                  <a:lnTo>
                    <a:pt x="1170825" y="295249"/>
                  </a:lnTo>
                  <a:lnTo>
                    <a:pt x="1154747" y="264718"/>
                  </a:lnTo>
                  <a:lnTo>
                    <a:pt x="1154633" y="264502"/>
                  </a:lnTo>
                  <a:lnTo>
                    <a:pt x="1148981" y="223608"/>
                  </a:lnTo>
                  <a:lnTo>
                    <a:pt x="1154557" y="182156"/>
                  </a:lnTo>
                  <a:lnTo>
                    <a:pt x="1170647" y="151104"/>
                  </a:lnTo>
                  <a:lnTo>
                    <a:pt x="1196263" y="131635"/>
                  </a:lnTo>
                  <a:lnTo>
                    <a:pt x="1230439" y="124879"/>
                  </a:lnTo>
                  <a:lnTo>
                    <a:pt x="1263967" y="131635"/>
                  </a:lnTo>
                  <a:lnTo>
                    <a:pt x="1289113" y="151104"/>
                  </a:lnTo>
                  <a:lnTo>
                    <a:pt x="1304925" y="182156"/>
                  </a:lnTo>
                  <a:lnTo>
                    <a:pt x="1310398" y="223608"/>
                  </a:lnTo>
                  <a:lnTo>
                    <a:pt x="1310398" y="122999"/>
                  </a:lnTo>
                  <a:lnTo>
                    <a:pt x="1279169" y="100545"/>
                  </a:lnTo>
                  <a:lnTo>
                    <a:pt x="1230439" y="90830"/>
                  </a:lnTo>
                  <a:lnTo>
                    <a:pt x="1181061" y="100545"/>
                  </a:lnTo>
                  <a:lnTo>
                    <a:pt x="1142695" y="127800"/>
                  </a:lnTo>
                  <a:lnTo>
                    <a:pt x="1117841" y="169760"/>
                  </a:lnTo>
                  <a:lnTo>
                    <a:pt x="1109002" y="223608"/>
                  </a:lnTo>
                  <a:lnTo>
                    <a:pt x="1117879" y="277114"/>
                  </a:lnTo>
                  <a:lnTo>
                    <a:pt x="1117917" y="277317"/>
                  </a:lnTo>
                  <a:lnTo>
                    <a:pt x="1142771" y="318782"/>
                  </a:lnTo>
                  <a:lnTo>
                    <a:pt x="1142873" y="318960"/>
                  </a:lnTo>
                  <a:lnTo>
                    <a:pt x="1181265" y="345871"/>
                  </a:lnTo>
                  <a:lnTo>
                    <a:pt x="1230439" y="355434"/>
                  </a:lnTo>
                  <a:lnTo>
                    <a:pt x="1278826" y="345871"/>
                  </a:lnTo>
                  <a:lnTo>
                    <a:pt x="1279067" y="345871"/>
                  </a:lnTo>
                  <a:lnTo>
                    <a:pt x="1313459" y="321348"/>
                  </a:lnTo>
                  <a:lnTo>
                    <a:pt x="1317066" y="318782"/>
                  </a:lnTo>
                  <a:lnTo>
                    <a:pt x="1341526" y="277317"/>
                  </a:lnTo>
                  <a:lnTo>
                    <a:pt x="1341640" y="277114"/>
                  </a:lnTo>
                  <a:lnTo>
                    <a:pt x="1350391" y="223608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83E50B50-B0C9-AB09-0E73-3FE74E2DDAA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2120" y="15424103"/>
              <a:ext cx="119456" cy="248793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374F0E01-8F4E-60B5-5CA0-207CDE1739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0472" y="15324892"/>
              <a:ext cx="259715" cy="348615"/>
            </a:xfrm>
            <a:custGeom>
              <a:avLst/>
              <a:gdLst/>
              <a:ahLst/>
              <a:cxnLst/>
              <a:rect l="l" t="t" r="r" b="b"/>
              <a:pathLst>
                <a:path w="259714" h="348615">
                  <a:moveTo>
                    <a:pt x="151053" y="0"/>
                  </a:moveTo>
                  <a:lnTo>
                    <a:pt x="0" y="0"/>
                  </a:lnTo>
                  <a:lnTo>
                    <a:pt x="0" y="348005"/>
                  </a:lnTo>
                  <a:lnTo>
                    <a:pt x="39992" y="348005"/>
                  </a:lnTo>
                  <a:lnTo>
                    <a:pt x="39992" y="204355"/>
                  </a:lnTo>
                  <a:lnTo>
                    <a:pt x="151053" y="204355"/>
                  </a:lnTo>
                  <a:lnTo>
                    <a:pt x="197939" y="196790"/>
                  </a:lnTo>
                  <a:lnTo>
                    <a:pt x="231771" y="175666"/>
                  </a:lnTo>
                  <a:lnTo>
                    <a:pt x="236113" y="168821"/>
                  </a:lnTo>
                  <a:lnTo>
                    <a:pt x="39992" y="168821"/>
                  </a:lnTo>
                  <a:lnTo>
                    <a:pt x="39992" y="35534"/>
                  </a:lnTo>
                  <a:lnTo>
                    <a:pt x="235997" y="35534"/>
                  </a:lnTo>
                  <a:lnTo>
                    <a:pt x="231771" y="28868"/>
                  </a:lnTo>
                  <a:lnTo>
                    <a:pt x="197939" y="7632"/>
                  </a:lnTo>
                  <a:lnTo>
                    <a:pt x="151053" y="0"/>
                  </a:lnTo>
                  <a:close/>
                </a:path>
                <a:path w="259714" h="348615">
                  <a:moveTo>
                    <a:pt x="235997" y="35534"/>
                  </a:moveTo>
                  <a:lnTo>
                    <a:pt x="148590" y="35534"/>
                  </a:lnTo>
                  <a:lnTo>
                    <a:pt x="178834" y="40254"/>
                  </a:lnTo>
                  <a:lnTo>
                    <a:pt x="200610" y="53674"/>
                  </a:lnTo>
                  <a:lnTo>
                    <a:pt x="213778" y="74684"/>
                  </a:lnTo>
                  <a:lnTo>
                    <a:pt x="218198" y="102171"/>
                  </a:lnTo>
                  <a:lnTo>
                    <a:pt x="213778" y="129869"/>
                  </a:lnTo>
                  <a:lnTo>
                    <a:pt x="200610" y="150860"/>
                  </a:lnTo>
                  <a:lnTo>
                    <a:pt x="178834" y="164168"/>
                  </a:lnTo>
                  <a:lnTo>
                    <a:pt x="148590" y="168821"/>
                  </a:lnTo>
                  <a:lnTo>
                    <a:pt x="236113" y="168821"/>
                  </a:lnTo>
                  <a:lnTo>
                    <a:pt x="252273" y="143340"/>
                  </a:lnTo>
                  <a:lnTo>
                    <a:pt x="259168" y="102171"/>
                  </a:lnTo>
                  <a:lnTo>
                    <a:pt x="252273" y="61213"/>
                  </a:lnTo>
                  <a:lnTo>
                    <a:pt x="235997" y="3553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" name="object 5">
              <a:extLst>
                <a:ext uri="{FF2B5EF4-FFF2-40B4-BE49-F238E27FC236}">
                  <a16:creationId xmlns:a16="http://schemas.microsoft.com/office/drawing/2014/main" id="{2C9BB460-15E9-2AFD-3957-F75E85ECD5A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19088" y="15315017"/>
              <a:ext cx="667385" cy="366395"/>
              <a:chOff x="2919088" y="15315017"/>
              <a:chExt cx="667385" cy="366395"/>
            </a:xfrm>
          </p:grpSpPr>
          <p:pic>
            <p:nvPicPr>
              <p:cNvPr id="6" name="object 6">
                <a:extLst>
                  <a:ext uri="{FF2B5EF4-FFF2-40B4-BE49-F238E27FC236}">
                    <a16:creationId xmlns:a16="http://schemas.microsoft.com/office/drawing/2014/main" id="{212F7DE1-6F1C-EF2C-A59A-607B694C825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919088" y="15424103"/>
                <a:ext cx="119456" cy="248793"/>
              </a:xfrm>
              <a:prstGeom prst="rect">
                <a:avLst/>
              </a:prstGeom>
            </p:spPr>
          </p:pic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4DE1E9D5-70BE-B79D-A462-F2060538B8A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63278" y="15315019"/>
                <a:ext cx="523240" cy="366395"/>
              </a:xfrm>
              <a:custGeom>
                <a:avLst/>
                <a:gdLst/>
                <a:ahLst/>
                <a:cxnLst/>
                <a:rect l="l" t="t" r="r" b="b"/>
                <a:pathLst>
                  <a:path w="523239" h="366394">
                    <a:moveTo>
                      <a:pt x="241388" y="233972"/>
                    </a:moveTo>
                    <a:lnTo>
                      <a:pt x="232638" y="180124"/>
                    </a:lnTo>
                    <a:lnTo>
                      <a:pt x="208064" y="138163"/>
                    </a:lnTo>
                    <a:lnTo>
                      <a:pt x="204012" y="135242"/>
                    </a:lnTo>
                    <a:lnTo>
                      <a:pt x="201396" y="133362"/>
                    </a:lnTo>
                    <a:lnTo>
                      <a:pt x="201396" y="233972"/>
                    </a:lnTo>
                    <a:lnTo>
                      <a:pt x="195872" y="274866"/>
                    </a:lnTo>
                    <a:lnTo>
                      <a:pt x="154749" y="325056"/>
                    </a:lnTo>
                    <a:lnTo>
                      <a:pt x="121437" y="331711"/>
                    </a:lnTo>
                    <a:lnTo>
                      <a:pt x="87820" y="325056"/>
                    </a:lnTo>
                    <a:lnTo>
                      <a:pt x="87553" y="325056"/>
                    </a:lnTo>
                    <a:lnTo>
                      <a:pt x="61823" y="305612"/>
                    </a:lnTo>
                    <a:lnTo>
                      <a:pt x="45732" y="275082"/>
                    </a:lnTo>
                    <a:lnTo>
                      <a:pt x="45618" y="274866"/>
                    </a:lnTo>
                    <a:lnTo>
                      <a:pt x="39979" y="233972"/>
                    </a:lnTo>
                    <a:lnTo>
                      <a:pt x="45554" y="192519"/>
                    </a:lnTo>
                    <a:lnTo>
                      <a:pt x="61633" y="161467"/>
                    </a:lnTo>
                    <a:lnTo>
                      <a:pt x="87249" y="141998"/>
                    </a:lnTo>
                    <a:lnTo>
                      <a:pt x="121437" y="135242"/>
                    </a:lnTo>
                    <a:lnTo>
                      <a:pt x="154952" y="141998"/>
                    </a:lnTo>
                    <a:lnTo>
                      <a:pt x="180098" y="161467"/>
                    </a:lnTo>
                    <a:lnTo>
                      <a:pt x="195910" y="192519"/>
                    </a:lnTo>
                    <a:lnTo>
                      <a:pt x="201396" y="233972"/>
                    </a:lnTo>
                    <a:lnTo>
                      <a:pt x="201396" y="133362"/>
                    </a:lnTo>
                    <a:lnTo>
                      <a:pt x="170154" y="110909"/>
                    </a:lnTo>
                    <a:lnTo>
                      <a:pt x="121437" y="101193"/>
                    </a:lnTo>
                    <a:lnTo>
                      <a:pt x="72047" y="110909"/>
                    </a:lnTo>
                    <a:lnTo>
                      <a:pt x="33680" y="138163"/>
                    </a:lnTo>
                    <a:lnTo>
                      <a:pt x="8839" y="180124"/>
                    </a:lnTo>
                    <a:lnTo>
                      <a:pt x="0" y="233972"/>
                    </a:lnTo>
                    <a:lnTo>
                      <a:pt x="8864" y="287477"/>
                    </a:lnTo>
                    <a:lnTo>
                      <a:pt x="33756" y="329145"/>
                    </a:lnTo>
                    <a:lnTo>
                      <a:pt x="72250" y="356235"/>
                    </a:lnTo>
                    <a:lnTo>
                      <a:pt x="121437" y="365798"/>
                    </a:lnTo>
                    <a:lnTo>
                      <a:pt x="169811" y="356235"/>
                    </a:lnTo>
                    <a:lnTo>
                      <a:pt x="170065" y="356235"/>
                    </a:lnTo>
                    <a:lnTo>
                      <a:pt x="204444" y="331711"/>
                    </a:lnTo>
                    <a:lnTo>
                      <a:pt x="208064" y="329145"/>
                    </a:lnTo>
                    <a:lnTo>
                      <a:pt x="232511" y="287680"/>
                    </a:lnTo>
                    <a:lnTo>
                      <a:pt x="232638" y="287477"/>
                    </a:lnTo>
                    <a:lnTo>
                      <a:pt x="241388" y="233972"/>
                    </a:lnTo>
                    <a:close/>
                  </a:path>
                  <a:path w="523239" h="366394">
                    <a:moveTo>
                      <a:pt x="522833" y="0"/>
                    </a:moveTo>
                    <a:lnTo>
                      <a:pt x="484327" y="0"/>
                    </a:lnTo>
                    <a:lnTo>
                      <a:pt x="484327" y="150063"/>
                    </a:lnTo>
                    <a:lnTo>
                      <a:pt x="484327" y="233972"/>
                    </a:lnTo>
                    <a:lnTo>
                      <a:pt x="478485" y="274447"/>
                    </a:lnTo>
                    <a:lnTo>
                      <a:pt x="461987" y="305244"/>
                    </a:lnTo>
                    <a:lnTo>
                      <a:pt x="436422" y="324840"/>
                    </a:lnTo>
                    <a:lnTo>
                      <a:pt x="403364" y="331711"/>
                    </a:lnTo>
                    <a:lnTo>
                      <a:pt x="369824" y="324840"/>
                    </a:lnTo>
                    <a:lnTo>
                      <a:pt x="344131" y="305244"/>
                    </a:lnTo>
                    <a:lnTo>
                      <a:pt x="327710" y="274447"/>
                    </a:lnTo>
                    <a:lnTo>
                      <a:pt x="321919" y="233972"/>
                    </a:lnTo>
                    <a:lnTo>
                      <a:pt x="327634" y="192938"/>
                    </a:lnTo>
                    <a:lnTo>
                      <a:pt x="343941" y="161848"/>
                    </a:lnTo>
                    <a:lnTo>
                      <a:pt x="369608" y="142138"/>
                    </a:lnTo>
                    <a:lnTo>
                      <a:pt x="403364" y="135242"/>
                    </a:lnTo>
                    <a:lnTo>
                      <a:pt x="436841" y="142138"/>
                    </a:lnTo>
                    <a:lnTo>
                      <a:pt x="462356" y="161848"/>
                    </a:lnTo>
                    <a:lnTo>
                      <a:pt x="478624" y="192938"/>
                    </a:lnTo>
                    <a:lnTo>
                      <a:pt x="484327" y="233972"/>
                    </a:lnTo>
                    <a:lnTo>
                      <a:pt x="484327" y="150063"/>
                    </a:lnTo>
                    <a:lnTo>
                      <a:pt x="447306" y="114338"/>
                    </a:lnTo>
                    <a:lnTo>
                      <a:pt x="396951" y="101193"/>
                    </a:lnTo>
                    <a:lnTo>
                      <a:pt x="350037" y="111048"/>
                    </a:lnTo>
                    <a:lnTo>
                      <a:pt x="313715" y="138531"/>
                    </a:lnTo>
                    <a:lnTo>
                      <a:pt x="290258" y="180530"/>
                    </a:lnTo>
                    <a:lnTo>
                      <a:pt x="281940" y="233972"/>
                    </a:lnTo>
                    <a:lnTo>
                      <a:pt x="290258" y="287058"/>
                    </a:lnTo>
                    <a:lnTo>
                      <a:pt x="313715" y="328764"/>
                    </a:lnTo>
                    <a:lnTo>
                      <a:pt x="350037" y="356031"/>
                    </a:lnTo>
                    <a:lnTo>
                      <a:pt x="396951" y="365798"/>
                    </a:lnTo>
                    <a:lnTo>
                      <a:pt x="423519" y="362394"/>
                    </a:lnTo>
                    <a:lnTo>
                      <a:pt x="447306" y="352653"/>
                    </a:lnTo>
                    <a:lnTo>
                      <a:pt x="467753" y="337261"/>
                    </a:lnTo>
                    <a:lnTo>
                      <a:pt x="472274" y="331711"/>
                    </a:lnTo>
                    <a:lnTo>
                      <a:pt x="484327" y="316915"/>
                    </a:lnTo>
                    <a:lnTo>
                      <a:pt x="484327" y="357886"/>
                    </a:lnTo>
                    <a:lnTo>
                      <a:pt x="522833" y="357886"/>
                    </a:lnTo>
                    <a:lnTo>
                      <a:pt x="522833" y="316915"/>
                    </a:lnTo>
                    <a:lnTo>
                      <a:pt x="522833" y="150063"/>
                    </a:lnTo>
                    <a:lnTo>
                      <a:pt x="522833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6EFE7659-A867-0E0E-91C3-6BD90BFB213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56286" y="15424097"/>
              <a:ext cx="210185" cy="257175"/>
            </a:xfrm>
            <a:custGeom>
              <a:avLst/>
              <a:gdLst/>
              <a:ahLst/>
              <a:cxnLst/>
              <a:rect l="l" t="t" r="r" b="b"/>
              <a:pathLst>
                <a:path w="210185" h="257175">
                  <a:moveTo>
                    <a:pt x="209804" y="0"/>
                  </a:moveTo>
                  <a:lnTo>
                    <a:pt x="170802" y="0"/>
                  </a:lnTo>
                  <a:lnTo>
                    <a:pt x="170802" y="131800"/>
                  </a:lnTo>
                  <a:lnTo>
                    <a:pt x="165503" y="169320"/>
                  </a:lnTo>
                  <a:lnTo>
                    <a:pt x="150625" y="197951"/>
                  </a:lnTo>
                  <a:lnTo>
                    <a:pt x="127693" y="216214"/>
                  </a:lnTo>
                  <a:lnTo>
                    <a:pt x="98234" y="222631"/>
                  </a:lnTo>
                  <a:lnTo>
                    <a:pt x="72244" y="218191"/>
                  </a:lnTo>
                  <a:lnTo>
                    <a:pt x="53563" y="204868"/>
                  </a:lnTo>
                  <a:lnTo>
                    <a:pt x="42286" y="182656"/>
                  </a:lnTo>
                  <a:lnTo>
                    <a:pt x="38506" y="151549"/>
                  </a:lnTo>
                  <a:lnTo>
                    <a:pt x="38506" y="0"/>
                  </a:lnTo>
                  <a:lnTo>
                    <a:pt x="0" y="0"/>
                  </a:lnTo>
                  <a:lnTo>
                    <a:pt x="0" y="156984"/>
                  </a:lnTo>
                  <a:lnTo>
                    <a:pt x="5963" y="198599"/>
                  </a:lnTo>
                  <a:lnTo>
                    <a:pt x="23264" y="229985"/>
                  </a:lnTo>
                  <a:lnTo>
                    <a:pt x="51022" y="249801"/>
                  </a:lnTo>
                  <a:lnTo>
                    <a:pt x="88353" y="256705"/>
                  </a:lnTo>
                  <a:lnTo>
                    <a:pt x="115189" y="253427"/>
                  </a:lnTo>
                  <a:lnTo>
                    <a:pt x="137907" y="244179"/>
                  </a:lnTo>
                  <a:lnTo>
                    <a:pt x="156460" y="229841"/>
                  </a:lnTo>
                  <a:lnTo>
                    <a:pt x="170802" y="211289"/>
                  </a:lnTo>
                  <a:lnTo>
                    <a:pt x="170802" y="248805"/>
                  </a:lnTo>
                  <a:lnTo>
                    <a:pt x="209804" y="248805"/>
                  </a:lnTo>
                  <a:lnTo>
                    <a:pt x="20980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CCBF0B1B-AACC-4804-27A5-C63F8D79CC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3423" y="15361425"/>
              <a:ext cx="669925" cy="319405"/>
            </a:xfrm>
            <a:custGeom>
              <a:avLst/>
              <a:gdLst/>
              <a:ahLst/>
              <a:cxnLst/>
              <a:rect l="l" t="t" r="r" b="b"/>
              <a:pathLst>
                <a:path w="669925" h="319405">
                  <a:moveTo>
                    <a:pt x="229044" y="149059"/>
                  </a:moveTo>
                  <a:lnTo>
                    <a:pt x="217563" y="110388"/>
                  </a:lnTo>
                  <a:lnTo>
                    <a:pt x="194551" y="80645"/>
                  </a:lnTo>
                  <a:lnTo>
                    <a:pt x="161632" y="61544"/>
                  </a:lnTo>
                  <a:lnTo>
                    <a:pt x="120446" y="54787"/>
                  </a:lnTo>
                  <a:lnTo>
                    <a:pt x="70802" y="64782"/>
                  </a:lnTo>
                  <a:lnTo>
                    <a:pt x="32816" y="92494"/>
                  </a:lnTo>
                  <a:lnTo>
                    <a:pt x="8547" y="134543"/>
                  </a:lnTo>
                  <a:lnTo>
                    <a:pt x="0" y="187566"/>
                  </a:lnTo>
                  <a:lnTo>
                    <a:pt x="8623" y="240449"/>
                  </a:lnTo>
                  <a:lnTo>
                    <a:pt x="33070" y="282181"/>
                  </a:lnTo>
                  <a:lnTo>
                    <a:pt x="71208" y="309562"/>
                  </a:lnTo>
                  <a:lnTo>
                    <a:pt x="120929" y="319392"/>
                  </a:lnTo>
                  <a:lnTo>
                    <a:pt x="162128" y="312851"/>
                  </a:lnTo>
                  <a:lnTo>
                    <a:pt x="194614" y="294462"/>
                  </a:lnTo>
                  <a:lnTo>
                    <a:pt x="217297" y="266065"/>
                  </a:lnTo>
                  <a:lnTo>
                    <a:pt x="229044" y="229539"/>
                  </a:lnTo>
                  <a:lnTo>
                    <a:pt x="189064" y="229539"/>
                  </a:lnTo>
                  <a:lnTo>
                    <a:pt x="181267" y="251726"/>
                  </a:lnTo>
                  <a:lnTo>
                    <a:pt x="167030" y="269214"/>
                  </a:lnTo>
                  <a:lnTo>
                    <a:pt x="146786" y="280708"/>
                  </a:lnTo>
                  <a:lnTo>
                    <a:pt x="120929" y="284822"/>
                  </a:lnTo>
                  <a:lnTo>
                    <a:pt x="86410" y="277329"/>
                  </a:lnTo>
                  <a:lnTo>
                    <a:pt x="61010" y="256692"/>
                  </a:lnTo>
                  <a:lnTo>
                    <a:pt x="45339" y="225691"/>
                  </a:lnTo>
                  <a:lnTo>
                    <a:pt x="39979" y="187083"/>
                  </a:lnTo>
                  <a:lnTo>
                    <a:pt x="45402" y="148704"/>
                  </a:lnTo>
                  <a:lnTo>
                    <a:pt x="61137" y="117678"/>
                  </a:lnTo>
                  <a:lnTo>
                    <a:pt x="86423" y="96913"/>
                  </a:lnTo>
                  <a:lnTo>
                    <a:pt x="120446" y="89344"/>
                  </a:lnTo>
                  <a:lnTo>
                    <a:pt x="146786" y="93751"/>
                  </a:lnTo>
                  <a:lnTo>
                    <a:pt x="167144" y="106070"/>
                  </a:lnTo>
                  <a:lnTo>
                    <a:pt x="181317" y="124955"/>
                  </a:lnTo>
                  <a:lnTo>
                    <a:pt x="189064" y="149059"/>
                  </a:lnTo>
                  <a:lnTo>
                    <a:pt x="229044" y="149059"/>
                  </a:lnTo>
                  <a:close/>
                </a:path>
                <a:path w="669925" h="319405">
                  <a:moveTo>
                    <a:pt x="397446" y="62687"/>
                  </a:moveTo>
                  <a:lnTo>
                    <a:pt x="337223" y="62687"/>
                  </a:lnTo>
                  <a:lnTo>
                    <a:pt x="337223" y="0"/>
                  </a:lnTo>
                  <a:lnTo>
                    <a:pt x="298729" y="0"/>
                  </a:lnTo>
                  <a:lnTo>
                    <a:pt x="298729" y="62687"/>
                  </a:lnTo>
                  <a:lnTo>
                    <a:pt x="252818" y="62687"/>
                  </a:lnTo>
                  <a:lnTo>
                    <a:pt x="252818" y="95758"/>
                  </a:lnTo>
                  <a:lnTo>
                    <a:pt x="298729" y="95758"/>
                  </a:lnTo>
                  <a:lnTo>
                    <a:pt x="298729" y="256209"/>
                  </a:lnTo>
                  <a:lnTo>
                    <a:pt x="301637" y="278790"/>
                  </a:lnTo>
                  <a:lnTo>
                    <a:pt x="311251" y="296240"/>
                  </a:lnTo>
                  <a:lnTo>
                    <a:pt x="328917" y="307492"/>
                  </a:lnTo>
                  <a:lnTo>
                    <a:pt x="355981" y="311480"/>
                  </a:lnTo>
                  <a:lnTo>
                    <a:pt x="397446" y="311480"/>
                  </a:lnTo>
                  <a:lnTo>
                    <a:pt x="397446" y="277418"/>
                  </a:lnTo>
                  <a:lnTo>
                    <a:pt x="363397" y="277418"/>
                  </a:lnTo>
                  <a:lnTo>
                    <a:pt x="351802" y="276225"/>
                  </a:lnTo>
                  <a:lnTo>
                    <a:pt x="343636" y="272288"/>
                  </a:lnTo>
                  <a:lnTo>
                    <a:pt x="338810" y="265125"/>
                  </a:lnTo>
                  <a:lnTo>
                    <a:pt x="337223" y="254228"/>
                  </a:lnTo>
                  <a:lnTo>
                    <a:pt x="337223" y="95758"/>
                  </a:lnTo>
                  <a:lnTo>
                    <a:pt x="397446" y="95758"/>
                  </a:lnTo>
                  <a:lnTo>
                    <a:pt x="397446" y="62687"/>
                  </a:lnTo>
                  <a:close/>
                </a:path>
                <a:path w="669925" h="319405">
                  <a:moveTo>
                    <a:pt x="669493" y="187566"/>
                  </a:moveTo>
                  <a:lnTo>
                    <a:pt x="660742" y="133718"/>
                  </a:lnTo>
                  <a:lnTo>
                    <a:pt x="636168" y="91757"/>
                  </a:lnTo>
                  <a:lnTo>
                    <a:pt x="632117" y="88836"/>
                  </a:lnTo>
                  <a:lnTo>
                    <a:pt x="629500" y="86956"/>
                  </a:lnTo>
                  <a:lnTo>
                    <a:pt x="629500" y="187566"/>
                  </a:lnTo>
                  <a:lnTo>
                    <a:pt x="623976" y="228460"/>
                  </a:lnTo>
                  <a:lnTo>
                    <a:pt x="582853" y="278650"/>
                  </a:lnTo>
                  <a:lnTo>
                    <a:pt x="549529" y="285305"/>
                  </a:lnTo>
                  <a:lnTo>
                    <a:pt x="515924" y="278650"/>
                  </a:lnTo>
                  <a:lnTo>
                    <a:pt x="515658" y="278650"/>
                  </a:lnTo>
                  <a:lnTo>
                    <a:pt x="489927" y="259207"/>
                  </a:lnTo>
                  <a:lnTo>
                    <a:pt x="473849" y="228676"/>
                  </a:lnTo>
                  <a:lnTo>
                    <a:pt x="473735" y="228460"/>
                  </a:lnTo>
                  <a:lnTo>
                    <a:pt x="468083" y="187566"/>
                  </a:lnTo>
                  <a:lnTo>
                    <a:pt x="473659" y="146113"/>
                  </a:lnTo>
                  <a:lnTo>
                    <a:pt x="489750" y="115062"/>
                  </a:lnTo>
                  <a:lnTo>
                    <a:pt x="515366" y="95592"/>
                  </a:lnTo>
                  <a:lnTo>
                    <a:pt x="549529" y="88836"/>
                  </a:lnTo>
                  <a:lnTo>
                    <a:pt x="583057" y="95592"/>
                  </a:lnTo>
                  <a:lnTo>
                    <a:pt x="608215" y="115062"/>
                  </a:lnTo>
                  <a:lnTo>
                    <a:pt x="624014" y="146113"/>
                  </a:lnTo>
                  <a:lnTo>
                    <a:pt x="629500" y="187566"/>
                  </a:lnTo>
                  <a:lnTo>
                    <a:pt x="629500" y="86956"/>
                  </a:lnTo>
                  <a:lnTo>
                    <a:pt x="598258" y="64503"/>
                  </a:lnTo>
                  <a:lnTo>
                    <a:pt x="549529" y="54787"/>
                  </a:lnTo>
                  <a:lnTo>
                    <a:pt x="500164" y="64503"/>
                  </a:lnTo>
                  <a:lnTo>
                    <a:pt x="461797" y="91757"/>
                  </a:lnTo>
                  <a:lnTo>
                    <a:pt x="436943" y="133718"/>
                  </a:lnTo>
                  <a:lnTo>
                    <a:pt x="428104" y="187566"/>
                  </a:lnTo>
                  <a:lnTo>
                    <a:pt x="436981" y="241071"/>
                  </a:lnTo>
                  <a:lnTo>
                    <a:pt x="437019" y="241274"/>
                  </a:lnTo>
                  <a:lnTo>
                    <a:pt x="461873" y="282740"/>
                  </a:lnTo>
                  <a:lnTo>
                    <a:pt x="461975" y="282917"/>
                  </a:lnTo>
                  <a:lnTo>
                    <a:pt x="500367" y="309829"/>
                  </a:lnTo>
                  <a:lnTo>
                    <a:pt x="549529" y="319392"/>
                  </a:lnTo>
                  <a:lnTo>
                    <a:pt x="597916" y="309829"/>
                  </a:lnTo>
                  <a:lnTo>
                    <a:pt x="598170" y="309829"/>
                  </a:lnTo>
                  <a:lnTo>
                    <a:pt x="632561" y="285305"/>
                  </a:lnTo>
                  <a:lnTo>
                    <a:pt x="636168" y="282740"/>
                  </a:lnTo>
                  <a:lnTo>
                    <a:pt x="660628" y="241274"/>
                  </a:lnTo>
                  <a:lnTo>
                    <a:pt x="660742" y="241071"/>
                  </a:lnTo>
                  <a:lnTo>
                    <a:pt x="669493" y="1875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2CB18F98-85B1-8E89-34A6-DC3EF9F207B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0259" y="15424103"/>
              <a:ext cx="119456" cy="248793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AB532AE-3708-4087-6B1D-103CD79857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96160" y="15315007"/>
              <a:ext cx="260350" cy="366395"/>
            </a:xfrm>
            <a:custGeom>
              <a:avLst/>
              <a:gdLst/>
              <a:ahLst/>
              <a:cxnLst/>
              <a:rect l="l" t="t" r="r" b="b"/>
              <a:pathLst>
                <a:path w="260350" h="366394">
                  <a:moveTo>
                    <a:pt x="115506" y="97243"/>
                  </a:moveTo>
                  <a:lnTo>
                    <a:pt x="68515" y="107264"/>
                  </a:lnTo>
                  <a:lnTo>
                    <a:pt x="32026" y="135197"/>
                  </a:lnTo>
                  <a:lnTo>
                    <a:pt x="8400" y="177846"/>
                  </a:lnTo>
                  <a:lnTo>
                    <a:pt x="0" y="232016"/>
                  </a:lnTo>
                  <a:lnTo>
                    <a:pt x="8400" y="286030"/>
                  </a:lnTo>
                  <a:lnTo>
                    <a:pt x="32026" y="328339"/>
                  </a:lnTo>
                  <a:lnTo>
                    <a:pt x="68515" y="355931"/>
                  </a:lnTo>
                  <a:lnTo>
                    <a:pt x="115506" y="365798"/>
                  </a:lnTo>
                  <a:lnTo>
                    <a:pt x="137220" y="363543"/>
                  </a:lnTo>
                  <a:lnTo>
                    <a:pt x="157038" y="357030"/>
                  </a:lnTo>
                  <a:lnTo>
                    <a:pt x="174728" y="346633"/>
                  </a:lnTo>
                  <a:lnTo>
                    <a:pt x="190055" y="332727"/>
                  </a:lnTo>
                  <a:lnTo>
                    <a:pt x="260159" y="332727"/>
                  </a:lnTo>
                  <a:lnTo>
                    <a:pt x="260159" y="306057"/>
                  </a:lnTo>
                  <a:lnTo>
                    <a:pt x="131305" y="306057"/>
                  </a:lnTo>
                  <a:lnTo>
                    <a:pt x="106718" y="301012"/>
                  </a:lnTo>
                  <a:lnTo>
                    <a:pt x="88239" y="286434"/>
                  </a:lnTo>
                  <a:lnTo>
                    <a:pt x="76609" y="263157"/>
                  </a:lnTo>
                  <a:lnTo>
                    <a:pt x="72567" y="232016"/>
                  </a:lnTo>
                  <a:lnTo>
                    <a:pt x="76539" y="200506"/>
                  </a:lnTo>
                  <a:lnTo>
                    <a:pt x="88053" y="176912"/>
                  </a:lnTo>
                  <a:lnTo>
                    <a:pt x="106509" y="162112"/>
                  </a:lnTo>
                  <a:lnTo>
                    <a:pt x="131305" y="156984"/>
                  </a:lnTo>
                  <a:lnTo>
                    <a:pt x="260159" y="156984"/>
                  </a:lnTo>
                  <a:lnTo>
                    <a:pt x="260159" y="131305"/>
                  </a:lnTo>
                  <a:lnTo>
                    <a:pt x="190055" y="131305"/>
                  </a:lnTo>
                  <a:lnTo>
                    <a:pt x="174728" y="117035"/>
                  </a:lnTo>
                  <a:lnTo>
                    <a:pt x="157038" y="106321"/>
                  </a:lnTo>
                  <a:lnTo>
                    <a:pt x="137220" y="99583"/>
                  </a:lnTo>
                  <a:lnTo>
                    <a:pt x="115506" y="97243"/>
                  </a:lnTo>
                  <a:close/>
                </a:path>
                <a:path w="260350" h="366394">
                  <a:moveTo>
                    <a:pt x="260159" y="332727"/>
                  </a:moveTo>
                  <a:lnTo>
                    <a:pt x="190055" y="332727"/>
                  </a:lnTo>
                  <a:lnTo>
                    <a:pt x="190055" y="357886"/>
                  </a:lnTo>
                  <a:lnTo>
                    <a:pt x="260159" y="357886"/>
                  </a:lnTo>
                  <a:lnTo>
                    <a:pt x="260159" y="332727"/>
                  </a:lnTo>
                  <a:close/>
                </a:path>
                <a:path w="260350" h="366394">
                  <a:moveTo>
                    <a:pt x="260159" y="156984"/>
                  </a:moveTo>
                  <a:lnTo>
                    <a:pt x="131305" y="156984"/>
                  </a:lnTo>
                  <a:lnTo>
                    <a:pt x="156103" y="162112"/>
                  </a:lnTo>
                  <a:lnTo>
                    <a:pt x="174563" y="176912"/>
                  </a:lnTo>
                  <a:lnTo>
                    <a:pt x="186081" y="200506"/>
                  </a:lnTo>
                  <a:lnTo>
                    <a:pt x="190055" y="232016"/>
                  </a:lnTo>
                  <a:lnTo>
                    <a:pt x="186013" y="263157"/>
                  </a:lnTo>
                  <a:lnTo>
                    <a:pt x="174382" y="286434"/>
                  </a:lnTo>
                  <a:lnTo>
                    <a:pt x="155899" y="301012"/>
                  </a:lnTo>
                  <a:lnTo>
                    <a:pt x="131305" y="306057"/>
                  </a:lnTo>
                  <a:lnTo>
                    <a:pt x="260159" y="306057"/>
                  </a:lnTo>
                  <a:lnTo>
                    <a:pt x="260159" y="156984"/>
                  </a:lnTo>
                  <a:close/>
                </a:path>
                <a:path w="260350" h="366394">
                  <a:moveTo>
                    <a:pt x="260159" y="0"/>
                  </a:moveTo>
                  <a:lnTo>
                    <a:pt x="190055" y="0"/>
                  </a:lnTo>
                  <a:lnTo>
                    <a:pt x="190055" y="131305"/>
                  </a:lnTo>
                  <a:lnTo>
                    <a:pt x="260159" y="131305"/>
                  </a:lnTo>
                  <a:lnTo>
                    <a:pt x="26015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A9CFE538-FF36-6378-D5B5-6F732D7BBE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1306" y="15412260"/>
              <a:ext cx="250190" cy="268605"/>
            </a:xfrm>
            <a:custGeom>
              <a:avLst/>
              <a:gdLst/>
              <a:ahLst/>
              <a:cxnLst/>
              <a:rect l="l" t="t" r="r" b="b"/>
              <a:pathLst>
                <a:path w="250189" h="268605">
                  <a:moveTo>
                    <a:pt x="129336" y="0"/>
                  </a:moveTo>
                  <a:lnTo>
                    <a:pt x="84230" y="6768"/>
                  </a:lnTo>
                  <a:lnTo>
                    <a:pt x="48198" y="25716"/>
                  </a:lnTo>
                  <a:lnTo>
                    <a:pt x="21785" y="54806"/>
                  </a:lnTo>
                  <a:lnTo>
                    <a:pt x="5537" y="92002"/>
                  </a:lnTo>
                  <a:lnTo>
                    <a:pt x="0" y="135267"/>
                  </a:lnTo>
                  <a:lnTo>
                    <a:pt x="5786" y="178691"/>
                  </a:lnTo>
                  <a:lnTo>
                    <a:pt x="22593" y="215438"/>
                  </a:lnTo>
                  <a:lnTo>
                    <a:pt x="49588" y="243801"/>
                  </a:lnTo>
                  <a:lnTo>
                    <a:pt x="85942" y="262071"/>
                  </a:lnTo>
                  <a:lnTo>
                    <a:pt x="130822" y="268541"/>
                  </a:lnTo>
                  <a:lnTo>
                    <a:pt x="170474" y="263435"/>
                  </a:lnTo>
                  <a:lnTo>
                    <a:pt x="204806" y="247684"/>
                  </a:lnTo>
                  <a:lnTo>
                    <a:pt x="231270" y="220642"/>
                  </a:lnTo>
                  <a:lnTo>
                    <a:pt x="234724" y="212255"/>
                  </a:lnTo>
                  <a:lnTo>
                    <a:pt x="131813" y="212255"/>
                  </a:lnTo>
                  <a:lnTo>
                    <a:pt x="107484" y="208815"/>
                  </a:lnTo>
                  <a:lnTo>
                    <a:pt x="88249" y="198064"/>
                  </a:lnTo>
                  <a:lnTo>
                    <a:pt x="74752" y="179352"/>
                  </a:lnTo>
                  <a:lnTo>
                    <a:pt x="67640" y="152031"/>
                  </a:lnTo>
                  <a:lnTo>
                    <a:pt x="249288" y="152031"/>
                  </a:lnTo>
                  <a:lnTo>
                    <a:pt x="249796" y="145618"/>
                  </a:lnTo>
                  <a:lnTo>
                    <a:pt x="249796" y="136728"/>
                  </a:lnTo>
                  <a:lnTo>
                    <a:pt x="246480" y="106133"/>
                  </a:lnTo>
                  <a:lnTo>
                    <a:pt x="69608" y="106133"/>
                  </a:lnTo>
                  <a:lnTo>
                    <a:pt x="78025" y="84544"/>
                  </a:lnTo>
                  <a:lnTo>
                    <a:pt x="78108" y="84329"/>
                  </a:lnTo>
                  <a:lnTo>
                    <a:pt x="91328" y="69100"/>
                  </a:lnTo>
                  <a:lnTo>
                    <a:pt x="108482" y="60238"/>
                  </a:lnTo>
                  <a:lnTo>
                    <a:pt x="108113" y="60238"/>
                  </a:lnTo>
                  <a:lnTo>
                    <a:pt x="129336" y="57251"/>
                  </a:lnTo>
                  <a:lnTo>
                    <a:pt x="231749" y="57251"/>
                  </a:lnTo>
                  <a:lnTo>
                    <a:pt x="230002" y="52779"/>
                  </a:lnTo>
                  <a:lnTo>
                    <a:pt x="205649" y="24247"/>
                  </a:lnTo>
                  <a:lnTo>
                    <a:pt x="172008" y="6259"/>
                  </a:lnTo>
                  <a:lnTo>
                    <a:pt x="129336" y="0"/>
                  </a:lnTo>
                  <a:close/>
                </a:path>
                <a:path w="250189" h="268605">
                  <a:moveTo>
                    <a:pt x="247319" y="181660"/>
                  </a:moveTo>
                  <a:lnTo>
                    <a:pt x="181178" y="181660"/>
                  </a:lnTo>
                  <a:lnTo>
                    <a:pt x="174432" y="194140"/>
                  </a:lnTo>
                  <a:lnTo>
                    <a:pt x="163896" y="203801"/>
                  </a:lnTo>
                  <a:lnTo>
                    <a:pt x="149659" y="210041"/>
                  </a:lnTo>
                  <a:lnTo>
                    <a:pt x="131813" y="212255"/>
                  </a:lnTo>
                  <a:lnTo>
                    <a:pt x="234724" y="212255"/>
                  </a:lnTo>
                  <a:lnTo>
                    <a:pt x="247319" y="181660"/>
                  </a:lnTo>
                  <a:close/>
                </a:path>
                <a:path w="250189" h="268605">
                  <a:moveTo>
                    <a:pt x="231749" y="57251"/>
                  </a:moveTo>
                  <a:lnTo>
                    <a:pt x="129336" y="57251"/>
                  </a:lnTo>
                  <a:lnTo>
                    <a:pt x="149242" y="60238"/>
                  </a:lnTo>
                  <a:lnTo>
                    <a:pt x="164887" y="69291"/>
                  </a:lnTo>
                  <a:lnTo>
                    <a:pt x="175717" y="84544"/>
                  </a:lnTo>
                  <a:lnTo>
                    <a:pt x="181178" y="106133"/>
                  </a:lnTo>
                  <a:lnTo>
                    <a:pt x="246480" y="106133"/>
                  </a:lnTo>
                  <a:lnTo>
                    <a:pt x="244804" y="90667"/>
                  </a:lnTo>
                  <a:lnTo>
                    <a:pt x="231749" y="57251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560CE1DB-954A-B896-24AE-DB1831FA1D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84964" y="15317482"/>
              <a:ext cx="871855" cy="457200"/>
            </a:xfrm>
            <a:custGeom>
              <a:avLst/>
              <a:gdLst/>
              <a:ahLst/>
              <a:cxnLst/>
              <a:rect l="l" t="t" r="r" b="b"/>
              <a:pathLst>
                <a:path w="871854" h="457200">
                  <a:moveTo>
                    <a:pt x="297180" y="251764"/>
                  </a:moveTo>
                  <a:lnTo>
                    <a:pt x="287769" y="206451"/>
                  </a:lnTo>
                  <a:lnTo>
                    <a:pt x="261200" y="175806"/>
                  </a:lnTo>
                  <a:lnTo>
                    <a:pt x="219913" y="155613"/>
                  </a:lnTo>
                  <a:lnTo>
                    <a:pt x="166357" y="141681"/>
                  </a:lnTo>
                  <a:lnTo>
                    <a:pt x="132613" y="133959"/>
                  </a:lnTo>
                  <a:lnTo>
                    <a:pt x="108902" y="125818"/>
                  </a:lnTo>
                  <a:lnTo>
                    <a:pt x="94919" y="115366"/>
                  </a:lnTo>
                  <a:lnTo>
                    <a:pt x="90335" y="100711"/>
                  </a:lnTo>
                  <a:lnTo>
                    <a:pt x="94576" y="85255"/>
                  </a:lnTo>
                  <a:lnTo>
                    <a:pt x="106502" y="73431"/>
                  </a:lnTo>
                  <a:lnTo>
                    <a:pt x="124904" y="65862"/>
                  </a:lnTo>
                  <a:lnTo>
                    <a:pt x="148590" y="63195"/>
                  </a:lnTo>
                  <a:lnTo>
                    <a:pt x="172110" y="66141"/>
                  </a:lnTo>
                  <a:lnTo>
                    <a:pt x="190550" y="74917"/>
                  </a:lnTo>
                  <a:lnTo>
                    <a:pt x="203428" y="89433"/>
                  </a:lnTo>
                  <a:lnTo>
                    <a:pt x="210299" y="109588"/>
                  </a:lnTo>
                  <a:lnTo>
                    <a:pt x="287794" y="109588"/>
                  </a:lnTo>
                  <a:lnTo>
                    <a:pt x="275996" y="65392"/>
                  </a:lnTo>
                  <a:lnTo>
                    <a:pt x="248602" y="30721"/>
                  </a:lnTo>
                  <a:lnTo>
                    <a:pt x="206502" y="8089"/>
                  </a:lnTo>
                  <a:lnTo>
                    <a:pt x="150558" y="0"/>
                  </a:lnTo>
                  <a:lnTo>
                    <a:pt x="94602" y="7086"/>
                  </a:lnTo>
                  <a:lnTo>
                    <a:pt x="50901" y="27825"/>
                  </a:lnTo>
                  <a:lnTo>
                    <a:pt x="22479" y="61429"/>
                  </a:lnTo>
                  <a:lnTo>
                    <a:pt x="12344" y="107124"/>
                  </a:lnTo>
                  <a:lnTo>
                    <a:pt x="21666" y="149860"/>
                  </a:lnTo>
                  <a:lnTo>
                    <a:pt x="47752" y="179133"/>
                  </a:lnTo>
                  <a:lnTo>
                    <a:pt x="87718" y="198691"/>
                  </a:lnTo>
                  <a:lnTo>
                    <a:pt x="138709" y="212267"/>
                  </a:lnTo>
                  <a:lnTo>
                    <a:pt x="174536" y="220027"/>
                  </a:lnTo>
                  <a:lnTo>
                    <a:pt x="199428" y="228434"/>
                  </a:lnTo>
                  <a:lnTo>
                    <a:pt x="213969" y="239623"/>
                  </a:lnTo>
                  <a:lnTo>
                    <a:pt x="218694" y="255714"/>
                  </a:lnTo>
                  <a:lnTo>
                    <a:pt x="213563" y="274713"/>
                  </a:lnTo>
                  <a:lnTo>
                    <a:pt x="199555" y="288112"/>
                  </a:lnTo>
                  <a:lnTo>
                    <a:pt x="178689" y="296049"/>
                  </a:lnTo>
                  <a:lnTo>
                    <a:pt x="153022" y="298665"/>
                  </a:lnTo>
                  <a:lnTo>
                    <a:pt x="123482" y="295148"/>
                  </a:lnTo>
                  <a:lnTo>
                    <a:pt x="101434" y="284594"/>
                  </a:lnTo>
                  <a:lnTo>
                    <a:pt x="86804" y="267004"/>
                  </a:lnTo>
                  <a:lnTo>
                    <a:pt x="79489" y="242392"/>
                  </a:lnTo>
                  <a:lnTo>
                    <a:pt x="0" y="242392"/>
                  </a:lnTo>
                  <a:lnTo>
                    <a:pt x="8991" y="283400"/>
                  </a:lnTo>
                  <a:lnTo>
                    <a:pt x="29591" y="316941"/>
                  </a:lnTo>
                  <a:lnTo>
                    <a:pt x="61023" y="342087"/>
                  </a:lnTo>
                  <a:lnTo>
                    <a:pt x="102577" y="357860"/>
                  </a:lnTo>
                  <a:lnTo>
                    <a:pt x="153530" y="363334"/>
                  </a:lnTo>
                  <a:lnTo>
                    <a:pt x="211162" y="355612"/>
                  </a:lnTo>
                  <a:lnTo>
                    <a:pt x="256628" y="333463"/>
                  </a:lnTo>
                  <a:lnTo>
                    <a:pt x="286461" y="298348"/>
                  </a:lnTo>
                  <a:lnTo>
                    <a:pt x="297180" y="251764"/>
                  </a:lnTo>
                  <a:close/>
                </a:path>
                <a:path w="871854" h="457200">
                  <a:moveTo>
                    <a:pt x="578154" y="231508"/>
                  </a:moveTo>
                  <a:lnTo>
                    <a:pt x="573163" y="185458"/>
                  </a:lnTo>
                  <a:lnTo>
                    <a:pt x="558355" y="147561"/>
                  </a:lnTo>
                  <a:lnTo>
                    <a:pt x="509536" y="105956"/>
                  </a:lnTo>
                  <a:lnTo>
                    <a:pt x="509536" y="200914"/>
                  </a:lnTo>
                  <a:lnTo>
                    <a:pt x="397967" y="200914"/>
                  </a:lnTo>
                  <a:lnTo>
                    <a:pt x="406374" y="179324"/>
                  </a:lnTo>
                  <a:lnTo>
                    <a:pt x="406463" y="179120"/>
                  </a:lnTo>
                  <a:lnTo>
                    <a:pt x="419684" y="163880"/>
                  </a:lnTo>
                  <a:lnTo>
                    <a:pt x="436841" y="155028"/>
                  </a:lnTo>
                  <a:lnTo>
                    <a:pt x="436460" y="155028"/>
                  </a:lnTo>
                  <a:lnTo>
                    <a:pt x="457695" y="152031"/>
                  </a:lnTo>
                  <a:lnTo>
                    <a:pt x="477596" y="155028"/>
                  </a:lnTo>
                  <a:lnTo>
                    <a:pt x="493242" y="164071"/>
                  </a:lnTo>
                  <a:lnTo>
                    <a:pt x="504075" y="179324"/>
                  </a:lnTo>
                  <a:lnTo>
                    <a:pt x="509536" y="200914"/>
                  </a:lnTo>
                  <a:lnTo>
                    <a:pt x="509536" y="105956"/>
                  </a:lnTo>
                  <a:lnTo>
                    <a:pt x="500367" y="101041"/>
                  </a:lnTo>
                  <a:lnTo>
                    <a:pt x="457695" y="94780"/>
                  </a:lnTo>
                  <a:lnTo>
                    <a:pt x="412584" y="101549"/>
                  </a:lnTo>
                  <a:lnTo>
                    <a:pt x="376555" y="120497"/>
                  </a:lnTo>
                  <a:lnTo>
                    <a:pt x="350139" y="149593"/>
                  </a:lnTo>
                  <a:lnTo>
                    <a:pt x="333895" y="186791"/>
                  </a:lnTo>
                  <a:lnTo>
                    <a:pt x="328358" y="230047"/>
                  </a:lnTo>
                  <a:lnTo>
                    <a:pt x="334137" y="273481"/>
                  </a:lnTo>
                  <a:lnTo>
                    <a:pt x="350951" y="310222"/>
                  </a:lnTo>
                  <a:lnTo>
                    <a:pt x="377939" y="338582"/>
                  </a:lnTo>
                  <a:lnTo>
                    <a:pt x="414299" y="356857"/>
                  </a:lnTo>
                  <a:lnTo>
                    <a:pt x="459181" y="363321"/>
                  </a:lnTo>
                  <a:lnTo>
                    <a:pt x="498830" y="358216"/>
                  </a:lnTo>
                  <a:lnTo>
                    <a:pt x="533158" y="342468"/>
                  </a:lnTo>
                  <a:lnTo>
                    <a:pt x="559625" y="315429"/>
                  </a:lnTo>
                  <a:lnTo>
                    <a:pt x="563079" y="307035"/>
                  </a:lnTo>
                  <a:lnTo>
                    <a:pt x="575678" y="276440"/>
                  </a:lnTo>
                  <a:lnTo>
                    <a:pt x="509536" y="276440"/>
                  </a:lnTo>
                  <a:lnTo>
                    <a:pt x="502780" y="288925"/>
                  </a:lnTo>
                  <a:lnTo>
                    <a:pt x="492252" y="298589"/>
                  </a:lnTo>
                  <a:lnTo>
                    <a:pt x="478015" y="304825"/>
                  </a:lnTo>
                  <a:lnTo>
                    <a:pt x="460171" y="307035"/>
                  </a:lnTo>
                  <a:lnTo>
                    <a:pt x="435838" y="303606"/>
                  </a:lnTo>
                  <a:lnTo>
                    <a:pt x="416598" y="292849"/>
                  </a:lnTo>
                  <a:lnTo>
                    <a:pt x="403110" y="274142"/>
                  </a:lnTo>
                  <a:lnTo>
                    <a:pt x="395998" y="246811"/>
                  </a:lnTo>
                  <a:lnTo>
                    <a:pt x="577646" y="246811"/>
                  </a:lnTo>
                  <a:lnTo>
                    <a:pt x="578154" y="240398"/>
                  </a:lnTo>
                  <a:lnTo>
                    <a:pt x="578154" y="231508"/>
                  </a:lnTo>
                  <a:close/>
                </a:path>
                <a:path w="871854" h="457200">
                  <a:moveTo>
                    <a:pt x="871448" y="102666"/>
                  </a:moveTo>
                  <a:lnTo>
                    <a:pt x="801344" y="102666"/>
                  </a:lnTo>
                  <a:lnTo>
                    <a:pt x="801344" y="126873"/>
                  </a:lnTo>
                  <a:lnTo>
                    <a:pt x="801344" y="224116"/>
                  </a:lnTo>
                  <a:lnTo>
                    <a:pt x="797306" y="253974"/>
                  </a:lnTo>
                  <a:lnTo>
                    <a:pt x="785672" y="276326"/>
                  </a:lnTo>
                  <a:lnTo>
                    <a:pt x="767194" y="290347"/>
                  </a:lnTo>
                  <a:lnTo>
                    <a:pt x="742594" y="295198"/>
                  </a:lnTo>
                  <a:lnTo>
                    <a:pt x="718007" y="290347"/>
                  </a:lnTo>
                  <a:lnTo>
                    <a:pt x="699528" y="276326"/>
                  </a:lnTo>
                  <a:lnTo>
                    <a:pt x="687895" y="253974"/>
                  </a:lnTo>
                  <a:lnTo>
                    <a:pt x="683856" y="224116"/>
                  </a:lnTo>
                  <a:lnTo>
                    <a:pt x="687832" y="193903"/>
                  </a:lnTo>
                  <a:lnTo>
                    <a:pt x="699338" y="171234"/>
                  </a:lnTo>
                  <a:lnTo>
                    <a:pt x="717804" y="156984"/>
                  </a:lnTo>
                  <a:lnTo>
                    <a:pt x="742594" y="152031"/>
                  </a:lnTo>
                  <a:lnTo>
                    <a:pt x="767397" y="156984"/>
                  </a:lnTo>
                  <a:lnTo>
                    <a:pt x="785850" y="171234"/>
                  </a:lnTo>
                  <a:lnTo>
                    <a:pt x="797369" y="193903"/>
                  </a:lnTo>
                  <a:lnTo>
                    <a:pt x="801344" y="224116"/>
                  </a:lnTo>
                  <a:lnTo>
                    <a:pt x="801344" y="126873"/>
                  </a:lnTo>
                  <a:lnTo>
                    <a:pt x="786015" y="113309"/>
                  </a:lnTo>
                  <a:lnTo>
                    <a:pt x="768324" y="103225"/>
                  </a:lnTo>
                  <a:lnTo>
                    <a:pt x="748512" y="96951"/>
                  </a:lnTo>
                  <a:lnTo>
                    <a:pt x="726795" y="94780"/>
                  </a:lnTo>
                  <a:lnTo>
                    <a:pt x="679805" y="104368"/>
                  </a:lnTo>
                  <a:lnTo>
                    <a:pt x="643318" y="131127"/>
                  </a:lnTo>
                  <a:lnTo>
                    <a:pt x="619683" y="172046"/>
                  </a:lnTo>
                  <a:lnTo>
                    <a:pt x="611289" y="224116"/>
                  </a:lnTo>
                  <a:lnTo>
                    <a:pt x="619683" y="276034"/>
                  </a:lnTo>
                  <a:lnTo>
                    <a:pt x="643318" y="316611"/>
                  </a:lnTo>
                  <a:lnTo>
                    <a:pt x="679881" y="343077"/>
                  </a:lnTo>
                  <a:lnTo>
                    <a:pt x="680097" y="343077"/>
                  </a:lnTo>
                  <a:lnTo>
                    <a:pt x="726795" y="352450"/>
                  </a:lnTo>
                  <a:lnTo>
                    <a:pt x="748512" y="350291"/>
                  </a:lnTo>
                  <a:lnTo>
                    <a:pt x="768324" y="344004"/>
                  </a:lnTo>
                  <a:lnTo>
                    <a:pt x="786015" y="333933"/>
                  </a:lnTo>
                  <a:lnTo>
                    <a:pt x="801344" y="320382"/>
                  </a:lnTo>
                  <a:lnTo>
                    <a:pt x="801344" y="346544"/>
                  </a:lnTo>
                  <a:lnTo>
                    <a:pt x="797585" y="370586"/>
                  </a:lnTo>
                  <a:lnTo>
                    <a:pt x="786777" y="387883"/>
                  </a:lnTo>
                  <a:lnTo>
                    <a:pt x="769683" y="398322"/>
                  </a:lnTo>
                  <a:lnTo>
                    <a:pt x="747039" y="401815"/>
                  </a:lnTo>
                  <a:lnTo>
                    <a:pt x="728878" y="399719"/>
                  </a:lnTo>
                  <a:lnTo>
                    <a:pt x="713536" y="393179"/>
                  </a:lnTo>
                  <a:lnTo>
                    <a:pt x="701992" y="381825"/>
                  </a:lnTo>
                  <a:lnTo>
                    <a:pt x="695210" y="365290"/>
                  </a:lnTo>
                  <a:lnTo>
                    <a:pt x="622642" y="365290"/>
                  </a:lnTo>
                  <a:lnTo>
                    <a:pt x="634682" y="405257"/>
                  </a:lnTo>
                  <a:lnTo>
                    <a:pt x="661212" y="433971"/>
                  </a:lnTo>
                  <a:lnTo>
                    <a:pt x="698931" y="451307"/>
                  </a:lnTo>
                  <a:lnTo>
                    <a:pt x="744575" y="457111"/>
                  </a:lnTo>
                  <a:lnTo>
                    <a:pt x="796467" y="449084"/>
                  </a:lnTo>
                  <a:lnTo>
                    <a:pt x="836523" y="426199"/>
                  </a:lnTo>
                  <a:lnTo>
                    <a:pt x="854024" y="401815"/>
                  </a:lnTo>
                  <a:lnTo>
                    <a:pt x="862317" y="390271"/>
                  </a:lnTo>
                  <a:lnTo>
                    <a:pt x="871448" y="343077"/>
                  </a:lnTo>
                  <a:lnTo>
                    <a:pt x="871448" y="320382"/>
                  </a:lnTo>
                  <a:lnTo>
                    <a:pt x="871448" y="295198"/>
                  </a:lnTo>
                  <a:lnTo>
                    <a:pt x="871448" y="152031"/>
                  </a:lnTo>
                  <a:lnTo>
                    <a:pt x="871448" y="126873"/>
                  </a:lnTo>
                  <a:lnTo>
                    <a:pt x="871448" y="1026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85FDA2FC-C187-2447-6AFF-64D8125056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12769" y="15420148"/>
              <a:ext cx="234950" cy="260985"/>
            </a:xfrm>
            <a:custGeom>
              <a:avLst/>
              <a:gdLst/>
              <a:ahLst/>
              <a:cxnLst/>
              <a:rect l="l" t="t" r="r" b="b"/>
              <a:pathLst>
                <a:path w="234950" h="260984">
                  <a:moveTo>
                    <a:pt x="234480" y="0"/>
                  </a:moveTo>
                  <a:lnTo>
                    <a:pt x="163398" y="0"/>
                  </a:lnTo>
                  <a:lnTo>
                    <a:pt x="163398" y="139217"/>
                  </a:lnTo>
                  <a:lnTo>
                    <a:pt x="159934" y="164684"/>
                  </a:lnTo>
                  <a:lnTo>
                    <a:pt x="150129" y="184134"/>
                  </a:lnTo>
                  <a:lnTo>
                    <a:pt x="134862" y="196549"/>
                  </a:lnTo>
                  <a:lnTo>
                    <a:pt x="115011" y="200914"/>
                  </a:lnTo>
                  <a:lnTo>
                    <a:pt x="95580" y="197559"/>
                  </a:lnTo>
                  <a:lnTo>
                    <a:pt x="81697" y="187772"/>
                  </a:lnTo>
                  <a:lnTo>
                    <a:pt x="73364" y="171971"/>
                  </a:lnTo>
                  <a:lnTo>
                    <a:pt x="70586" y="150571"/>
                  </a:lnTo>
                  <a:lnTo>
                    <a:pt x="70586" y="0"/>
                  </a:lnTo>
                  <a:lnTo>
                    <a:pt x="0" y="0"/>
                  </a:lnTo>
                  <a:lnTo>
                    <a:pt x="0" y="155003"/>
                  </a:lnTo>
                  <a:lnTo>
                    <a:pt x="6147" y="199002"/>
                  </a:lnTo>
                  <a:lnTo>
                    <a:pt x="24003" y="232265"/>
                  </a:lnTo>
                  <a:lnTo>
                    <a:pt x="52688" y="253310"/>
                  </a:lnTo>
                  <a:lnTo>
                    <a:pt x="91325" y="260654"/>
                  </a:lnTo>
                  <a:lnTo>
                    <a:pt x="113899" y="258063"/>
                  </a:lnTo>
                  <a:lnTo>
                    <a:pt x="133467" y="250658"/>
                  </a:lnTo>
                  <a:lnTo>
                    <a:pt x="149983" y="238993"/>
                  </a:lnTo>
                  <a:lnTo>
                    <a:pt x="163398" y="223621"/>
                  </a:lnTo>
                  <a:lnTo>
                    <a:pt x="163398" y="252742"/>
                  </a:lnTo>
                  <a:lnTo>
                    <a:pt x="234480" y="252742"/>
                  </a:lnTo>
                  <a:lnTo>
                    <a:pt x="23448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5" name="object 15">
              <a:extLst>
                <a:ext uri="{FF2B5EF4-FFF2-40B4-BE49-F238E27FC236}">
                  <a16:creationId xmlns:a16="http://schemas.microsoft.com/office/drawing/2014/main" id="{BD21DDAB-CEA9-DC89-B807-5C878EFE50B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807546" y="15412251"/>
              <a:ext cx="687705" cy="268605"/>
              <a:chOff x="6807546" y="15412251"/>
              <a:chExt cx="687705" cy="268605"/>
            </a:xfrm>
          </p:grpSpPr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157E92FB-6CAB-5FCB-2950-23487D52AAFF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807546" y="15420153"/>
                <a:ext cx="153034" cy="252742"/>
              </a:xfrm>
              <a:prstGeom prst="rect">
                <a:avLst/>
              </a:prstGeom>
            </p:spPr>
          </p:pic>
          <p:sp>
            <p:nvSpPr>
              <p:cNvPr id="17" name="object 17">
                <a:extLst>
                  <a:ext uri="{FF2B5EF4-FFF2-40B4-BE49-F238E27FC236}">
                    <a16:creationId xmlns:a16="http://schemas.microsoft.com/office/drawing/2014/main" id="{83AAAA14-9930-22B3-AF1B-488BB54D6C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981825" y="15412262"/>
                <a:ext cx="51308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513079" h="268605">
                    <a:moveTo>
                      <a:pt x="261645" y="134772"/>
                    </a:moveTo>
                    <a:lnTo>
                      <a:pt x="255562" y="90614"/>
                    </a:lnTo>
                    <a:lnTo>
                      <a:pt x="255536" y="90411"/>
                    </a:lnTo>
                    <a:lnTo>
                      <a:pt x="241160" y="59740"/>
                    </a:lnTo>
                    <a:lnTo>
                      <a:pt x="238201" y="53416"/>
                    </a:lnTo>
                    <a:lnTo>
                      <a:pt x="238099" y="53200"/>
                    </a:lnTo>
                    <a:lnTo>
                      <a:pt x="210680" y="24688"/>
                    </a:lnTo>
                    <a:lnTo>
                      <a:pt x="189077" y="13754"/>
                    </a:lnTo>
                    <a:lnTo>
                      <a:pt x="189077" y="134772"/>
                    </a:lnTo>
                    <a:lnTo>
                      <a:pt x="185039" y="165696"/>
                    </a:lnTo>
                    <a:lnTo>
                      <a:pt x="184975" y="166128"/>
                    </a:lnTo>
                    <a:lnTo>
                      <a:pt x="173278" y="189369"/>
                    </a:lnTo>
                    <a:lnTo>
                      <a:pt x="154927" y="203835"/>
                    </a:lnTo>
                    <a:lnTo>
                      <a:pt x="130822" y="208813"/>
                    </a:lnTo>
                    <a:lnTo>
                      <a:pt x="106730" y="203695"/>
                    </a:lnTo>
                    <a:lnTo>
                      <a:pt x="88366" y="189001"/>
                    </a:lnTo>
                    <a:lnTo>
                      <a:pt x="76682" y="165696"/>
                    </a:lnTo>
                    <a:lnTo>
                      <a:pt x="72567" y="134772"/>
                    </a:lnTo>
                    <a:lnTo>
                      <a:pt x="76542" y="103251"/>
                    </a:lnTo>
                    <a:lnTo>
                      <a:pt x="87998" y="79667"/>
                    </a:lnTo>
                    <a:lnTo>
                      <a:pt x="106311" y="64858"/>
                    </a:lnTo>
                    <a:lnTo>
                      <a:pt x="130822" y="59740"/>
                    </a:lnTo>
                    <a:lnTo>
                      <a:pt x="155676" y="64858"/>
                    </a:lnTo>
                    <a:lnTo>
                      <a:pt x="155422" y="64858"/>
                    </a:lnTo>
                    <a:lnTo>
                      <a:pt x="173647" y="79476"/>
                    </a:lnTo>
                    <a:lnTo>
                      <a:pt x="185115" y="103047"/>
                    </a:lnTo>
                    <a:lnTo>
                      <a:pt x="189077" y="134772"/>
                    </a:lnTo>
                    <a:lnTo>
                      <a:pt x="189077" y="13754"/>
                    </a:lnTo>
                    <a:lnTo>
                      <a:pt x="174726" y="6477"/>
                    </a:lnTo>
                    <a:lnTo>
                      <a:pt x="174967" y="6477"/>
                    </a:lnTo>
                    <a:lnTo>
                      <a:pt x="131318" y="0"/>
                    </a:lnTo>
                    <a:lnTo>
                      <a:pt x="87718" y="6477"/>
                    </a:lnTo>
                    <a:lnTo>
                      <a:pt x="51396" y="24828"/>
                    </a:lnTo>
                    <a:lnTo>
                      <a:pt x="23761" y="53416"/>
                    </a:lnTo>
                    <a:lnTo>
                      <a:pt x="6261" y="90411"/>
                    </a:lnTo>
                    <a:lnTo>
                      <a:pt x="0" y="134772"/>
                    </a:lnTo>
                    <a:lnTo>
                      <a:pt x="6235" y="178816"/>
                    </a:lnTo>
                    <a:lnTo>
                      <a:pt x="6311" y="179387"/>
                    </a:lnTo>
                    <a:lnTo>
                      <a:pt x="24155" y="216408"/>
                    </a:lnTo>
                    <a:lnTo>
                      <a:pt x="51930" y="244487"/>
                    </a:lnTo>
                    <a:lnTo>
                      <a:pt x="88023" y="262318"/>
                    </a:lnTo>
                    <a:lnTo>
                      <a:pt x="130822" y="268554"/>
                    </a:lnTo>
                    <a:lnTo>
                      <a:pt x="174193" y="262166"/>
                    </a:lnTo>
                    <a:lnTo>
                      <a:pt x="210362" y="244055"/>
                    </a:lnTo>
                    <a:lnTo>
                      <a:pt x="237921" y="215760"/>
                    </a:lnTo>
                    <a:lnTo>
                      <a:pt x="241223" y="208813"/>
                    </a:lnTo>
                    <a:lnTo>
                      <a:pt x="255485" y="178816"/>
                    </a:lnTo>
                    <a:lnTo>
                      <a:pt x="261645" y="134772"/>
                    </a:lnTo>
                    <a:close/>
                  </a:path>
                  <a:path w="513079" h="268605">
                    <a:moveTo>
                      <a:pt x="513003" y="182143"/>
                    </a:moveTo>
                    <a:lnTo>
                      <a:pt x="487451" y="127787"/>
                    </a:lnTo>
                    <a:lnTo>
                      <a:pt x="416737" y="102666"/>
                    </a:lnTo>
                    <a:lnTo>
                      <a:pt x="394563" y="97764"/>
                    </a:lnTo>
                    <a:lnTo>
                      <a:pt x="378485" y="92989"/>
                    </a:lnTo>
                    <a:lnTo>
                      <a:pt x="368706" y="86639"/>
                    </a:lnTo>
                    <a:lnTo>
                      <a:pt x="365404" y="77000"/>
                    </a:lnTo>
                    <a:lnTo>
                      <a:pt x="368312" y="66840"/>
                    </a:lnTo>
                    <a:lnTo>
                      <a:pt x="376135" y="59423"/>
                    </a:lnTo>
                    <a:lnTo>
                      <a:pt x="387477" y="54864"/>
                    </a:lnTo>
                    <a:lnTo>
                      <a:pt x="400951" y="53301"/>
                    </a:lnTo>
                    <a:lnTo>
                      <a:pt x="415963" y="55448"/>
                    </a:lnTo>
                    <a:lnTo>
                      <a:pt x="427101" y="61518"/>
                    </a:lnTo>
                    <a:lnTo>
                      <a:pt x="434530" y="71018"/>
                    </a:lnTo>
                    <a:lnTo>
                      <a:pt x="438454" y="83413"/>
                    </a:lnTo>
                    <a:lnTo>
                      <a:pt x="507072" y="83413"/>
                    </a:lnTo>
                    <a:lnTo>
                      <a:pt x="495833" y="47688"/>
                    </a:lnTo>
                    <a:lnTo>
                      <a:pt x="473824" y="21539"/>
                    </a:lnTo>
                    <a:lnTo>
                      <a:pt x="441896" y="5473"/>
                    </a:lnTo>
                    <a:lnTo>
                      <a:pt x="400951" y="0"/>
                    </a:lnTo>
                    <a:lnTo>
                      <a:pt x="356743" y="6019"/>
                    </a:lnTo>
                    <a:lnTo>
                      <a:pt x="323507" y="22961"/>
                    </a:lnTo>
                    <a:lnTo>
                      <a:pt x="302577" y="49149"/>
                    </a:lnTo>
                    <a:lnTo>
                      <a:pt x="295313" y="82931"/>
                    </a:lnTo>
                    <a:lnTo>
                      <a:pt x="301421" y="114642"/>
                    </a:lnTo>
                    <a:lnTo>
                      <a:pt x="318998" y="136309"/>
                    </a:lnTo>
                    <a:lnTo>
                      <a:pt x="346951" y="151041"/>
                    </a:lnTo>
                    <a:lnTo>
                      <a:pt x="384162" y="161912"/>
                    </a:lnTo>
                    <a:lnTo>
                      <a:pt x="408508" y="167551"/>
                    </a:lnTo>
                    <a:lnTo>
                      <a:pt x="426478" y="172529"/>
                    </a:lnTo>
                    <a:lnTo>
                      <a:pt x="437603" y="178993"/>
                    </a:lnTo>
                    <a:lnTo>
                      <a:pt x="441413" y="189052"/>
                    </a:lnTo>
                    <a:lnTo>
                      <a:pt x="438721" y="199478"/>
                    </a:lnTo>
                    <a:lnTo>
                      <a:pt x="430987" y="207949"/>
                    </a:lnTo>
                    <a:lnTo>
                      <a:pt x="418731" y="213639"/>
                    </a:lnTo>
                    <a:lnTo>
                      <a:pt x="402437" y="215722"/>
                    </a:lnTo>
                    <a:lnTo>
                      <a:pt x="384911" y="213321"/>
                    </a:lnTo>
                    <a:lnTo>
                      <a:pt x="371195" y="206476"/>
                    </a:lnTo>
                    <a:lnTo>
                      <a:pt x="361746" y="195732"/>
                    </a:lnTo>
                    <a:lnTo>
                      <a:pt x="357022" y="181660"/>
                    </a:lnTo>
                    <a:lnTo>
                      <a:pt x="286918" y="181660"/>
                    </a:lnTo>
                    <a:lnTo>
                      <a:pt x="296964" y="217309"/>
                    </a:lnTo>
                    <a:lnTo>
                      <a:pt x="319989" y="244729"/>
                    </a:lnTo>
                    <a:lnTo>
                      <a:pt x="355219" y="262331"/>
                    </a:lnTo>
                    <a:lnTo>
                      <a:pt x="401929" y="268541"/>
                    </a:lnTo>
                    <a:lnTo>
                      <a:pt x="448437" y="262547"/>
                    </a:lnTo>
                    <a:lnTo>
                      <a:pt x="483387" y="245351"/>
                    </a:lnTo>
                    <a:lnTo>
                      <a:pt x="505371" y="218147"/>
                    </a:lnTo>
                    <a:lnTo>
                      <a:pt x="513003" y="182143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8" name="object 18">
            <a:extLst>
              <a:ext uri="{FF2B5EF4-FFF2-40B4-BE49-F238E27FC236}">
                <a16:creationId xmlns:a16="http://schemas.microsoft.com/office/drawing/2014/main" id="{AB2EAA51-00B8-9765-4579-36BD08969E31}"/>
              </a:ext>
            </a:extLst>
          </p:cNvPr>
          <p:cNvGrpSpPr/>
          <p:nvPr/>
        </p:nvGrpSpPr>
        <p:grpSpPr>
          <a:xfrm>
            <a:off x="8037576" y="14438376"/>
            <a:ext cx="4773295" cy="2212975"/>
            <a:chOff x="8037576" y="14438376"/>
            <a:chExt cx="4773295" cy="2212975"/>
          </a:xfrm>
        </p:grpSpPr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54BD4D29-1FAC-CCE9-BD19-CA81CA669238}"/>
                </a:ext>
              </a:extLst>
            </p:cNvPr>
            <p:cNvSpPr/>
            <p:nvPr/>
          </p:nvSpPr>
          <p:spPr>
            <a:xfrm>
              <a:off x="8046720" y="14447520"/>
              <a:ext cx="4754880" cy="2194560"/>
            </a:xfrm>
            <a:custGeom>
              <a:avLst/>
              <a:gdLst/>
              <a:ahLst/>
              <a:cxnLst/>
              <a:rect l="l" t="t" r="r" b="b"/>
              <a:pathLst>
                <a:path w="4754880" h="2194559">
                  <a:moveTo>
                    <a:pt x="4754880" y="2194560"/>
                  </a:moveTo>
                  <a:lnTo>
                    <a:pt x="0" y="2194560"/>
                  </a:lnTo>
                  <a:lnTo>
                    <a:pt x="0" y="0"/>
                  </a:lnTo>
                  <a:lnTo>
                    <a:pt x="4754880" y="0"/>
                  </a:lnTo>
                  <a:lnTo>
                    <a:pt x="4754880" y="2194560"/>
                  </a:lnTo>
                  <a:close/>
                </a:path>
              </a:pathLst>
            </a:custGeom>
            <a:ln w="18288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D222C3F1-5CA3-EAA2-9F1D-0DAE99D82223}"/>
                </a:ext>
              </a:extLst>
            </p:cNvPr>
            <p:cNvSpPr/>
            <p:nvPr/>
          </p:nvSpPr>
          <p:spPr>
            <a:xfrm>
              <a:off x="9476675" y="14882544"/>
              <a:ext cx="242570" cy="269875"/>
            </a:xfrm>
            <a:custGeom>
              <a:avLst/>
              <a:gdLst/>
              <a:ahLst/>
              <a:cxnLst/>
              <a:rect l="l" t="t" r="r" b="b"/>
              <a:pathLst>
                <a:path w="242570" h="269875">
                  <a:moveTo>
                    <a:pt x="128409" y="0"/>
                  </a:moveTo>
                  <a:lnTo>
                    <a:pt x="84009" y="6591"/>
                  </a:lnTo>
                  <a:lnTo>
                    <a:pt x="48283" y="25160"/>
                  </a:lnTo>
                  <a:lnTo>
                    <a:pt x="21915" y="53898"/>
                  </a:lnTo>
                  <a:lnTo>
                    <a:pt x="5593" y="90996"/>
                  </a:lnTo>
                  <a:lnTo>
                    <a:pt x="0" y="134645"/>
                  </a:lnTo>
                  <a:lnTo>
                    <a:pt x="5674" y="178423"/>
                  </a:lnTo>
                  <a:lnTo>
                    <a:pt x="22217" y="215531"/>
                  </a:lnTo>
                  <a:lnTo>
                    <a:pt x="48911" y="244212"/>
                  </a:lnTo>
                  <a:lnTo>
                    <a:pt x="85035" y="262709"/>
                  </a:lnTo>
                  <a:lnTo>
                    <a:pt x="129870" y="269265"/>
                  </a:lnTo>
                  <a:lnTo>
                    <a:pt x="172548" y="262240"/>
                  </a:lnTo>
                  <a:lnTo>
                    <a:pt x="205967" y="242423"/>
                  </a:lnTo>
                  <a:lnTo>
                    <a:pt x="228962" y="211701"/>
                  </a:lnTo>
                  <a:lnTo>
                    <a:pt x="240372" y="171957"/>
                  </a:lnTo>
                  <a:lnTo>
                    <a:pt x="188417" y="171957"/>
                  </a:lnTo>
                  <a:lnTo>
                    <a:pt x="180326" y="192583"/>
                  </a:lnTo>
                  <a:lnTo>
                    <a:pt x="167605" y="207994"/>
                  </a:lnTo>
                  <a:lnTo>
                    <a:pt x="150287" y="217642"/>
                  </a:lnTo>
                  <a:lnTo>
                    <a:pt x="128409" y="220979"/>
                  </a:lnTo>
                  <a:lnTo>
                    <a:pt x="96705" y="214742"/>
                  </a:lnTo>
                  <a:lnTo>
                    <a:pt x="73674" y="197153"/>
                  </a:lnTo>
                  <a:lnTo>
                    <a:pt x="59627" y="169893"/>
                  </a:lnTo>
                  <a:lnTo>
                    <a:pt x="54876" y="134645"/>
                  </a:lnTo>
                  <a:lnTo>
                    <a:pt x="59622" y="101399"/>
                  </a:lnTo>
                  <a:lnTo>
                    <a:pt x="73629" y="73912"/>
                  </a:lnTo>
                  <a:lnTo>
                    <a:pt x="96555" y="55205"/>
                  </a:lnTo>
                  <a:lnTo>
                    <a:pt x="128054" y="48298"/>
                  </a:lnTo>
                  <a:lnTo>
                    <a:pt x="150392" y="51562"/>
                  </a:lnTo>
                  <a:lnTo>
                    <a:pt x="167422" y="60967"/>
                  </a:lnTo>
                  <a:lnTo>
                    <a:pt x="179858" y="75928"/>
                  </a:lnTo>
                  <a:lnTo>
                    <a:pt x="188417" y="95859"/>
                  </a:lnTo>
                  <a:lnTo>
                    <a:pt x="242189" y="95859"/>
                  </a:lnTo>
                  <a:lnTo>
                    <a:pt x="228884" y="56337"/>
                  </a:lnTo>
                  <a:lnTo>
                    <a:pt x="204916" y="26112"/>
                  </a:lnTo>
                  <a:lnTo>
                    <a:pt x="171139" y="6796"/>
                  </a:lnTo>
                  <a:lnTo>
                    <a:pt x="12840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3D688E05-9B67-8D40-BA7B-3E8CD340326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38208" y="14952785"/>
              <a:ext cx="193878" cy="199021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8B92D3C0-9720-F9B8-0B9F-FA0F8D928F9F}"/>
                </a:ext>
              </a:extLst>
            </p:cNvPr>
            <p:cNvSpPr/>
            <p:nvPr/>
          </p:nvSpPr>
          <p:spPr>
            <a:xfrm>
              <a:off x="9965347" y="14880729"/>
              <a:ext cx="52069" cy="265430"/>
            </a:xfrm>
            <a:custGeom>
              <a:avLst/>
              <a:gdLst/>
              <a:ahLst/>
              <a:cxnLst/>
              <a:rect l="l" t="t" r="r" b="b"/>
              <a:pathLst>
                <a:path w="52070" h="265430">
                  <a:moveTo>
                    <a:pt x="51930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51930" y="265226"/>
                  </a:lnTo>
                  <a:lnTo>
                    <a:pt x="5193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0BA271E9-7A46-A1F8-41B4-2736489B3E9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0569" y="14952785"/>
              <a:ext cx="193878" cy="199021"/>
            </a:xfrm>
            <a:prstGeom prst="rect">
              <a:avLst/>
            </a:prstGeom>
          </p:spPr>
        </p:pic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41F644DF-7A76-72C2-6194-B5D504792824}"/>
                </a:ext>
              </a:extLst>
            </p:cNvPr>
            <p:cNvSpPr/>
            <p:nvPr/>
          </p:nvSpPr>
          <p:spPr>
            <a:xfrm>
              <a:off x="10266359" y="14952785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7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7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67"/>
                  </a:moveTo>
                  <a:lnTo>
                    <a:pt x="140843" y="5867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6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B90BF574-9CE0-67DC-F850-AD4B1C01ADC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00821" y="14958646"/>
              <a:ext cx="173774" cy="193166"/>
            </a:xfrm>
            <a:prstGeom prst="rect">
              <a:avLst/>
            </a:prstGeom>
          </p:spPr>
        </p:pic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14485177-E815-AF12-0D84-ACACCF36B2A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07827" y="14952789"/>
              <a:ext cx="185115" cy="199021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4488819D-1035-452C-FCDC-97E5C5EE7A2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3115" y="14952792"/>
              <a:ext cx="167538" cy="199021"/>
            </a:xfrm>
            <a:prstGeom prst="rect">
              <a:avLst/>
            </a:prstGeom>
          </p:spPr>
        </p:pic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2AEC2AC0-8BDA-1D5C-D08B-46C89D8DC28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90996" y="14958646"/>
              <a:ext cx="173774" cy="193166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76FA3F45-DBCE-351B-087D-5C251A0F61E2}"/>
                </a:ext>
              </a:extLst>
            </p:cNvPr>
            <p:cNvSpPr/>
            <p:nvPr/>
          </p:nvSpPr>
          <p:spPr>
            <a:xfrm>
              <a:off x="9515081" y="15376321"/>
              <a:ext cx="1016000" cy="269875"/>
            </a:xfrm>
            <a:custGeom>
              <a:avLst/>
              <a:gdLst/>
              <a:ahLst/>
              <a:cxnLst/>
              <a:rect l="l" t="t" r="r" b="b"/>
              <a:pathLst>
                <a:path w="1016000" h="269875">
                  <a:moveTo>
                    <a:pt x="180733" y="216420"/>
                  </a:moveTo>
                  <a:lnTo>
                    <a:pt x="53771" y="216420"/>
                  </a:lnTo>
                  <a:lnTo>
                    <a:pt x="53771" y="5600"/>
                  </a:lnTo>
                  <a:lnTo>
                    <a:pt x="0" y="5600"/>
                  </a:lnTo>
                  <a:lnTo>
                    <a:pt x="0" y="216420"/>
                  </a:lnTo>
                  <a:lnTo>
                    <a:pt x="0" y="263410"/>
                  </a:lnTo>
                  <a:lnTo>
                    <a:pt x="180733" y="263410"/>
                  </a:lnTo>
                  <a:lnTo>
                    <a:pt x="180733" y="216420"/>
                  </a:lnTo>
                  <a:close/>
                </a:path>
                <a:path w="1016000" h="269875">
                  <a:moveTo>
                    <a:pt x="454698" y="135369"/>
                  </a:moveTo>
                  <a:lnTo>
                    <a:pt x="448868" y="90805"/>
                  </a:lnTo>
                  <a:lnTo>
                    <a:pt x="432066" y="53428"/>
                  </a:lnTo>
                  <a:lnTo>
                    <a:pt x="405396" y="24790"/>
                  </a:lnTo>
                  <a:lnTo>
                    <a:pt x="399821" y="21920"/>
                  </a:lnTo>
                  <a:lnTo>
                    <a:pt x="399821" y="135369"/>
                  </a:lnTo>
                  <a:lnTo>
                    <a:pt x="394550" y="170510"/>
                  </a:lnTo>
                  <a:lnTo>
                    <a:pt x="379653" y="197523"/>
                  </a:lnTo>
                  <a:lnTo>
                    <a:pt x="356450" y="214871"/>
                  </a:lnTo>
                  <a:lnTo>
                    <a:pt x="326288" y="220992"/>
                  </a:lnTo>
                  <a:lnTo>
                    <a:pt x="296062" y="214871"/>
                  </a:lnTo>
                  <a:lnTo>
                    <a:pt x="272732" y="197523"/>
                  </a:lnTo>
                  <a:lnTo>
                    <a:pt x="257708" y="170510"/>
                  </a:lnTo>
                  <a:lnTo>
                    <a:pt x="252387" y="135369"/>
                  </a:lnTo>
                  <a:lnTo>
                    <a:pt x="257708" y="99847"/>
                  </a:lnTo>
                  <a:lnTo>
                    <a:pt x="272732" y="72364"/>
                  </a:lnTo>
                  <a:lnTo>
                    <a:pt x="296062" y="54610"/>
                  </a:lnTo>
                  <a:lnTo>
                    <a:pt x="326288" y="48310"/>
                  </a:lnTo>
                  <a:lnTo>
                    <a:pt x="356450" y="54610"/>
                  </a:lnTo>
                  <a:lnTo>
                    <a:pt x="379653" y="72364"/>
                  </a:lnTo>
                  <a:lnTo>
                    <a:pt x="394550" y="99847"/>
                  </a:lnTo>
                  <a:lnTo>
                    <a:pt x="399821" y="135369"/>
                  </a:lnTo>
                  <a:lnTo>
                    <a:pt x="399821" y="21920"/>
                  </a:lnTo>
                  <a:lnTo>
                    <a:pt x="369900" y="6464"/>
                  </a:lnTo>
                  <a:lnTo>
                    <a:pt x="326656" y="12"/>
                  </a:lnTo>
                  <a:lnTo>
                    <a:pt x="283298" y="6464"/>
                  </a:lnTo>
                  <a:lnTo>
                    <a:pt x="247535" y="24790"/>
                  </a:lnTo>
                  <a:lnTo>
                    <a:pt x="220522" y="53428"/>
                  </a:lnTo>
                  <a:lnTo>
                    <a:pt x="203466" y="90805"/>
                  </a:lnTo>
                  <a:lnTo>
                    <a:pt x="197510" y="135369"/>
                  </a:lnTo>
                  <a:lnTo>
                    <a:pt x="203466" y="179781"/>
                  </a:lnTo>
                  <a:lnTo>
                    <a:pt x="220522" y="216801"/>
                  </a:lnTo>
                  <a:lnTo>
                    <a:pt x="247535" y="245008"/>
                  </a:lnTo>
                  <a:lnTo>
                    <a:pt x="283298" y="262966"/>
                  </a:lnTo>
                  <a:lnTo>
                    <a:pt x="326656" y="269278"/>
                  </a:lnTo>
                  <a:lnTo>
                    <a:pt x="369900" y="262966"/>
                  </a:lnTo>
                  <a:lnTo>
                    <a:pt x="405396" y="245008"/>
                  </a:lnTo>
                  <a:lnTo>
                    <a:pt x="428104" y="220992"/>
                  </a:lnTo>
                  <a:lnTo>
                    <a:pt x="432066" y="216801"/>
                  </a:lnTo>
                  <a:lnTo>
                    <a:pt x="448868" y="179781"/>
                  </a:lnTo>
                  <a:lnTo>
                    <a:pt x="454698" y="135369"/>
                  </a:lnTo>
                  <a:close/>
                </a:path>
                <a:path w="1016000" h="269875">
                  <a:moveTo>
                    <a:pt x="727557" y="124752"/>
                  </a:moveTo>
                  <a:lnTo>
                    <a:pt x="614146" y="124752"/>
                  </a:lnTo>
                  <a:lnTo>
                    <a:pt x="614146" y="172313"/>
                  </a:lnTo>
                  <a:lnTo>
                    <a:pt x="674141" y="172313"/>
                  </a:lnTo>
                  <a:lnTo>
                    <a:pt x="665937" y="194576"/>
                  </a:lnTo>
                  <a:lnTo>
                    <a:pt x="652653" y="209677"/>
                  </a:lnTo>
                  <a:lnTo>
                    <a:pt x="634847" y="218262"/>
                  </a:lnTo>
                  <a:lnTo>
                    <a:pt x="613041" y="220980"/>
                  </a:lnTo>
                  <a:lnTo>
                    <a:pt x="581342" y="214744"/>
                  </a:lnTo>
                  <a:lnTo>
                    <a:pt x="558304" y="197154"/>
                  </a:lnTo>
                  <a:lnTo>
                    <a:pt x="544258" y="169900"/>
                  </a:lnTo>
                  <a:lnTo>
                    <a:pt x="539508" y="134645"/>
                  </a:lnTo>
                  <a:lnTo>
                    <a:pt x="544258" y="101409"/>
                  </a:lnTo>
                  <a:lnTo>
                    <a:pt x="558266" y="73914"/>
                  </a:lnTo>
                  <a:lnTo>
                    <a:pt x="581190" y="55206"/>
                  </a:lnTo>
                  <a:lnTo>
                    <a:pt x="612686" y="48298"/>
                  </a:lnTo>
                  <a:lnTo>
                    <a:pt x="635025" y="51447"/>
                  </a:lnTo>
                  <a:lnTo>
                    <a:pt x="652005" y="60566"/>
                  </a:lnTo>
                  <a:lnTo>
                    <a:pt x="664337" y="75158"/>
                  </a:lnTo>
                  <a:lnTo>
                    <a:pt x="672668" y="94767"/>
                  </a:lnTo>
                  <a:lnTo>
                    <a:pt x="726465" y="94767"/>
                  </a:lnTo>
                  <a:lnTo>
                    <a:pt x="713320" y="55727"/>
                  </a:lnTo>
                  <a:lnTo>
                    <a:pt x="689368" y="25844"/>
                  </a:lnTo>
                  <a:lnTo>
                    <a:pt x="655624" y="6731"/>
                  </a:lnTo>
                  <a:lnTo>
                    <a:pt x="613041" y="0"/>
                  </a:lnTo>
                  <a:lnTo>
                    <a:pt x="568782" y="6591"/>
                  </a:lnTo>
                  <a:lnTo>
                    <a:pt x="533082" y="25171"/>
                  </a:lnTo>
                  <a:lnTo>
                    <a:pt x="506653" y="53898"/>
                  </a:lnTo>
                  <a:lnTo>
                    <a:pt x="490258" y="90995"/>
                  </a:lnTo>
                  <a:lnTo>
                    <a:pt x="484632" y="134645"/>
                  </a:lnTo>
                  <a:lnTo>
                    <a:pt x="490258" y="178435"/>
                  </a:lnTo>
                  <a:lnTo>
                    <a:pt x="506641" y="215531"/>
                  </a:lnTo>
                  <a:lnTo>
                    <a:pt x="533006" y="244221"/>
                  </a:lnTo>
                  <a:lnTo>
                    <a:pt x="568604" y="262712"/>
                  </a:lnTo>
                  <a:lnTo>
                    <a:pt x="612686" y="269265"/>
                  </a:lnTo>
                  <a:lnTo>
                    <a:pt x="659345" y="261454"/>
                  </a:lnTo>
                  <a:lnTo>
                    <a:pt x="695642" y="238048"/>
                  </a:lnTo>
                  <a:lnTo>
                    <a:pt x="719175" y="199059"/>
                  </a:lnTo>
                  <a:lnTo>
                    <a:pt x="727557" y="144526"/>
                  </a:lnTo>
                  <a:lnTo>
                    <a:pt x="727557" y="124752"/>
                  </a:lnTo>
                  <a:close/>
                </a:path>
                <a:path w="1016000" h="269875">
                  <a:moveTo>
                    <a:pt x="1015771" y="135369"/>
                  </a:moveTo>
                  <a:lnTo>
                    <a:pt x="1009929" y="90805"/>
                  </a:lnTo>
                  <a:lnTo>
                    <a:pt x="993140" y="53428"/>
                  </a:lnTo>
                  <a:lnTo>
                    <a:pt x="966457" y="24790"/>
                  </a:lnTo>
                  <a:lnTo>
                    <a:pt x="960894" y="21920"/>
                  </a:lnTo>
                  <a:lnTo>
                    <a:pt x="960894" y="135369"/>
                  </a:lnTo>
                  <a:lnTo>
                    <a:pt x="955624" y="170510"/>
                  </a:lnTo>
                  <a:lnTo>
                    <a:pt x="940727" y="197523"/>
                  </a:lnTo>
                  <a:lnTo>
                    <a:pt x="917524" y="214871"/>
                  </a:lnTo>
                  <a:lnTo>
                    <a:pt x="887361" y="220992"/>
                  </a:lnTo>
                  <a:lnTo>
                    <a:pt x="857135" y="214871"/>
                  </a:lnTo>
                  <a:lnTo>
                    <a:pt x="833805" y="197523"/>
                  </a:lnTo>
                  <a:lnTo>
                    <a:pt x="818781" y="170510"/>
                  </a:lnTo>
                  <a:lnTo>
                    <a:pt x="813460" y="135369"/>
                  </a:lnTo>
                  <a:lnTo>
                    <a:pt x="818781" y="99847"/>
                  </a:lnTo>
                  <a:lnTo>
                    <a:pt x="833805" y="72364"/>
                  </a:lnTo>
                  <a:lnTo>
                    <a:pt x="857135" y="54610"/>
                  </a:lnTo>
                  <a:lnTo>
                    <a:pt x="887361" y="48310"/>
                  </a:lnTo>
                  <a:lnTo>
                    <a:pt x="917524" y="54610"/>
                  </a:lnTo>
                  <a:lnTo>
                    <a:pt x="940727" y="72364"/>
                  </a:lnTo>
                  <a:lnTo>
                    <a:pt x="955624" y="99847"/>
                  </a:lnTo>
                  <a:lnTo>
                    <a:pt x="960894" y="135369"/>
                  </a:lnTo>
                  <a:lnTo>
                    <a:pt x="960894" y="21920"/>
                  </a:lnTo>
                  <a:lnTo>
                    <a:pt x="930960" y="6464"/>
                  </a:lnTo>
                  <a:lnTo>
                    <a:pt x="887730" y="12"/>
                  </a:lnTo>
                  <a:lnTo>
                    <a:pt x="844372" y="6464"/>
                  </a:lnTo>
                  <a:lnTo>
                    <a:pt x="808596" y="24790"/>
                  </a:lnTo>
                  <a:lnTo>
                    <a:pt x="781596" y="53428"/>
                  </a:lnTo>
                  <a:lnTo>
                    <a:pt x="764527" y="90805"/>
                  </a:lnTo>
                  <a:lnTo>
                    <a:pt x="758583" y="135369"/>
                  </a:lnTo>
                  <a:lnTo>
                    <a:pt x="764527" y="179781"/>
                  </a:lnTo>
                  <a:lnTo>
                    <a:pt x="781596" y="216801"/>
                  </a:lnTo>
                  <a:lnTo>
                    <a:pt x="808596" y="245008"/>
                  </a:lnTo>
                  <a:lnTo>
                    <a:pt x="844372" y="262966"/>
                  </a:lnTo>
                  <a:lnTo>
                    <a:pt x="887730" y="269278"/>
                  </a:lnTo>
                  <a:lnTo>
                    <a:pt x="930960" y="262966"/>
                  </a:lnTo>
                  <a:lnTo>
                    <a:pt x="966457" y="245008"/>
                  </a:lnTo>
                  <a:lnTo>
                    <a:pt x="989177" y="220992"/>
                  </a:lnTo>
                  <a:lnTo>
                    <a:pt x="993140" y="216801"/>
                  </a:lnTo>
                  <a:lnTo>
                    <a:pt x="1009929" y="179781"/>
                  </a:lnTo>
                  <a:lnTo>
                    <a:pt x="1015771" y="135369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EA896F57-81BF-1BEF-DBB9-62F390BECB3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36139" y="15446569"/>
              <a:ext cx="167919" cy="196824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E96A860A-3797-E11E-5519-F2388F0903A8}"/>
                </a:ext>
              </a:extLst>
            </p:cNvPr>
            <p:cNvSpPr/>
            <p:nvPr/>
          </p:nvSpPr>
          <p:spPr>
            <a:xfrm>
              <a:off x="10834377" y="15446561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8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8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54"/>
                  </a:moveTo>
                  <a:lnTo>
                    <a:pt x="140843" y="5854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E0828BD9-F2A4-0820-3B8E-4056B72C5A9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68838" y="15452422"/>
              <a:ext cx="173774" cy="193166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D9D76373-1AF8-C9AA-ED70-C2EFC3EB5BAC}"/>
                </a:ext>
              </a:extLst>
            </p:cNvPr>
            <p:cNvSpPr/>
            <p:nvPr/>
          </p:nvSpPr>
          <p:spPr>
            <a:xfrm>
              <a:off x="8657565" y="15374505"/>
              <a:ext cx="2717165" cy="821690"/>
            </a:xfrm>
            <a:custGeom>
              <a:avLst/>
              <a:gdLst/>
              <a:ahLst/>
              <a:cxnLst/>
              <a:rect l="l" t="t" r="r" b="b"/>
              <a:pathLst>
                <a:path w="2717165" h="821690">
                  <a:moveTo>
                    <a:pt x="73164" y="806564"/>
                  </a:moveTo>
                  <a:lnTo>
                    <a:pt x="52997" y="769874"/>
                  </a:lnTo>
                  <a:lnTo>
                    <a:pt x="38595" y="730605"/>
                  </a:lnTo>
                  <a:lnTo>
                    <a:pt x="29959" y="689635"/>
                  </a:lnTo>
                  <a:lnTo>
                    <a:pt x="27076" y="647801"/>
                  </a:lnTo>
                  <a:lnTo>
                    <a:pt x="29946" y="606310"/>
                  </a:lnTo>
                  <a:lnTo>
                    <a:pt x="38557" y="565886"/>
                  </a:lnTo>
                  <a:lnTo>
                    <a:pt x="52844" y="527456"/>
                  </a:lnTo>
                  <a:lnTo>
                    <a:pt x="72809" y="491934"/>
                  </a:lnTo>
                  <a:lnTo>
                    <a:pt x="50482" y="477316"/>
                  </a:lnTo>
                  <a:lnTo>
                    <a:pt x="28409" y="516242"/>
                  </a:lnTo>
                  <a:lnTo>
                    <a:pt x="12623" y="558292"/>
                  </a:lnTo>
                  <a:lnTo>
                    <a:pt x="3162" y="602475"/>
                  </a:lnTo>
                  <a:lnTo>
                    <a:pt x="0" y="647801"/>
                  </a:lnTo>
                  <a:lnTo>
                    <a:pt x="3162" y="693521"/>
                  </a:lnTo>
                  <a:lnTo>
                    <a:pt x="12674" y="738339"/>
                  </a:lnTo>
                  <a:lnTo>
                    <a:pt x="28562" y="781240"/>
                  </a:lnTo>
                  <a:lnTo>
                    <a:pt x="50863" y="821194"/>
                  </a:lnTo>
                  <a:lnTo>
                    <a:pt x="73164" y="806564"/>
                  </a:lnTo>
                  <a:close/>
                </a:path>
                <a:path w="2717165" h="821690">
                  <a:moveTo>
                    <a:pt x="2682290" y="77927"/>
                  </a:moveTo>
                  <a:lnTo>
                    <a:pt x="2629624" y="77927"/>
                  </a:lnTo>
                  <a:lnTo>
                    <a:pt x="2629624" y="265239"/>
                  </a:lnTo>
                  <a:lnTo>
                    <a:pt x="2682290" y="265239"/>
                  </a:lnTo>
                  <a:lnTo>
                    <a:pt x="2682290" y="77927"/>
                  </a:lnTo>
                  <a:close/>
                </a:path>
                <a:path w="2717165" h="821690">
                  <a:moveTo>
                    <a:pt x="2717050" y="0"/>
                  </a:moveTo>
                  <a:lnTo>
                    <a:pt x="2653042" y="0"/>
                  </a:lnTo>
                  <a:lnTo>
                    <a:pt x="2634373" y="54508"/>
                  </a:lnTo>
                  <a:lnTo>
                    <a:pt x="2681198" y="54508"/>
                  </a:lnTo>
                  <a:lnTo>
                    <a:pt x="271705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B054C570-C11B-5EDF-5FD6-5620AE2F4F1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47908" y="15943266"/>
              <a:ext cx="172300" cy="196100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54F2EC23-3EA8-2C6E-2873-4C6F9E9FC115}"/>
                </a:ext>
              </a:extLst>
            </p:cNvPr>
            <p:cNvSpPr/>
            <p:nvPr/>
          </p:nvSpPr>
          <p:spPr>
            <a:xfrm>
              <a:off x="8962974" y="15868281"/>
              <a:ext cx="118745" cy="265430"/>
            </a:xfrm>
            <a:custGeom>
              <a:avLst/>
              <a:gdLst/>
              <a:ahLst/>
              <a:cxnLst/>
              <a:rect l="l" t="t" r="r" b="b"/>
              <a:pathLst>
                <a:path w="118745" h="265430">
                  <a:moveTo>
                    <a:pt x="28524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24" y="265226"/>
                  </a:lnTo>
                  <a:lnTo>
                    <a:pt x="28524" y="0"/>
                  </a:lnTo>
                  <a:close/>
                </a:path>
                <a:path w="118745" h="265430">
                  <a:moveTo>
                    <a:pt x="111569" y="80848"/>
                  </a:moveTo>
                  <a:lnTo>
                    <a:pt x="82651" y="80848"/>
                  </a:lnTo>
                  <a:lnTo>
                    <a:pt x="82651" y="265226"/>
                  </a:lnTo>
                  <a:lnTo>
                    <a:pt x="111569" y="265226"/>
                  </a:lnTo>
                  <a:lnTo>
                    <a:pt x="111569" y="80848"/>
                  </a:lnTo>
                  <a:close/>
                </a:path>
                <a:path w="118745" h="265430">
                  <a:moveTo>
                    <a:pt x="118135" y="29997"/>
                  </a:moveTo>
                  <a:lnTo>
                    <a:pt x="116471" y="21958"/>
                  </a:lnTo>
                  <a:lnTo>
                    <a:pt x="111963" y="15328"/>
                  </a:lnTo>
                  <a:lnTo>
                    <a:pt x="105333" y="10807"/>
                  </a:lnTo>
                  <a:lnTo>
                    <a:pt x="97294" y="9144"/>
                  </a:lnTo>
                  <a:lnTo>
                    <a:pt x="89077" y="10807"/>
                  </a:lnTo>
                  <a:lnTo>
                    <a:pt x="82461" y="15328"/>
                  </a:lnTo>
                  <a:lnTo>
                    <a:pt x="78028" y="21958"/>
                  </a:lnTo>
                  <a:lnTo>
                    <a:pt x="76428" y="29997"/>
                  </a:lnTo>
                  <a:lnTo>
                    <a:pt x="78028" y="38188"/>
                  </a:lnTo>
                  <a:lnTo>
                    <a:pt x="82461" y="44805"/>
                  </a:lnTo>
                  <a:lnTo>
                    <a:pt x="89077" y="49237"/>
                  </a:lnTo>
                  <a:lnTo>
                    <a:pt x="97294" y="50838"/>
                  </a:lnTo>
                  <a:lnTo>
                    <a:pt x="105333" y="49237"/>
                  </a:lnTo>
                  <a:lnTo>
                    <a:pt x="111963" y="44805"/>
                  </a:lnTo>
                  <a:lnTo>
                    <a:pt x="116471" y="38188"/>
                  </a:lnTo>
                  <a:lnTo>
                    <a:pt x="118135" y="2999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23D25C52-4988-84D8-25EC-ED3119D3DE5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29007" y="15943274"/>
              <a:ext cx="248043" cy="190233"/>
            </a:xfrm>
            <a:prstGeom prst="rect">
              <a:avLst/>
            </a:prstGeom>
          </p:spPr>
        </p:pic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11277563-7F0F-7BC5-A8E9-6FAD8C296D86}"/>
                </a:ext>
              </a:extLst>
            </p:cNvPr>
            <p:cNvSpPr/>
            <p:nvPr/>
          </p:nvSpPr>
          <p:spPr>
            <a:xfrm>
              <a:off x="9421977" y="15877425"/>
              <a:ext cx="41910" cy="256540"/>
            </a:xfrm>
            <a:custGeom>
              <a:avLst/>
              <a:gdLst/>
              <a:ahLst/>
              <a:cxnLst/>
              <a:rect l="l" t="t" r="r" b="b"/>
              <a:pathLst>
                <a:path w="41909" h="256540">
                  <a:moveTo>
                    <a:pt x="35128" y="71704"/>
                  </a:moveTo>
                  <a:lnTo>
                    <a:pt x="6210" y="71704"/>
                  </a:lnTo>
                  <a:lnTo>
                    <a:pt x="6210" y="256082"/>
                  </a:lnTo>
                  <a:lnTo>
                    <a:pt x="35128" y="256082"/>
                  </a:lnTo>
                  <a:lnTo>
                    <a:pt x="35128" y="71704"/>
                  </a:lnTo>
                  <a:close/>
                </a:path>
                <a:path w="41909" h="256540">
                  <a:moveTo>
                    <a:pt x="20853" y="0"/>
                  </a:moveTo>
                  <a:lnTo>
                    <a:pt x="12655" y="1663"/>
                  </a:lnTo>
                  <a:lnTo>
                    <a:pt x="6035" y="6173"/>
                  </a:lnTo>
                  <a:lnTo>
                    <a:pt x="1611" y="12810"/>
                  </a:lnTo>
                  <a:lnTo>
                    <a:pt x="0" y="20853"/>
                  </a:lnTo>
                  <a:lnTo>
                    <a:pt x="1611" y="29044"/>
                  </a:lnTo>
                  <a:lnTo>
                    <a:pt x="6035" y="35660"/>
                  </a:lnTo>
                  <a:lnTo>
                    <a:pt x="12655" y="40082"/>
                  </a:lnTo>
                  <a:lnTo>
                    <a:pt x="20853" y="41694"/>
                  </a:lnTo>
                  <a:lnTo>
                    <a:pt x="28894" y="40082"/>
                  </a:lnTo>
                  <a:lnTo>
                    <a:pt x="35526" y="35660"/>
                  </a:lnTo>
                  <a:lnTo>
                    <a:pt x="40032" y="29044"/>
                  </a:lnTo>
                  <a:lnTo>
                    <a:pt x="41694" y="20853"/>
                  </a:lnTo>
                  <a:lnTo>
                    <a:pt x="40032" y="12810"/>
                  </a:lnTo>
                  <a:lnTo>
                    <a:pt x="35526" y="6173"/>
                  </a:lnTo>
                  <a:lnTo>
                    <a:pt x="28894" y="1663"/>
                  </a:lnTo>
                  <a:lnTo>
                    <a:pt x="20853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905F912A-EAA3-C4E9-E4AC-F1AEB85DFCB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11572" y="15943274"/>
              <a:ext cx="155486" cy="190233"/>
            </a:xfrm>
            <a:prstGeom prst="rect">
              <a:avLst/>
            </a:prstGeom>
          </p:spPr>
        </p:pic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B602C105-F656-2A34-C31D-B8D7E6205B5E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06884" y="15943266"/>
              <a:ext cx="172300" cy="19610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8A5263B8-79C3-0746-1683-A047731CB2E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96206" y="15943266"/>
              <a:ext cx="172300" cy="196100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52B9B96C-9A81-CF96-E851-335767BCAD35}"/>
                </a:ext>
              </a:extLst>
            </p:cNvPr>
            <p:cNvSpPr/>
            <p:nvPr/>
          </p:nvSpPr>
          <p:spPr>
            <a:xfrm>
              <a:off x="10211269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A9C812B5-4973-FE61-11CD-962A2301018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81341" y="15943266"/>
              <a:ext cx="279102" cy="196100"/>
            </a:xfrm>
            <a:prstGeom prst="rect">
              <a:avLst/>
            </a:prstGeom>
          </p:spPr>
        </p:pic>
        <p:pic>
          <p:nvPicPr>
            <p:cNvPr id="43" name="object 43">
              <a:extLst>
                <a:ext uri="{FF2B5EF4-FFF2-40B4-BE49-F238E27FC236}">
                  <a16:creationId xmlns:a16="http://schemas.microsoft.com/office/drawing/2014/main" id="{9FE2D00A-A144-AECC-D090-38CA0978B32D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91505" y="15902659"/>
              <a:ext cx="294450" cy="236703"/>
            </a:xfrm>
            <a:prstGeom prst="rect">
              <a:avLst/>
            </a:prstGeom>
          </p:spPr>
        </p:pic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2C7D55F1-75EB-F338-1121-5AE9CA7C4EF7}"/>
                </a:ext>
              </a:extLst>
            </p:cNvPr>
            <p:cNvSpPr/>
            <p:nvPr/>
          </p:nvSpPr>
          <p:spPr>
            <a:xfrm>
              <a:off x="11011550" y="15877042"/>
              <a:ext cx="152400" cy="261620"/>
            </a:xfrm>
            <a:custGeom>
              <a:avLst/>
              <a:gdLst/>
              <a:ahLst/>
              <a:cxnLst/>
              <a:rect l="l" t="t" r="r" b="b"/>
              <a:pathLst>
                <a:path w="152400" h="261619">
                  <a:moveTo>
                    <a:pt x="130238" y="0"/>
                  </a:moveTo>
                  <a:lnTo>
                    <a:pt x="88544" y="0"/>
                  </a:lnTo>
                  <a:lnTo>
                    <a:pt x="61468" y="44653"/>
                  </a:lnTo>
                  <a:lnTo>
                    <a:pt x="89992" y="44653"/>
                  </a:lnTo>
                  <a:lnTo>
                    <a:pt x="130238" y="0"/>
                  </a:lnTo>
                  <a:close/>
                </a:path>
                <a:path w="152400" h="261619">
                  <a:moveTo>
                    <a:pt x="138159" y="91478"/>
                  </a:moveTo>
                  <a:lnTo>
                    <a:pt x="77914" y="91478"/>
                  </a:lnTo>
                  <a:lnTo>
                    <a:pt x="97572" y="94455"/>
                  </a:lnTo>
                  <a:lnTo>
                    <a:pt x="111907" y="102679"/>
                  </a:lnTo>
                  <a:lnTo>
                    <a:pt x="120682" y="115084"/>
                  </a:lnTo>
                  <a:lnTo>
                    <a:pt x="123659" y="130606"/>
                  </a:lnTo>
                  <a:lnTo>
                    <a:pt x="123659" y="148539"/>
                  </a:lnTo>
                  <a:lnTo>
                    <a:pt x="77634" y="150459"/>
                  </a:lnTo>
                  <a:lnTo>
                    <a:pt x="38093" y="158689"/>
                  </a:lnTo>
                  <a:lnTo>
                    <a:pt x="10420" y="176935"/>
                  </a:lnTo>
                  <a:lnTo>
                    <a:pt x="0" y="208902"/>
                  </a:lnTo>
                  <a:lnTo>
                    <a:pt x="4063" y="229485"/>
                  </a:lnTo>
                  <a:lnTo>
                    <a:pt x="16049" y="246226"/>
                  </a:lnTo>
                  <a:lnTo>
                    <a:pt x="35650" y="257478"/>
                  </a:lnTo>
                  <a:lnTo>
                    <a:pt x="62560" y="261594"/>
                  </a:lnTo>
                  <a:lnTo>
                    <a:pt x="83061" y="258848"/>
                  </a:lnTo>
                  <a:lnTo>
                    <a:pt x="100101" y="251161"/>
                  </a:lnTo>
                  <a:lnTo>
                    <a:pt x="113645" y="239359"/>
                  </a:lnTo>
                  <a:lnTo>
                    <a:pt x="114919" y="237439"/>
                  </a:lnTo>
                  <a:lnTo>
                    <a:pt x="68414" y="237439"/>
                  </a:lnTo>
                  <a:lnTo>
                    <a:pt x="52822" y="235467"/>
                  </a:lnTo>
                  <a:lnTo>
                    <a:pt x="40287" y="229620"/>
                  </a:lnTo>
                  <a:lnTo>
                    <a:pt x="31938" y="219999"/>
                  </a:lnTo>
                  <a:lnTo>
                    <a:pt x="28905" y="206705"/>
                  </a:lnTo>
                  <a:lnTo>
                    <a:pt x="36918" y="186463"/>
                  </a:lnTo>
                  <a:lnTo>
                    <a:pt x="58170" y="175106"/>
                  </a:lnTo>
                  <a:lnTo>
                    <a:pt x="88478" y="170127"/>
                  </a:lnTo>
                  <a:lnTo>
                    <a:pt x="123659" y="169024"/>
                  </a:lnTo>
                  <a:lnTo>
                    <a:pt x="152196" y="169024"/>
                  </a:lnTo>
                  <a:lnTo>
                    <a:pt x="152196" y="130606"/>
                  </a:lnTo>
                  <a:lnTo>
                    <a:pt x="147245" y="104351"/>
                  </a:lnTo>
                  <a:lnTo>
                    <a:pt x="138159" y="91478"/>
                  </a:lnTo>
                  <a:close/>
                </a:path>
                <a:path w="152400" h="261619">
                  <a:moveTo>
                    <a:pt x="152196" y="224269"/>
                  </a:moveTo>
                  <a:lnTo>
                    <a:pt x="123659" y="224269"/>
                  </a:lnTo>
                  <a:lnTo>
                    <a:pt x="123659" y="256463"/>
                  </a:lnTo>
                  <a:lnTo>
                    <a:pt x="152196" y="256463"/>
                  </a:lnTo>
                  <a:lnTo>
                    <a:pt x="152196" y="224269"/>
                  </a:lnTo>
                  <a:close/>
                </a:path>
                <a:path w="152400" h="261619">
                  <a:moveTo>
                    <a:pt x="152196" y="169024"/>
                  </a:moveTo>
                  <a:lnTo>
                    <a:pt x="123659" y="169024"/>
                  </a:lnTo>
                  <a:lnTo>
                    <a:pt x="123659" y="175615"/>
                  </a:lnTo>
                  <a:lnTo>
                    <a:pt x="119812" y="199939"/>
                  </a:lnTo>
                  <a:lnTo>
                    <a:pt x="108796" y="219562"/>
                  </a:lnTo>
                  <a:lnTo>
                    <a:pt x="91400" y="232667"/>
                  </a:lnTo>
                  <a:lnTo>
                    <a:pt x="68414" y="237439"/>
                  </a:lnTo>
                  <a:lnTo>
                    <a:pt x="114919" y="237439"/>
                  </a:lnTo>
                  <a:lnTo>
                    <a:pt x="123659" y="224269"/>
                  </a:lnTo>
                  <a:lnTo>
                    <a:pt x="152196" y="224269"/>
                  </a:lnTo>
                  <a:lnTo>
                    <a:pt x="152196" y="169024"/>
                  </a:lnTo>
                  <a:close/>
                </a:path>
                <a:path w="152400" h="261619">
                  <a:moveTo>
                    <a:pt x="79019" y="66230"/>
                  </a:moveTo>
                  <a:lnTo>
                    <a:pt x="50527" y="70249"/>
                  </a:lnTo>
                  <a:lnTo>
                    <a:pt x="27212" y="82191"/>
                  </a:lnTo>
                  <a:lnTo>
                    <a:pt x="10960" y="101881"/>
                  </a:lnTo>
                  <a:lnTo>
                    <a:pt x="3657" y="129146"/>
                  </a:lnTo>
                  <a:lnTo>
                    <a:pt x="32550" y="129146"/>
                  </a:lnTo>
                  <a:lnTo>
                    <a:pt x="36455" y="113691"/>
                  </a:lnTo>
                  <a:lnTo>
                    <a:pt x="45308" y="101881"/>
                  </a:lnTo>
                  <a:lnTo>
                    <a:pt x="59207" y="94174"/>
                  </a:lnTo>
                  <a:lnTo>
                    <a:pt x="77914" y="91478"/>
                  </a:lnTo>
                  <a:lnTo>
                    <a:pt x="138159" y="91478"/>
                  </a:lnTo>
                  <a:lnTo>
                    <a:pt x="132895" y="84021"/>
                  </a:lnTo>
                  <a:lnTo>
                    <a:pt x="109902" y="70890"/>
                  </a:lnTo>
                  <a:lnTo>
                    <a:pt x="79019" y="6623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>
              <a:extLst>
                <a:ext uri="{FF2B5EF4-FFF2-40B4-BE49-F238E27FC236}">
                  <a16:creationId xmlns:a16="http://schemas.microsoft.com/office/drawing/2014/main" id="{7916CCF4-0D5E-3080-101D-8A456977BFD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16000" y="15943274"/>
              <a:ext cx="155486" cy="190233"/>
            </a:xfrm>
            <a:prstGeom prst="rect">
              <a:avLst/>
            </a:prstGeom>
          </p:spPr>
        </p:pic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E82D3040-8161-3A8D-41BA-C435EED27460}"/>
                </a:ext>
              </a:extLst>
            </p:cNvPr>
            <p:cNvSpPr/>
            <p:nvPr/>
          </p:nvSpPr>
          <p:spPr>
            <a:xfrm>
              <a:off x="11411324" y="15943274"/>
              <a:ext cx="177165" cy="266065"/>
            </a:xfrm>
            <a:custGeom>
              <a:avLst/>
              <a:gdLst/>
              <a:ahLst/>
              <a:cxnLst/>
              <a:rect l="l" t="t" r="r" b="b"/>
              <a:pathLst>
                <a:path w="177165" h="266065">
                  <a:moveTo>
                    <a:pt x="39509" y="205231"/>
                  </a:moveTo>
                  <a:lnTo>
                    <a:pt x="9499" y="205231"/>
                  </a:lnTo>
                  <a:lnTo>
                    <a:pt x="18537" y="231948"/>
                  </a:lnTo>
                  <a:lnTo>
                    <a:pt x="36491" y="250777"/>
                  </a:lnTo>
                  <a:lnTo>
                    <a:pt x="61168" y="261924"/>
                  </a:lnTo>
                  <a:lnTo>
                    <a:pt x="90373" y="265595"/>
                  </a:lnTo>
                  <a:lnTo>
                    <a:pt x="125826" y="259919"/>
                  </a:lnTo>
                  <a:lnTo>
                    <a:pt x="153192" y="243784"/>
                  </a:lnTo>
                  <a:lnTo>
                    <a:pt x="154819" y="241452"/>
                  </a:lnTo>
                  <a:lnTo>
                    <a:pt x="90728" y="241452"/>
                  </a:lnTo>
                  <a:lnTo>
                    <a:pt x="72638" y="239341"/>
                  </a:lnTo>
                  <a:lnTo>
                    <a:pt x="57432" y="232805"/>
                  </a:lnTo>
                  <a:lnTo>
                    <a:pt x="46069" y="221537"/>
                  </a:lnTo>
                  <a:lnTo>
                    <a:pt x="39509" y="205231"/>
                  </a:lnTo>
                  <a:close/>
                </a:path>
                <a:path w="177165" h="266065">
                  <a:moveTo>
                    <a:pt x="177063" y="152552"/>
                  </a:moveTo>
                  <a:lnTo>
                    <a:pt x="148539" y="152552"/>
                  </a:lnTo>
                  <a:lnTo>
                    <a:pt x="148476" y="186575"/>
                  </a:lnTo>
                  <a:lnTo>
                    <a:pt x="144342" y="210125"/>
                  </a:lnTo>
                  <a:lnTo>
                    <a:pt x="132530" y="227414"/>
                  </a:lnTo>
                  <a:lnTo>
                    <a:pt x="114270" y="237914"/>
                  </a:lnTo>
                  <a:lnTo>
                    <a:pt x="90728" y="241452"/>
                  </a:lnTo>
                  <a:lnTo>
                    <a:pt x="154819" y="241452"/>
                  </a:lnTo>
                  <a:lnTo>
                    <a:pt x="170820" y="218526"/>
                  </a:lnTo>
                  <a:lnTo>
                    <a:pt x="177063" y="185483"/>
                  </a:lnTo>
                  <a:lnTo>
                    <a:pt x="177063" y="152552"/>
                  </a:lnTo>
                  <a:close/>
                </a:path>
                <a:path w="177165" h="266065">
                  <a:moveTo>
                    <a:pt x="84137" y="0"/>
                  </a:moveTo>
                  <a:lnTo>
                    <a:pt x="49999" y="6915"/>
                  </a:lnTo>
                  <a:lnTo>
                    <a:pt x="23409" y="26246"/>
                  </a:lnTo>
                  <a:lnTo>
                    <a:pt x="6149" y="55865"/>
                  </a:lnTo>
                  <a:lnTo>
                    <a:pt x="0" y="93649"/>
                  </a:lnTo>
                  <a:lnTo>
                    <a:pt x="6149" y="131165"/>
                  </a:lnTo>
                  <a:lnTo>
                    <a:pt x="23409" y="160553"/>
                  </a:lnTo>
                  <a:lnTo>
                    <a:pt x="49999" y="179721"/>
                  </a:lnTo>
                  <a:lnTo>
                    <a:pt x="84137" y="186575"/>
                  </a:lnTo>
                  <a:lnTo>
                    <a:pt x="103776" y="184242"/>
                  </a:lnTo>
                  <a:lnTo>
                    <a:pt x="121281" y="177517"/>
                  </a:lnTo>
                  <a:lnTo>
                    <a:pt x="136315" y="166816"/>
                  </a:lnTo>
                  <a:lnTo>
                    <a:pt x="139756" y="162801"/>
                  </a:lnTo>
                  <a:lnTo>
                    <a:pt x="89268" y="162801"/>
                  </a:lnTo>
                  <a:lnTo>
                    <a:pt x="64613" y="157963"/>
                  </a:lnTo>
                  <a:lnTo>
                    <a:pt x="45688" y="144137"/>
                  </a:lnTo>
                  <a:lnTo>
                    <a:pt x="33554" y="122355"/>
                  </a:lnTo>
                  <a:lnTo>
                    <a:pt x="29273" y="93649"/>
                  </a:lnTo>
                  <a:lnTo>
                    <a:pt x="33504" y="64728"/>
                  </a:lnTo>
                  <a:lnTo>
                    <a:pt x="45554" y="42841"/>
                  </a:lnTo>
                  <a:lnTo>
                    <a:pt x="64463" y="28982"/>
                  </a:lnTo>
                  <a:lnTo>
                    <a:pt x="89268" y="24142"/>
                  </a:lnTo>
                  <a:lnTo>
                    <a:pt x="139794" y="24142"/>
                  </a:lnTo>
                  <a:lnTo>
                    <a:pt x="136315" y="20065"/>
                  </a:lnTo>
                  <a:lnTo>
                    <a:pt x="121281" y="9237"/>
                  </a:lnTo>
                  <a:lnTo>
                    <a:pt x="103776" y="2389"/>
                  </a:lnTo>
                  <a:lnTo>
                    <a:pt x="84137" y="0"/>
                  </a:lnTo>
                  <a:close/>
                </a:path>
                <a:path w="177165" h="266065">
                  <a:moveTo>
                    <a:pt x="139794" y="24142"/>
                  </a:moveTo>
                  <a:lnTo>
                    <a:pt x="89268" y="24142"/>
                  </a:lnTo>
                  <a:lnTo>
                    <a:pt x="113809" y="28982"/>
                  </a:lnTo>
                  <a:lnTo>
                    <a:pt x="132486" y="42841"/>
                  </a:lnTo>
                  <a:lnTo>
                    <a:pt x="144371" y="64728"/>
                  </a:lnTo>
                  <a:lnTo>
                    <a:pt x="148539" y="93649"/>
                  </a:lnTo>
                  <a:lnTo>
                    <a:pt x="144268" y="122355"/>
                  </a:lnTo>
                  <a:lnTo>
                    <a:pt x="132210" y="144137"/>
                  </a:lnTo>
                  <a:lnTo>
                    <a:pt x="113499" y="157963"/>
                  </a:lnTo>
                  <a:lnTo>
                    <a:pt x="89268" y="162801"/>
                  </a:lnTo>
                  <a:lnTo>
                    <a:pt x="139756" y="162801"/>
                  </a:lnTo>
                  <a:lnTo>
                    <a:pt x="148539" y="152552"/>
                  </a:lnTo>
                  <a:lnTo>
                    <a:pt x="177063" y="152552"/>
                  </a:lnTo>
                  <a:lnTo>
                    <a:pt x="177063" y="34391"/>
                  </a:lnTo>
                  <a:lnTo>
                    <a:pt x="148539" y="34391"/>
                  </a:lnTo>
                  <a:lnTo>
                    <a:pt x="139794" y="24142"/>
                  </a:lnTo>
                  <a:close/>
                </a:path>
                <a:path w="177165" h="266065">
                  <a:moveTo>
                    <a:pt x="177063" y="5854"/>
                  </a:moveTo>
                  <a:lnTo>
                    <a:pt x="148539" y="5854"/>
                  </a:lnTo>
                  <a:lnTo>
                    <a:pt x="148539" y="34391"/>
                  </a:lnTo>
                  <a:lnTo>
                    <a:pt x="177063" y="34391"/>
                  </a:lnTo>
                  <a:lnTo>
                    <a:pt x="177063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C717C8AD-7E8D-CC99-D30F-3C5D096C80B3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640660" y="15949131"/>
              <a:ext cx="155486" cy="190233"/>
            </a:xfrm>
            <a:prstGeom prst="rect">
              <a:avLst/>
            </a:prstGeom>
          </p:spPr>
        </p:pic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337B4CE2-8888-25F8-9FDF-2ABB97DF6C1F}"/>
                </a:ext>
              </a:extLst>
            </p:cNvPr>
            <p:cNvSpPr/>
            <p:nvPr/>
          </p:nvSpPr>
          <p:spPr>
            <a:xfrm>
              <a:off x="11850954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>
              <a:extLst>
                <a:ext uri="{FF2B5EF4-FFF2-40B4-BE49-F238E27FC236}">
                  <a16:creationId xmlns:a16="http://schemas.microsoft.com/office/drawing/2014/main" id="{F45DED17-4E7E-8A65-9782-27A401DB3590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921910" y="15943275"/>
              <a:ext cx="178892" cy="196088"/>
            </a:xfrm>
            <a:prstGeom prst="rect">
              <a:avLst/>
            </a:prstGeom>
          </p:spPr>
        </p:pic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70313684-322A-1CA2-C29A-04F3819968B3}"/>
                </a:ext>
              </a:extLst>
            </p:cNvPr>
            <p:cNvSpPr/>
            <p:nvPr/>
          </p:nvSpPr>
          <p:spPr>
            <a:xfrm>
              <a:off x="12117570" y="15851807"/>
              <a:ext cx="73660" cy="344170"/>
            </a:xfrm>
            <a:custGeom>
              <a:avLst/>
              <a:gdLst/>
              <a:ahLst/>
              <a:cxnLst/>
              <a:rect l="l" t="t" r="r" b="b"/>
              <a:pathLst>
                <a:path w="73659" h="344169">
                  <a:moveTo>
                    <a:pt x="22682" y="0"/>
                  </a:moveTo>
                  <a:lnTo>
                    <a:pt x="0" y="14630"/>
                  </a:lnTo>
                  <a:lnTo>
                    <a:pt x="20174" y="51324"/>
                  </a:lnTo>
                  <a:lnTo>
                    <a:pt x="34580" y="90595"/>
                  </a:lnTo>
                  <a:lnTo>
                    <a:pt x="43221" y="131580"/>
                  </a:lnTo>
                  <a:lnTo>
                    <a:pt x="46100" y="173418"/>
                  </a:lnTo>
                  <a:lnTo>
                    <a:pt x="43227" y="214895"/>
                  </a:lnTo>
                  <a:lnTo>
                    <a:pt x="34628" y="255311"/>
                  </a:lnTo>
                  <a:lnTo>
                    <a:pt x="20335" y="293740"/>
                  </a:lnTo>
                  <a:lnTo>
                    <a:pt x="380" y="329260"/>
                  </a:lnTo>
                  <a:lnTo>
                    <a:pt x="23063" y="343890"/>
                  </a:lnTo>
                  <a:lnTo>
                    <a:pt x="44936" y="304956"/>
                  </a:lnTo>
                  <a:lnTo>
                    <a:pt x="60602" y="262902"/>
                  </a:lnTo>
                  <a:lnTo>
                    <a:pt x="70027" y="218724"/>
                  </a:lnTo>
                  <a:lnTo>
                    <a:pt x="73177" y="173418"/>
                  </a:lnTo>
                  <a:lnTo>
                    <a:pt x="70022" y="127696"/>
                  </a:lnTo>
                  <a:lnTo>
                    <a:pt x="60555" y="82865"/>
                  </a:lnTo>
                  <a:lnTo>
                    <a:pt x="44775" y="39957"/>
                  </a:lnTo>
                  <a:lnTo>
                    <a:pt x="22682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3" name="Picture 52" descr="A person wearing a mask and gloves holding a test tube&#10;&#10;AI-generated content may be incorrect.">
            <a:extLst>
              <a:ext uri="{FF2B5EF4-FFF2-40B4-BE49-F238E27FC236}">
                <a16:creationId xmlns:a16="http://schemas.microsoft.com/office/drawing/2014/main" id="{F4C03449-0DB9-141C-9980-D9351172C8A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14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4C933-FE1A-1C66-EB17-107D8D599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2085654B-6C7A-0A7E-69AB-82207B87B1C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4387" y="15315007"/>
            <a:ext cx="6580864" cy="459675"/>
            <a:chOff x="914387" y="15315007"/>
            <a:chExt cx="6580864" cy="459675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79341C8D-1C28-629C-DC89-12EA349907B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387" y="15325382"/>
              <a:ext cx="1350645" cy="355600"/>
            </a:xfrm>
            <a:custGeom>
              <a:avLst/>
              <a:gdLst/>
              <a:ahLst/>
              <a:cxnLst/>
              <a:rect l="l" t="t" r="r" b="b"/>
              <a:pathLst>
                <a:path w="1350645" h="355600">
                  <a:moveTo>
                    <a:pt x="316420" y="347522"/>
                  </a:moveTo>
                  <a:lnTo>
                    <a:pt x="279844" y="254228"/>
                  </a:lnTo>
                  <a:lnTo>
                    <a:pt x="265722" y="218186"/>
                  </a:lnTo>
                  <a:lnTo>
                    <a:pt x="224104" y="112052"/>
                  </a:lnTo>
                  <a:lnTo>
                    <a:pt x="224104" y="218186"/>
                  </a:lnTo>
                  <a:lnTo>
                    <a:pt x="91325" y="218186"/>
                  </a:lnTo>
                  <a:lnTo>
                    <a:pt x="157467" y="46901"/>
                  </a:lnTo>
                  <a:lnTo>
                    <a:pt x="224104" y="218186"/>
                  </a:lnTo>
                  <a:lnTo>
                    <a:pt x="224104" y="112052"/>
                  </a:lnTo>
                  <a:lnTo>
                    <a:pt x="198564" y="46901"/>
                  </a:lnTo>
                  <a:lnTo>
                    <a:pt x="180174" y="0"/>
                  </a:lnTo>
                  <a:lnTo>
                    <a:pt x="136245" y="0"/>
                  </a:lnTo>
                  <a:lnTo>
                    <a:pt x="0" y="347522"/>
                  </a:lnTo>
                  <a:lnTo>
                    <a:pt x="41465" y="347522"/>
                  </a:lnTo>
                  <a:lnTo>
                    <a:pt x="77508" y="254228"/>
                  </a:lnTo>
                  <a:lnTo>
                    <a:pt x="237934" y="254228"/>
                  </a:lnTo>
                  <a:lnTo>
                    <a:pt x="273977" y="347522"/>
                  </a:lnTo>
                  <a:lnTo>
                    <a:pt x="316420" y="347522"/>
                  </a:lnTo>
                  <a:close/>
                </a:path>
                <a:path w="1350645" h="355600">
                  <a:moveTo>
                    <a:pt x="547052" y="277418"/>
                  </a:moveTo>
                  <a:lnTo>
                    <a:pt x="523608" y="226085"/>
                  </a:lnTo>
                  <a:lnTo>
                    <a:pt x="454253" y="201409"/>
                  </a:lnTo>
                  <a:lnTo>
                    <a:pt x="424764" y="194475"/>
                  </a:lnTo>
                  <a:lnTo>
                    <a:pt x="404152" y="186651"/>
                  </a:lnTo>
                  <a:lnTo>
                    <a:pt x="392049" y="176339"/>
                  </a:lnTo>
                  <a:lnTo>
                    <a:pt x="388099" y="161912"/>
                  </a:lnTo>
                  <a:lnTo>
                    <a:pt x="391947" y="146659"/>
                  </a:lnTo>
                  <a:lnTo>
                    <a:pt x="402971" y="134277"/>
                  </a:lnTo>
                  <a:lnTo>
                    <a:pt x="420370" y="125958"/>
                  </a:lnTo>
                  <a:lnTo>
                    <a:pt x="443382" y="122923"/>
                  </a:lnTo>
                  <a:lnTo>
                    <a:pt x="466293" y="126060"/>
                  </a:lnTo>
                  <a:lnTo>
                    <a:pt x="483743" y="135077"/>
                  </a:lnTo>
                  <a:lnTo>
                    <a:pt x="495452" y="149364"/>
                  </a:lnTo>
                  <a:lnTo>
                    <a:pt x="501142" y="168338"/>
                  </a:lnTo>
                  <a:lnTo>
                    <a:pt x="540143" y="168338"/>
                  </a:lnTo>
                  <a:lnTo>
                    <a:pt x="530364" y="135813"/>
                  </a:lnTo>
                  <a:lnTo>
                    <a:pt x="510832" y="111442"/>
                  </a:lnTo>
                  <a:lnTo>
                    <a:pt x="481761" y="96139"/>
                  </a:lnTo>
                  <a:lnTo>
                    <a:pt x="443382" y="90830"/>
                  </a:lnTo>
                  <a:lnTo>
                    <a:pt x="405257" y="95872"/>
                  </a:lnTo>
                  <a:lnTo>
                    <a:pt x="375259" y="110388"/>
                  </a:lnTo>
                  <a:lnTo>
                    <a:pt x="355638" y="133527"/>
                  </a:lnTo>
                  <a:lnTo>
                    <a:pt x="348602" y="164388"/>
                  </a:lnTo>
                  <a:lnTo>
                    <a:pt x="354584" y="192938"/>
                  </a:lnTo>
                  <a:lnTo>
                    <a:pt x="372059" y="212826"/>
                  </a:lnTo>
                  <a:lnTo>
                    <a:pt x="400253" y="226517"/>
                  </a:lnTo>
                  <a:lnTo>
                    <a:pt x="438454" y="236448"/>
                  </a:lnTo>
                  <a:lnTo>
                    <a:pt x="470903" y="244055"/>
                  </a:lnTo>
                  <a:lnTo>
                    <a:pt x="492252" y="252501"/>
                  </a:lnTo>
                  <a:lnTo>
                    <a:pt x="503974" y="263525"/>
                  </a:lnTo>
                  <a:lnTo>
                    <a:pt x="507555" y="278904"/>
                  </a:lnTo>
                  <a:lnTo>
                    <a:pt x="503542" y="296265"/>
                  </a:lnTo>
                  <a:lnTo>
                    <a:pt x="491705" y="310375"/>
                  </a:lnTo>
                  <a:lnTo>
                    <a:pt x="472363" y="319874"/>
                  </a:lnTo>
                  <a:lnTo>
                    <a:pt x="445858" y="323342"/>
                  </a:lnTo>
                  <a:lnTo>
                    <a:pt x="418846" y="319532"/>
                  </a:lnTo>
                  <a:lnTo>
                    <a:pt x="398653" y="308775"/>
                  </a:lnTo>
                  <a:lnTo>
                    <a:pt x="385394" y="292100"/>
                  </a:lnTo>
                  <a:lnTo>
                    <a:pt x="379209" y="270510"/>
                  </a:lnTo>
                  <a:lnTo>
                    <a:pt x="338734" y="270510"/>
                  </a:lnTo>
                  <a:lnTo>
                    <a:pt x="348399" y="304406"/>
                  </a:lnTo>
                  <a:lnTo>
                    <a:pt x="369709" y="331304"/>
                  </a:lnTo>
                  <a:lnTo>
                    <a:pt x="402323" y="349046"/>
                  </a:lnTo>
                  <a:lnTo>
                    <a:pt x="445858" y="355434"/>
                  </a:lnTo>
                  <a:lnTo>
                    <a:pt x="488530" y="349567"/>
                  </a:lnTo>
                  <a:lnTo>
                    <a:pt x="520331" y="333273"/>
                  </a:lnTo>
                  <a:lnTo>
                    <a:pt x="540194" y="308571"/>
                  </a:lnTo>
                  <a:lnTo>
                    <a:pt x="547052" y="277418"/>
                  </a:lnTo>
                  <a:close/>
                </a:path>
                <a:path w="1350645" h="355600">
                  <a:moveTo>
                    <a:pt x="821093" y="219189"/>
                  </a:moveTo>
                  <a:lnTo>
                    <a:pt x="818476" y="200914"/>
                  </a:lnTo>
                  <a:lnTo>
                    <a:pt x="813650" y="167055"/>
                  </a:lnTo>
                  <a:lnTo>
                    <a:pt x="791959" y="126492"/>
                  </a:lnTo>
                  <a:lnTo>
                    <a:pt x="789178" y="124409"/>
                  </a:lnTo>
                  <a:lnTo>
                    <a:pt x="782091" y="119087"/>
                  </a:lnTo>
                  <a:lnTo>
                    <a:pt x="782091" y="200914"/>
                  </a:lnTo>
                  <a:lnTo>
                    <a:pt x="628561" y="200914"/>
                  </a:lnTo>
                  <a:lnTo>
                    <a:pt x="637184" y="169176"/>
                  </a:lnTo>
                  <a:lnTo>
                    <a:pt x="653859" y="145072"/>
                  </a:lnTo>
                  <a:lnTo>
                    <a:pt x="678129" y="129768"/>
                  </a:lnTo>
                  <a:lnTo>
                    <a:pt x="709523" y="124409"/>
                  </a:lnTo>
                  <a:lnTo>
                    <a:pt x="738352" y="129489"/>
                  </a:lnTo>
                  <a:lnTo>
                    <a:pt x="760984" y="144335"/>
                  </a:lnTo>
                  <a:lnTo>
                    <a:pt x="776020" y="168338"/>
                  </a:lnTo>
                  <a:lnTo>
                    <a:pt x="782091" y="200914"/>
                  </a:lnTo>
                  <a:lnTo>
                    <a:pt x="782091" y="119087"/>
                  </a:lnTo>
                  <a:lnTo>
                    <a:pt x="756932" y="100190"/>
                  </a:lnTo>
                  <a:lnTo>
                    <a:pt x="709523" y="90830"/>
                  </a:lnTo>
                  <a:lnTo>
                    <a:pt x="658964" y="100939"/>
                  </a:lnTo>
                  <a:lnTo>
                    <a:pt x="620915" y="128778"/>
                  </a:lnTo>
                  <a:lnTo>
                    <a:pt x="596925" y="170586"/>
                  </a:lnTo>
                  <a:lnTo>
                    <a:pt x="588581" y="222631"/>
                  </a:lnTo>
                  <a:lnTo>
                    <a:pt x="597077" y="275869"/>
                  </a:lnTo>
                  <a:lnTo>
                    <a:pt x="621398" y="317906"/>
                  </a:lnTo>
                  <a:lnTo>
                    <a:pt x="659803" y="345516"/>
                  </a:lnTo>
                  <a:lnTo>
                    <a:pt x="710514" y="355434"/>
                  </a:lnTo>
                  <a:lnTo>
                    <a:pt x="748919" y="349872"/>
                  </a:lnTo>
                  <a:lnTo>
                    <a:pt x="780846" y="333590"/>
                  </a:lnTo>
                  <a:lnTo>
                    <a:pt x="790930" y="322364"/>
                  </a:lnTo>
                  <a:lnTo>
                    <a:pt x="804633" y="307111"/>
                  </a:lnTo>
                  <a:lnTo>
                    <a:pt x="818616" y="271018"/>
                  </a:lnTo>
                  <a:lnTo>
                    <a:pt x="781596" y="271018"/>
                  </a:lnTo>
                  <a:lnTo>
                    <a:pt x="772160" y="292366"/>
                  </a:lnTo>
                  <a:lnTo>
                    <a:pt x="757580" y="308533"/>
                  </a:lnTo>
                  <a:lnTo>
                    <a:pt x="737362" y="318782"/>
                  </a:lnTo>
                  <a:lnTo>
                    <a:pt x="710996" y="322364"/>
                  </a:lnTo>
                  <a:lnTo>
                    <a:pt x="677405" y="316547"/>
                  </a:lnTo>
                  <a:lnTo>
                    <a:pt x="651446" y="299212"/>
                  </a:lnTo>
                  <a:lnTo>
                    <a:pt x="634288" y="270497"/>
                  </a:lnTo>
                  <a:lnTo>
                    <a:pt x="627075" y="230530"/>
                  </a:lnTo>
                  <a:lnTo>
                    <a:pt x="820597" y="230530"/>
                  </a:lnTo>
                  <a:lnTo>
                    <a:pt x="821093" y="225590"/>
                  </a:lnTo>
                  <a:lnTo>
                    <a:pt x="821093" y="219189"/>
                  </a:lnTo>
                  <a:close/>
                </a:path>
                <a:path w="1350645" h="355600">
                  <a:moveTo>
                    <a:pt x="1067473" y="277418"/>
                  </a:moveTo>
                  <a:lnTo>
                    <a:pt x="1044028" y="226085"/>
                  </a:lnTo>
                  <a:lnTo>
                    <a:pt x="974674" y="201409"/>
                  </a:lnTo>
                  <a:lnTo>
                    <a:pt x="945184" y="194475"/>
                  </a:lnTo>
                  <a:lnTo>
                    <a:pt x="924572" y="186651"/>
                  </a:lnTo>
                  <a:lnTo>
                    <a:pt x="912469" y="176339"/>
                  </a:lnTo>
                  <a:lnTo>
                    <a:pt x="908519" y="161912"/>
                  </a:lnTo>
                  <a:lnTo>
                    <a:pt x="912368" y="146659"/>
                  </a:lnTo>
                  <a:lnTo>
                    <a:pt x="923391" y="134277"/>
                  </a:lnTo>
                  <a:lnTo>
                    <a:pt x="940803" y="125958"/>
                  </a:lnTo>
                  <a:lnTo>
                    <a:pt x="963803" y="122923"/>
                  </a:lnTo>
                  <a:lnTo>
                    <a:pt x="986713" y="126060"/>
                  </a:lnTo>
                  <a:lnTo>
                    <a:pt x="1004163" y="135077"/>
                  </a:lnTo>
                  <a:lnTo>
                    <a:pt x="1015873" y="149364"/>
                  </a:lnTo>
                  <a:lnTo>
                    <a:pt x="1021562" y="168338"/>
                  </a:lnTo>
                  <a:lnTo>
                    <a:pt x="1060564" y="168338"/>
                  </a:lnTo>
                  <a:lnTo>
                    <a:pt x="1050785" y="135813"/>
                  </a:lnTo>
                  <a:lnTo>
                    <a:pt x="1031252" y="111442"/>
                  </a:lnTo>
                  <a:lnTo>
                    <a:pt x="1002182" y="96139"/>
                  </a:lnTo>
                  <a:lnTo>
                    <a:pt x="963803" y="90830"/>
                  </a:lnTo>
                  <a:lnTo>
                    <a:pt x="925677" y="95872"/>
                  </a:lnTo>
                  <a:lnTo>
                    <a:pt x="895680" y="110388"/>
                  </a:lnTo>
                  <a:lnTo>
                    <a:pt x="876058" y="133527"/>
                  </a:lnTo>
                  <a:lnTo>
                    <a:pt x="869022" y="164388"/>
                  </a:lnTo>
                  <a:lnTo>
                    <a:pt x="875017" y="192938"/>
                  </a:lnTo>
                  <a:lnTo>
                    <a:pt x="892479" y="212826"/>
                  </a:lnTo>
                  <a:lnTo>
                    <a:pt x="920686" y="226517"/>
                  </a:lnTo>
                  <a:lnTo>
                    <a:pt x="958875" y="236448"/>
                  </a:lnTo>
                  <a:lnTo>
                    <a:pt x="991336" y="244055"/>
                  </a:lnTo>
                  <a:lnTo>
                    <a:pt x="1012685" y="252501"/>
                  </a:lnTo>
                  <a:lnTo>
                    <a:pt x="1024407" y="263525"/>
                  </a:lnTo>
                  <a:lnTo>
                    <a:pt x="1027976" y="278904"/>
                  </a:lnTo>
                  <a:lnTo>
                    <a:pt x="1023962" y="296265"/>
                  </a:lnTo>
                  <a:lnTo>
                    <a:pt x="1012126" y="310375"/>
                  </a:lnTo>
                  <a:lnTo>
                    <a:pt x="992784" y="319874"/>
                  </a:lnTo>
                  <a:lnTo>
                    <a:pt x="966279" y="323342"/>
                  </a:lnTo>
                  <a:lnTo>
                    <a:pt x="939279" y="319532"/>
                  </a:lnTo>
                  <a:lnTo>
                    <a:pt x="919073" y="308775"/>
                  </a:lnTo>
                  <a:lnTo>
                    <a:pt x="905814" y="292100"/>
                  </a:lnTo>
                  <a:lnTo>
                    <a:pt x="899629" y="270510"/>
                  </a:lnTo>
                  <a:lnTo>
                    <a:pt x="859155" y="270510"/>
                  </a:lnTo>
                  <a:lnTo>
                    <a:pt x="868819" y="304406"/>
                  </a:lnTo>
                  <a:lnTo>
                    <a:pt x="890143" y="331304"/>
                  </a:lnTo>
                  <a:lnTo>
                    <a:pt x="922743" y="349046"/>
                  </a:lnTo>
                  <a:lnTo>
                    <a:pt x="966279" y="355434"/>
                  </a:lnTo>
                  <a:lnTo>
                    <a:pt x="1008964" y="349567"/>
                  </a:lnTo>
                  <a:lnTo>
                    <a:pt x="1040765" y="333273"/>
                  </a:lnTo>
                  <a:lnTo>
                    <a:pt x="1060615" y="308571"/>
                  </a:lnTo>
                  <a:lnTo>
                    <a:pt x="1067473" y="277418"/>
                  </a:lnTo>
                  <a:close/>
                </a:path>
                <a:path w="1350645" h="355600">
                  <a:moveTo>
                    <a:pt x="1350391" y="223608"/>
                  </a:moveTo>
                  <a:lnTo>
                    <a:pt x="1341640" y="169760"/>
                  </a:lnTo>
                  <a:lnTo>
                    <a:pt x="1317066" y="127800"/>
                  </a:lnTo>
                  <a:lnTo>
                    <a:pt x="1313014" y="124879"/>
                  </a:lnTo>
                  <a:lnTo>
                    <a:pt x="1310398" y="122999"/>
                  </a:lnTo>
                  <a:lnTo>
                    <a:pt x="1310398" y="223608"/>
                  </a:lnTo>
                  <a:lnTo>
                    <a:pt x="1304874" y="264502"/>
                  </a:lnTo>
                  <a:lnTo>
                    <a:pt x="1304848" y="264718"/>
                  </a:lnTo>
                  <a:lnTo>
                    <a:pt x="1289024" y="295249"/>
                  </a:lnTo>
                  <a:lnTo>
                    <a:pt x="1288935" y="295440"/>
                  </a:lnTo>
                  <a:lnTo>
                    <a:pt x="1263751" y="314693"/>
                  </a:lnTo>
                  <a:lnTo>
                    <a:pt x="1230439" y="321348"/>
                  </a:lnTo>
                  <a:lnTo>
                    <a:pt x="1196835" y="314693"/>
                  </a:lnTo>
                  <a:lnTo>
                    <a:pt x="1196568" y="314693"/>
                  </a:lnTo>
                  <a:lnTo>
                    <a:pt x="1170825" y="295249"/>
                  </a:lnTo>
                  <a:lnTo>
                    <a:pt x="1154747" y="264718"/>
                  </a:lnTo>
                  <a:lnTo>
                    <a:pt x="1154633" y="264502"/>
                  </a:lnTo>
                  <a:lnTo>
                    <a:pt x="1148981" y="223608"/>
                  </a:lnTo>
                  <a:lnTo>
                    <a:pt x="1154557" y="182156"/>
                  </a:lnTo>
                  <a:lnTo>
                    <a:pt x="1170647" y="151104"/>
                  </a:lnTo>
                  <a:lnTo>
                    <a:pt x="1196263" y="131635"/>
                  </a:lnTo>
                  <a:lnTo>
                    <a:pt x="1230439" y="124879"/>
                  </a:lnTo>
                  <a:lnTo>
                    <a:pt x="1263967" y="131635"/>
                  </a:lnTo>
                  <a:lnTo>
                    <a:pt x="1289113" y="151104"/>
                  </a:lnTo>
                  <a:lnTo>
                    <a:pt x="1304925" y="182156"/>
                  </a:lnTo>
                  <a:lnTo>
                    <a:pt x="1310398" y="223608"/>
                  </a:lnTo>
                  <a:lnTo>
                    <a:pt x="1310398" y="122999"/>
                  </a:lnTo>
                  <a:lnTo>
                    <a:pt x="1279169" y="100545"/>
                  </a:lnTo>
                  <a:lnTo>
                    <a:pt x="1230439" y="90830"/>
                  </a:lnTo>
                  <a:lnTo>
                    <a:pt x="1181061" y="100545"/>
                  </a:lnTo>
                  <a:lnTo>
                    <a:pt x="1142695" y="127800"/>
                  </a:lnTo>
                  <a:lnTo>
                    <a:pt x="1117841" y="169760"/>
                  </a:lnTo>
                  <a:lnTo>
                    <a:pt x="1109002" y="223608"/>
                  </a:lnTo>
                  <a:lnTo>
                    <a:pt x="1117879" y="277114"/>
                  </a:lnTo>
                  <a:lnTo>
                    <a:pt x="1117917" y="277317"/>
                  </a:lnTo>
                  <a:lnTo>
                    <a:pt x="1142771" y="318782"/>
                  </a:lnTo>
                  <a:lnTo>
                    <a:pt x="1142873" y="318960"/>
                  </a:lnTo>
                  <a:lnTo>
                    <a:pt x="1181265" y="345871"/>
                  </a:lnTo>
                  <a:lnTo>
                    <a:pt x="1230439" y="355434"/>
                  </a:lnTo>
                  <a:lnTo>
                    <a:pt x="1278826" y="345871"/>
                  </a:lnTo>
                  <a:lnTo>
                    <a:pt x="1279067" y="345871"/>
                  </a:lnTo>
                  <a:lnTo>
                    <a:pt x="1313459" y="321348"/>
                  </a:lnTo>
                  <a:lnTo>
                    <a:pt x="1317066" y="318782"/>
                  </a:lnTo>
                  <a:lnTo>
                    <a:pt x="1341526" y="277317"/>
                  </a:lnTo>
                  <a:lnTo>
                    <a:pt x="1341640" y="277114"/>
                  </a:lnTo>
                  <a:lnTo>
                    <a:pt x="1350391" y="223608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F42E8C37-4888-668A-FD36-E13632DAA68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2120" y="15424103"/>
              <a:ext cx="119456" cy="248793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66F1970D-3C54-1C4D-22CD-6EDD2FE994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10472" y="15324892"/>
              <a:ext cx="259715" cy="348615"/>
            </a:xfrm>
            <a:custGeom>
              <a:avLst/>
              <a:gdLst/>
              <a:ahLst/>
              <a:cxnLst/>
              <a:rect l="l" t="t" r="r" b="b"/>
              <a:pathLst>
                <a:path w="259714" h="348615">
                  <a:moveTo>
                    <a:pt x="151053" y="0"/>
                  </a:moveTo>
                  <a:lnTo>
                    <a:pt x="0" y="0"/>
                  </a:lnTo>
                  <a:lnTo>
                    <a:pt x="0" y="348005"/>
                  </a:lnTo>
                  <a:lnTo>
                    <a:pt x="39992" y="348005"/>
                  </a:lnTo>
                  <a:lnTo>
                    <a:pt x="39992" y="204355"/>
                  </a:lnTo>
                  <a:lnTo>
                    <a:pt x="151053" y="204355"/>
                  </a:lnTo>
                  <a:lnTo>
                    <a:pt x="197939" y="196790"/>
                  </a:lnTo>
                  <a:lnTo>
                    <a:pt x="231771" y="175666"/>
                  </a:lnTo>
                  <a:lnTo>
                    <a:pt x="236113" y="168821"/>
                  </a:lnTo>
                  <a:lnTo>
                    <a:pt x="39992" y="168821"/>
                  </a:lnTo>
                  <a:lnTo>
                    <a:pt x="39992" y="35534"/>
                  </a:lnTo>
                  <a:lnTo>
                    <a:pt x="235997" y="35534"/>
                  </a:lnTo>
                  <a:lnTo>
                    <a:pt x="231771" y="28868"/>
                  </a:lnTo>
                  <a:lnTo>
                    <a:pt x="197939" y="7632"/>
                  </a:lnTo>
                  <a:lnTo>
                    <a:pt x="151053" y="0"/>
                  </a:lnTo>
                  <a:close/>
                </a:path>
                <a:path w="259714" h="348615">
                  <a:moveTo>
                    <a:pt x="235997" y="35534"/>
                  </a:moveTo>
                  <a:lnTo>
                    <a:pt x="148590" y="35534"/>
                  </a:lnTo>
                  <a:lnTo>
                    <a:pt x="178834" y="40254"/>
                  </a:lnTo>
                  <a:lnTo>
                    <a:pt x="200610" y="53674"/>
                  </a:lnTo>
                  <a:lnTo>
                    <a:pt x="213778" y="74684"/>
                  </a:lnTo>
                  <a:lnTo>
                    <a:pt x="218198" y="102171"/>
                  </a:lnTo>
                  <a:lnTo>
                    <a:pt x="213778" y="129869"/>
                  </a:lnTo>
                  <a:lnTo>
                    <a:pt x="200610" y="150860"/>
                  </a:lnTo>
                  <a:lnTo>
                    <a:pt x="178834" y="164168"/>
                  </a:lnTo>
                  <a:lnTo>
                    <a:pt x="148590" y="168821"/>
                  </a:lnTo>
                  <a:lnTo>
                    <a:pt x="236113" y="168821"/>
                  </a:lnTo>
                  <a:lnTo>
                    <a:pt x="252273" y="143340"/>
                  </a:lnTo>
                  <a:lnTo>
                    <a:pt x="259168" y="102171"/>
                  </a:lnTo>
                  <a:lnTo>
                    <a:pt x="252273" y="61213"/>
                  </a:lnTo>
                  <a:lnTo>
                    <a:pt x="235997" y="3553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" name="object 5">
              <a:extLst>
                <a:ext uri="{FF2B5EF4-FFF2-40B4-BE49-F238E27FC236}">
                  <a16:creationId xmlns:a16="http://schemas.microsoft.com/office/drawing/2014/main" id="{757B77C8-6811-F295-3D1C-DE1167CBB38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19088" y="15315017"/>
              <a:ext cx="667385" cy="366395"/>
              <a:chOff x="2919088" y="15315017"/>
              <a:chExt cx="667385" cy="366395"/>
            </a:xfrm>
          </p:grpSpPr>
          <p:pic>
            <p:nvPicPr>
              <p:cNvPr id="6" name="object 6">
                <a:extLst>
                  <a:ext uri="{FF2B5EF4-FFF2-40B4-BE49-F238E27FC236}">
                    <a16:creationId xmlns:a16="http://schemas.microsoft.com/office/drawing/2014/main" id="{255A1978-4F42-8541-BFCD-023B0AF506D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919088" y="15424103"/>
                <a:ext cx="119456" cy="248793"/>
              </a:xfrm>
              <a:prstGeom prst="rect">
                <a:avLst/>
              </a:prstGeom>
            </p:spPr>
          </p:pic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01BDBE47-F307-1AE0-F815-2A411788391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63278" y="15315019"/>
                <a:ext cx="523240" cy="366395"/>
              </a:xfrm>
              <a:custGeom>
                <a:avLst/>
                <a:gdLst/>
                <a:ahLst/>
                <a:cxnLst/>
                <a:rect l="l" t="t" r="r" b="b"/>
                <a:pathLst>
                  <a:path w="523239" h="366394">
                    <a:moveTo>
                      <a:pt x="241388" y="233972"/>
                    </a:moveTo>
                    <a:lnTo>
                      <a:pt x="232638" y="180124"/>
                    </a:lnTo>
                    <a:lnTo>
                      <a:pt x="208064" y="138163"/>
                    </a:lnTo>
                    <a:lnTo>
                      <a:pt x="204012" y="135242"/>
                    </a:lnTo>
                    <a:lnTo>
                      <a:pt x="201396" y="133362"/>
                    </a:lnTo>
                    <a:lnTo>
                      <a:pt x="201396" y="233972"/>
                    </a:lnTo>
                    <a:lnTo>
                      <a:pt x="195872" y="274866"/>
                    </a:lnTo>
                    <a:lnTo>
                      <a:pt x="154749" y="325056"/>
                    </a:lnTo>
                    <a:lnTo>
                      <a:pt x="121437" y="331711"/>
                    </a:lnTo>
                    <a:lnTo>
                      <a:pt x="87820" y="325056"/>
                    </a:lnTo>
                    <a:lnTo>
                      <a:pt x="87553" y="325056"/>
                    </a:lnTo>
                    <a:lnTo>
                      <a:pt x="61823" y="305612"/>
                    </a:lnTo>
                    <a:lnTo>
                      <a:pt x="45732" y="275082"/>
                    </a:lnTo>
                    <a:lnTo>
                      <a:pt x="45618" y="274866"/>
                    </a:lnTo>
                    <a:lnTo>
                      <a:pt x="39979" y="233972"/>
                    </a:lnTo>
                    <a:lnTo>
                      <a:pt x="45554" y="192519"/>
                    </a:lnTo>
                    <a:lnTo>
                      <a:pt x="61633" y="161467"/>
                    </a:lnTo>
                    <a:lnTo>
                      <a:pt x="87249" y="141998"/>
                    </a:lnTo>
                    <a:lnTo>
                      <a:pt x="121437" y="135242"/>
                    </a:lnTo>
                    <a:lnTo>
                      <a:pt x="154952" y="141998"/>
                    </a:lnTo>
                    <a:lnTo>
                      <a:pt x="180098" y="161467"/>
                    </a:lnTo>
                    <a:lnTo>
                      <a:pt x="195910" y="192519"/>
                    </a:lnTo>
                    <a:lnTo>
                      <a:pt x="201396" y="233972"/>
                    </a:lnTo>
                    <a:lnTo>
                      <a:pt x="201396" y="133362"/>
                    </a:lnTo>
                    <a:lnTo>
                      <a:pt x="170154" y="110909"/>
                    </a:lnTo>
                    <a:lnTo>
                      <a:pt x="121437" y="101193"/>
                    </a:lnTo>
                    <a:lnTo>
                      <a:pt x="72047" y="110909"/>
                    </a:lnTo>
                    <a:lnTo>
                      <a:pt x="33680" y="138163"/>
                    </a:lnTo>
                    <a:lnTo>
                      <a:pt x="8839" y="180124"/>
                    </a:lnTo>
                    <a:lnTo>
                      <a:pt x="0" y="233972"/>
                    </a:lnTo>
                    <a:lnTo>
                      <a:pt x="8864" y="287477"/>
                    </a:lnTo>
                    <a:lnTo>
                      <a:pt x="33756" y="329145"/>
                    </a:lnTo>
                    <a:lnTo>
                      <a:pt x="72250" y="356235"/>
                    </a:lnTo>
                    <a:lnTo>
                      <a:pt x="121437" y="365798"/>
                    </a:lnTo>
                    <a:lnTo>
                      <a:pt x="169811" y="356235"/>
                    </a:lnTo>
                    <a:lnTo>
                      <a:pt x="170065" y="356235"/>
                    </a:lnTo>
                    <a:lnTo>
                      <a:pt x="204444" y="331711"/>
                    </a:lnTo>
                    <a:lnTo>
                      <a:pt x="208064" y="329145"/>
                    </a:lnTo>
                    <a:lnTo>
                      <a:pt x="232511" y="287680"/>
                    </a:lnTo>
                    <a:lnTo>
                      <a:pt x="232638" y="287477"/>
                    </a:lnTo>
                    <a:lnTo>
                      <a:pt x="241388" y="233972"/>
                    </a:lnTo>
                    <a:close/>
                  </a:path>
                  <a:path w="523239" h="366394">
                    <a:moveTo>
                      <a:pt x="522833" y="0"/>
                    </a:moveTo>
                    <a:lnTo>
                      <a:pt x="484327" y="0"/>
                    </a:lnTo>
                    <a:lnTo>
                      <a:pt x="484327" y="150063"/>
                    </a:lnTo>
                    <a:lnTo>
                      <a:pt x="484327" y="233972"/>
                    </a:lnTo>
                    <a:lnTo>
                      <a:pt x="478485" y="274447"/>
                    </a:lnTo>
                    <a:lnTo>
                      <a:pt x="461987" y="305244"/>
                    </a:lnTo>
                    <a:lnTo>
                      <a:pt x="436422" y="324840"/>
                    </a:lnTo>
                    <a:lnTo>
                      <a:pt x="403364" y="331711"/>
                    </a:lnTo>
                    <a:lnTo>
                      <a:pt x="369824" y="324840"/>
                    </a:lnTo>
                    <a:lnTo>
                      <a:pt x="344131" y="305244"/>
                    </a:lnTo>
                    <a:lnTo>
                      <a:pt x="327710" y="274447"/>
                    </a:lnTo>
                    <a:lnTo>
                      <a:pt x="321919" y="233972"/>
                    </a:lnTo>
                    <a:lnTo>
                      <a:pt x="327634" y="192938"/>
                    </a:lnTo>
                    <a:lnTo>
                      <a:pt x="343941" y="161848"/>
                    </a:lnTo>
                    <a:lnTo>
                      <a:pt x="369608" y="142138"/>
                    </a:lnTo>
                    <a:lnTo>
                      <a:pt x="403364" y="135242"/>
                    </a:lnTo>
                    <a:lnTo>
                      <a:pt x="436841" y="142138"/>
                    </a:lnTo>
                    <a:lnTo>
                      <a:pt x="462356" y="161848"/>
                    </a:lnTo>
                    <a:lnTo>
                      <a:pt x="478624" y="192938"/>
                    </a:lnTo>
                    <a:lnTo>
                      <a:pt x="484327" y="233972"/>
                    </a:lnTo>
                    <a:lnTo>
                      <a:pt x="484327" y="150063"/>
                    </a:lnTo>
                    <a:lnTo>
                      <a:pt x="447306" y="114338"/>
                    </a:lnTo>
                    <a:lnTo>
                      <a:pt x="396951" y="101193"/>
                    </a:lnTo>
                    <a:lnTo>
                      <a:pt x="350037" y="111048"/>
                    </a:lnTo>
                    <a:lnTo>
                      <a:pt x="313715" y="138531"/>
                    </a:lnTo>
                    <a:lnTo>
                      <a:pt x="290258" y="180530"/>
                    </a:lnTo>
                    <a:lnTo>
                      <a:pt x="281940" y="233972"/>
                    </a:lnTo>
                    <a:lnTo>
                      <a:pt x="290258" y="287058"/>
                    </a:lnTo>
                    <a:lnTo>
                      <a:pt x="313715" y="328764"/>
                    </a:lnTo>
                    <a:lnTo>
                      <a:pt x="350037" y="356031"/>
                    </a:lnTo>
                    <a:lnTo>
                      <a:pt x="396951" y="365798"/>
                    </a:lnTo>
                    <a:lnTo>
                      <a:pt x="423519" y="362394"/>
                    </a:lnTo>
                    <a:lnTo>
                      <a:pt x="447306" y="352653"/>
                    </a:lnTo>
                    <a:lnTo>
                      <a:pt x="467753" y="337261"/>
                    </a:lnTo>
                    <a:lnTo>
                      <a:pt x="472274" y="331711"/>
                    </a:lnTo>
                    <a:lnTo>
                      <a:pt x="484327" y="316915"/>
                    </a:lnTo>
                    <a:lnTo>
                      <a:pt x="484327" y="357886"/>
                    </a:lnTo>
                    <a:lnTo>
                      <a:pt x="522833" y="357886"/>
                    </a:lnTo>
                    <a:lnTo>
                      <a:pt x="522833" y="316915"/>
                    </a:lnTo>
                    <a:lnTo>
                      <a:pt x="522833" y="150063"/>
                    </a:lnTo>
                    <a:lnTo>
                      <a:pt x="522833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CCC92929-7FDE-D701-C706-9100BD92EE3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56286" y="15424097"/>
              <a:ext cx="210185" cy="257175"/>
            </a:xfrm>
            <a:custGeom>
              <a:avLst/>
              <a:gdLst/>
              <a:ahLst/>
              <a:cxnLst/>
              <a:rect l="l" t="t" r="r" b="b"/>
              <a:pathLst>
                <a:path w="210185" h="257175">
                  <a:moveTo>
                    <a:pt x="209804" y="0"/>
                  </a:moveTo>
                  <a:lnTo>
                    <a:pt x="170802" y="0"/>
                  </a:lnTo>
                  <a:lnTo>
                    <a:pt x="170802" y="131800"/>
                  </a:lnTo>
                  <a:lnTo>
                    <a:pt x="165503" y="169320"/>
                  </a:lnTo>
                  <a:lnTo>
                    <a:pt x="150625" y="197951"/>
                  </a:lnTo>
                  <a:lnTo>
                    <a:pt x="127693" y="216214"/>
                  </a:lnTo>
                  <a:lnTo>
                    <a:pt x="98234" y="222631"/>
                  </a:lnTo>
                  <a:lnTo>
                    <a:pt x="72244" y="218191"/>
                  </a:lnTo>
                  <a:lnTo>
                    <a:pt x="53563" y="204868"/>
                  </a:lnTo>
                  <a:lnTo>
                    <a:pt x="42286" y="182656"/>
                  </a:lnTo>
                  <a:lnTo>
                    <a:pt x="38506" y="151549"/>
                  </a:lnTo>
                  <a:lnTo>
                    <a:pt x="38506" y="0"/>
                  </a:lnTo>
                  <a:lnTo>
                    <a:pt x="0" y="0"/>
                  </a:lnTo>
                  <a:lnTo>
                    <a:pt x="0" y="156984"/>
                  </a:lnTo>
                  <a:lnTo>
                    <a:pt x="5963" y="198599"/>
                  </a:lnTo>
                  <a:lnTo>
                    <a:pt x="23264" y="229985"/>
                  </a:lnTo>
                  <a:lnTo>
                    <a:pt x="51022" y="249801"/>
                  </a:lnTo>
                  <a:lnTo>
                    <a:pt x="88353" y="256705"/>
                  </a:lnTo>
                  <a:lnTo>
                    <a:pt x="115189" y="253427"/>
                  </a:lnTo>
                  <a:lnTo>
                    <a:pt x="137907" y="244179"/>
                  </a:lnTo>
                  <a:lnTo>
                    <a:pt x="156460" y="229841"/>
                  </a:lnTo>
                  <a:lnTo>
                    <a:pt x="170802" y="211289"/>
                  </a:lnTo>
                  <a:lnTo>
                    <a:pt x="170802" y="248805"/>
                  </a:lnTo>
                  <a:lnTo>
                    <a:pt x="209804" y="248805"/>
                  </a:lnTo>
                  <a:lnTo>
                    <a:pt x="20980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7AC751E6-C52E-7348-9373-92788F0364E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3423" y="15361425"/>
              <a:ext cx="669925" cy="319405"/>
            </a:xfrm>
            <a:custGeom>
              <a:avLst/>
              <a:gdLst/>
              <a:ahLst/>
              <a:cxnLst/>
              <a:rect l="l" t="t" r="r" b="b"/>
              <a:pathLst>
                <a:path w="669925" h="319405">
                  <a:moveTo>
                    <a:pt x="229044" y="149059"/>
                  </a:moveTo>
                  <a:lnTo>
                    <a:pt x="217563" y="110388"/>
                  </a:lnTo>
                  <a:lnTo>
                    <a:pt x="194551" y="80645"/>
                  </a:lnTo>
                  <a:lnTo>
                    <a:pt x="161632" y="61544"/>
                  </a:lnTo>
                  <a:lnTo>
                    <a:pt x="120446" y="54787"/>
                  </a:lnTo>
                  <a:lnTo>
                    <a:pt x="70802" y="64782"/>
                  </a:lnTo>
                  <a:lnTo>
                    <a:pt x="32816" y="92494"/>
                  </a:lnTo>
                  <a:lnTo>
                    <a:pt x="8547" y="134543"/>
                  </a:lnTo>
                  <a:lnTo>
                    <a:pt x="0" y="187566"/>
                  </a:lnTo>
                  <a:lnTo>
                    <a:pt x="8623" y="240449"/>
                  </a:lnTo>
                  <a:lnTo>
                    <a:pt x="33070" y="282181"/>
                  </a:lnTo>
                  <a:lnTo>
                    <a:pt x="71208" y="309562"/>
                  </a:lnTo>
                  <a:lnTo>
                    <a:pt x="120929" y="319392"/>
                  </a:lnTo>
                  <a:lnTo>
                    <a:pt x="162128" y="312851"/>
                  </a:lnTo>
                  <a:lnTo>
                    <a:pt x="194614" y="294462"/>
                  </a:lnTo>
                  <a:lnTo>
                    <a:pt x="217297" y="266065"/>
                  </a:lnTo>
                  <a:lnTo>
                    <a:pt x="229044" y="229539"/>
                  </a:lnTo>
                  <a:lnTo>
                    <a:pt x="189064" y="229539"/>
                  </a:lnTo>
                  <a:lnTo>
                    <a:pt x="181267" y="251726"/>
                  </a:lnTo>
                  <a:lnTo>
                    <a:pt x="167030" y="269214"/>
                  </a:lnTo>
                  <a:lnTo>
                    <a:pt x="146786" y="280708"/>
                  </a:lnTo>
                  <a:lnTo>
                    <a:pt x="120929" y="284822"/>
                  </a:lnTo>
                  <a:lnTo>
                    <a:pt x="86410" y="277329"/>
                  </a:lnTo>
                  <a:lnTo>
                    <a:pt x="61010" y="256692"/>
                  </a:lnTo>
                  <a:lnTo>
                    <a:pt x="45339" y="225691"/>
                  </a:lnTo>
                  <a:lnTo>
                    <a:pt x="39979" y="187083"/>
                  </a:lnTo>
                  <a:lnTo>
                    <a:pt x="45402" y="148704"/>
                  </a:lnTo>
                  <a:lnTo>
                    <a:pt x="61137" y="117678"/>
                  </a:lnTo>
                  <a:lnTo>
                    <a:pt x="86423" y="96913"/>
                  </a:lnTo>
                  <a:lnTo>
                    <a:pt x="120446" y="89344"/>
                  </a:lnTo>
                  <a:lnTo>
                    <a:pt x="146786" y="93751"/>
                  </a:lnTo>
                  <a:lnTo>
                    <a:pt x="167144" y="106070"/>
                  </a:lnTo>
                  <a:lnTo>
                    <a:pt x="181317" y="124955"/>
                  </a:lnTo>
                  <a:lnTo>
                    <a:pt x="189064" y="149059"/>
                  </a:lnTo>
                  <a:lnTo>
                    <a:pt x="229044" y="149059"/>
                  </a:lnTo>
                  <a:close/>
                </a:path>
                <a:path w="669925" h="319405">
                  <a:moveTo>
                    <a:pt x="397446" y="62687"/>
                  </a:moveTo>
                  <a:lnTo>
                    <a:pt x="337223" y="62687"/>
                  </a:lnTo>
                  <a:lnTo>
                    <a:pt x="337223" y="0"/>
                  </a:lnTo>
                  <a:lnTo>
                    <a:pt x="298729" y="0"/>
                  </a:lnTo>
                  <a:lnTo>
                    <a:pt x="298729" y="62687"/>
                  </a:lnTo>
                  <a:lnTo>
                    <a:pt x="252818" y="62687"/>
                  </a:lnTo>
                  <a:lnTo>
                    <a:pt x="252818" y="95758"/>
                  </a:lnTo>
                  <a:lnTo>
                    <a:pt x="298729" y="95758"/>
                  </a:lnTo>
                  <a:lnTo>
                    <a:pt x="298729" y="256209"/>
                  </a:lnTo>
                  <a:lnTo>
                    <a:pt x="301637" y="278790"/>
                  </a:lnTo>
                  <a:lnTo>
                    <a:pt x="311251" y="296240"/>
                  </a:lnTo>
                  <a:lnTo>
                    <a:pt x="328917" y="307492"/>
                  </a:lnTo>
                  <a:lnTo>
                    <a:pt x="355981" y="311480"/>
                  </a:lnTo>
                  <a:lnTo>
                    <a:pt x="397446" y="311480"/>
                  </a:lnTo>
                  <a:lnTo>
                    <a:pt x="397446" y="277418"/>
                  </a:lnTo>
                  <a:lnTo>
                    <a:pt x="363397" y="277418"/>
                  </a:lnTo>
                  <a:lnTo>
                    <a:pt x="351802" y="276225"/>
                  </a:lnTo>
                  <a:lnTo>
                    <a:pt x="343636" y="272288"/>
                  </a:lnTo>
                  <a:lnTo>
                    <a:pt x="338810" y="265125"/>
                  </a:lnTo>
                  <a:lnTo>
                    <a:pt x="337223" y="254228"/>
                  </a:lnTo>
                  <a:lnTo>
                    <a:pt x="337223" y="95758"/>
                  </a:lnTo>
                  <a:lnTo>
                    <a:pt x="397446" y="95758"/>
                  </a:lnTo>
                  <a:lnTo>
                    <a:pt x="397446" y="62687"/>
                  </a:lnTo>
                  <a:close/>
                </a:path>
                <a:path w="669925" h="319405">
                  <a:moveTo>
                    <a:pt x="669493" y="187566"/>
                  </a:moveTo>
                  <a:lnTo>
                    <a:pt x="660742" y="133718"/>
                  </a:lnTo>
                  <a:lnTo>
                    <a:pt x="636168" y="91757"/>
                  </a:lnTo>
                  <a:lnTo>
                    <a:pt x="632117" y="88836"/>
                  </a:lnTo>
                  <a:lnTo>
                    <a:pt x="629500" y="86956"/>
                  </a:lnTo>
                  <a:lnTo>
                    <a:pt x="629500" y="187566"/>
                  </a:lnTo>
                  <a:lnTo>
                    <a:pt x="623976" y="228460"/>
                  </a:lnTo>
                  <a:lnTo>
                    <a:pt x="582853" y="278650"/>
                  </a:lnTo>
                  <a:lnTo>
                    <a:pt x="549529" y="285305"/>
                  </a:lnTo>
                  <a:lnTo>
                    <a:pt x="515924" y="278650"/>
                  </a:lnTo>
                  <a:lnTo>
                    <a:pt x="515658" y="278650"/>
                  </a:lnTo>
                  <a:lnTo>
                    <a:pt x="489927" y="259207"/>
                  </a:lnTo>
                  <a:lnTo>
                    <a:pt x="473849" y="228676"/>
                  </a:lnTo>
                  <a:lnTo>
                    <a:pt x="473735" y="228460"/>
                  </a:lnTo>
                  <a:lnTo>
                    <a:pt x="468083" y="187566"/>
                  </a:lnTo>
                  <a:lnTo>
                    <a:pt x="473659" y="146113"/>
                  </a:lnTo>
                  <a:lnTo>
                    <a:pt x="489750" y="115062"/>
                  </a:lnTo>
                  <a:lnTo>
                    <a:pt x="515366" y="95592"/>
                  </a:lnTo>
                  <a:lnTo>
                    <a:pt x="549529" y="88836"/>
                  </a:lnTo>
                  <a:lnTo>
                    <a:pt x="583057" y="95592"/>
                  </a:lnTo>
                  <a:lnTo>
                    <a:pt x="608215" y="115062"/>
                  </a:lnTo>
                  <a:lnTo>
                    <a:pt x="624014" y="146113"/>
                  </a:lnTo>
                  <a:lnTo>
                    <a:pt x="629500" y="187566"/>
                  </a:lnTo>
                  <a:lnTo>
                    <a:pt x="629500" y="86956"/>
                  </a:lnTo>
                  <a:lnTo>
                    <a:pt x="598258" y="64503"/>
                  </a:lnTo>
                  <a:lnTo>
                    <a:pt x="549529" y="54787"/>
                  </a:lnTo>
                  <a:lnTo>
                    <a:pt x="500164" y="64503"/>
                  </a:lnTo>
                  <a:lnTo>
                    <a:pt x="461797" y="91757"/>
                  </a:lnTo>
                  <a:lnTo>
                    <a:pt x="436943" y="133718"/>
                  </a:lnTo>
                  <a:lnTo>
                    <a:pt x="428104" y="187566"/>
                  </a:lnTo>
                  <a:lnTo>
                    <a:pt x="436981" y="241071"/>
                  </a:lnTo>
                  <a:lnTo>
                    <a:pt x="437019" y="241274"/>
                  </a:lnTo>
                  <a:lnTo>
                    <a:pt x="461873" y="282740"/>
                  </a:lnTo>
                  <a:lnTo>
                    <a:pt x="461975" y="282917"/>
                  </a:lnTo>
                  <a:lnTo>
                    <a:pt x="500367" y="309829"/>
                  </a:lnTo>
                  <a:lnTo>
                    <a:pt x="549529" y="319392"/>
                  </a:lnTo>
                  <a:lnTo>
                    <a:pt x="597916" y="309829"/>
                  </a:lnTo>
                  <a:lnTo>
                    <a:pt x="598170" y="309829"/>
                  </a:lnTo>
                  <a:lnTo>
                    <a:pt x="632561" y="285305"/>
                  </a:lnTo>
                  <a:lnTo>
                    <a:pt x="636168" y="282740"/>
                  </a:lnTo>
                  <a:lnTo>
                    <a:pt x="660628" y="241274"/>
                  </a:lnTo>
                  <a:lnTo>
                    <a:pt x="660742" y="241071"/>
                  </a:lnTo>
                  <a:lnTo>
                    <a:pt x="669493" y="1875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9B3373B5-1D9E-29A3-C363-36A24F07D03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0259" y="15424103"/>
              <a:ext cx="119456" cy="248793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FD36E39A-76C6-658E-6F1D-B919EA21B3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96160" y="15315007"/>
              <a:ext cx="260350" cy="366395"/>
            </a:xfrm>
            <a:custGeom>
              <a:avLst/>
              <a:gdLst/>
              <a:ahLst/>
              <a:cxnLst/>
              <a:rect l="l" t="t" r="r" b="b"/>
              <a:pathLst>
                <a:path w="260350" h="366394">
                  <a:moveTo>
                    <a:pt x="115506" y="97243"/>
                  </a:moveTo>
                  <a:lnTo>
                    <a:pt x="68515" y="107264"/>
                  </a:lnTo>
                  <a:lnTo>
                    <a:pt x="32026" y="135197"/>
                  </a:lnTo>
                  <a:lnTo>
                    <a:pt x="8400" y="177846"/>
                  </a:lnTo>
                  <a:lnTo>
                    <a:pt x="0" y="232016"/>
                  </a:lnTo>
                  <a:lnTo>
                    <a:pt x="8400" y="286030"/>
                  </a:lnTo>
                  <a:lnTo>
                    <a:pt x="32026" y="328339"/>
                  </a:lnTo>
                  <a:lnTo>
                    <a:pt x="68515" y="355931"/>
                  </a:lnTo>
                  <a:lnTo>
                    <a:pt x="115506" y="365798"/>
                  </a:lnTo>
                  <a:lnTo>
                    <a:pt x="137220" y="363543"/>
                  </a:lnTo>
                  <a:lnTo>
                    <a:pt x="157038" y="357030"/>
                  </a:lnTo>
                  <a:lnTo>
                    <a:pt x="174728" y="346633"/>
                  </a:lnTo>
                  <a:lnTo>
                    <a:pt x="190055" y="332727"/>
                  </a:lnTo>
                  <a:lnTo>
                    <a:pt x="260159" y="332727"/>
                  </a:lnTo>
                  <a:lnTo>
                    <a:pt x="260159" y="306057"/>
                  </a:lnTo>
                  <a:lnTo>
                    <a:pt x="131305" y="306057"/>
                  </a:lnTo>
                  <a:lnTo>
                    <a:pt x="106718" y="301012"/>
                  </a:lnTo>
                  <a:lnTo>
                    <a:pt x="88239" y="286434"/>
                  </a:lnTo>
                  <a:lnTo>
                    <a:pt x="76609" y="263157"/>
                  </a:lnTo>
                  <a:lnTo>
                    <a:pt x="72567" y="232016"/>
                  </a:lnTo>
                  <a:lnTo>
                    <a:pt x="76539" y="200506"/>
                  </a:lnTo>
                  <a:lnTo>
                    <a:pt x="88053" y="176912"/>
                  </a:lnTo>
                  <a:lnTo>
                    <a:pt x="106509" y="162112"/>
                  </a:lnTo>
                  <a:lnTo>
                    <a:pt x="131305" y="156984"/>
                  </a:lnTo>
                  <a:lnTo>
                    <a:pt x="260159" y="156984"/>
                  </a:lnTo>
                  <a:lnTo>
                    <a:pt x="260159" y="131305"/>
                  </a:lnTo>
                  <a:lnTo>
                    <a:pt x="190055" y="131305"/>
                  </a:lnTo>
                  <a:lnTo>
                    <a:pt x="174728" y="117035"/>
                  </a:lnTo>
                  <a:lnTo>
                    <a:pt x="157038" y="106321"/>
                  </a:lnTo>
                  <a:lnTo>
                    <a:pt x="137220" y="99583"/>
                  </a:lnTo>
                  <a:lnTo>
                    <a:pt x="115506" y="97243"/>
                  </a:lnTo>
                  <a:close/>
                </a:path>
                <a:path w="260350" h="366394">
                  <a:moveTo>
                    <a:pt x="260159" y="332727"/>
                  </a:moveTo>
                  <a:lnTo>
                    <a:pt x="190055" y="332727"/>
                  </a:lnTo>
                  <a:lnTo>
                    <a:pt x="190055" y="357886"/>
                  </a:lnTo>
                  <a:lnTo>
                    <a:pt x="260159" y="357886"/>
                  </a:lnTo>
                  <a:lnTo>
                    <a:pt x="260159" y="332727"/>
                  </a:lnTo>
                  <a:close/>
                </a:path>
                <a:path w="260350" h="366394">
                  <a:moveTo>
                    <a:pt x="260159" y="156984"/>
                  </a:moveTo>
                  <a:lnTo>
                    <a:pt x="131305" y="156984"/>
                  </a:lnTo>
                  <a:lnTo>
                    <a:pt x="156103" y="162112"/>
                  </a:lnTo>
                  <a:lnTo>
                    <a:pt x="174563" y="176912"/>
                  </a:lnTo>
                  <a:lnTo>
                    <a:pt x="186081" y="200506"/>
                  </a:lnTo>
                  <a:lnTo>
                    <a:pt x="190055" y="232016"/>
                  </a:lnTo>
                  <a:lnTo>
                    <a:pt x="186013" y="263157"/>
                  </a:lnTo>
                  <a:lnTo>
                    <a:pt x="174382" y="286434"/>
                  </a:lnTo>
                  <a:lnTo>
                    <a:pt x="155899" y="301012"/>
                  </a:lnTo>
                  <a:lnTo>
                    <a:pt x="131305" y="306057"/>
                  </a:lnTo>
                  <a:lnTo>
                    <a:pt x="260159" y="306057"/>
                  </a:lnTo>
                  <a:lnTo>
                    <a:pt x="260159" y="156984"/>
                  </a:lnTo>
                  <a:close/>
                </a:path>
                <a:path w="260350" h="366394">
                  <a:moveTo>
                    <a:pt x="260159" y="0"/>
                  </a:moveTo>
                  <a:lnTo>
                    <a:pt x="190055" y="0"/>
                  </a:lnTo>
                  <a:lnTo>
                    <a:pt x="190055" y="131305"/>
                  </a:lnTo>
                  <a:lnTo>
                    <a:pt x="260159" y="131305"/>
                  </a:lnTo>
                  <a:lnTo>
                    <a:pt x="26015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23FD445D-B103-369C-DFA2-3FE22D841EF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1306" y="15412260"/>
              <a:ext cx="250190" cy="268605"/>
            </a:xfrm>
            <a:custGeom>
              <a:avLst/>
              <a:gdLst/>
              <a:ahLst/>
              <a:cxnLst/>
              <a:rect l="l" t="t" r="r" b="b"/>
              <a:pathLst>
                <a:path w="250189" h="268605">
                  <a:moveTo>
                    <a:pt x="129336" y="0"/>
                  </a:moveTo>
                  <a:lnTo>
                    <a:pt x="84230" y="6768"/>
                  </a:lnTo>
                  <a:lnTo>
                    <a:pt x="48198" y="25716"/>
                  </a:lnTo>
                  <a:lnTo>
                    <a:pt x="21785" y="54806"/>
                  </a:lnTo>
                  <a:lnTo>
                    <a:pt x="5537" y="92002"/>
                  </a:lnTo>
                  <a:lnTo>
                    <a:pt x="0" y="135267"/>
                  </a:lnTo>
                  <a:lnTo>
                    <a:pt x="5786" y="178691"/>
                  </a:lnTo>
                  <a:lnTo>
                    <a:pt x="22593" y="215438"/>
                  </a:lnTo>
                  <a:lnTo>
                    <a:pt x="49588" y="243801"/>
                  </a:lnTo>
                  <a:lnTo>
                    <a:pt x="85942" y="262071"/>
                  </a:lnTo>
                  <a:lnTo>
                    <a:pt x="130822" y="268541"/>
                  </a:lnTo>
                  <a:lnTo>
                    <a:pt x="170474" y="263435"/>
                  </a:lnTo>
                  <a:lnTo>
                    <a:pt x="204806" y="247684"/>
                  </a:lnTo>
                  <a:lnTo>
                    <a:pt x="231270" y="220642"/>
                  </a:lnTo>
                  <a:lnTo>
                    <a:pt x="234724" y="212255"/>
                  </a:lnTo>
                  <a:lnTo>
                    <a:pt x="131813" y="212255"/>
                  </a:lnTo>
                  <a:lnTo>
                    <a:pt x="107484" y="208815"/>
                  </a:lnTo>
                  <a:lnTo>
                    <a:pt x="88249" y="198064"/>
                  </a:lnTo>
                  <a:lnTo>
                    <a:pt x="74752" y="179352"/>
                  </a:lnTo>
                  <a:lnTo>
                    <a:pt x="67640" y="152031"/>
                  </a:lnTo>
                  <a:lnTo>
                    <a:pt x="249288" y="152031"/>
                  </a:lnTo>
                  <a:lnTo>
                    <a:pt x="249796" y="145618"/>
                  </a:lnTo>
                  <a:lnTo>
                    <a:pt x="249796" y="136728"/>
                  </a:lnTo>
                  <a:lnTo>
                    <a:pt x="246480" y="106133"/>
                  </a:lnTo>
                  <a:lnTo>
                    <a:pt x="69608" y="106133"/>
                  </a:lnTo>
                  <a:lnTo>
                    <a:pt x="78025" y="84544"/>
                  </a:lnTo>
                  <a:lnTo>
                    <a:pt x="78108" y="84329"/>
                  </a:lnTo>
                  <a:lnTo>
                    <a:pt x="91328" y="69100"/>
                  </a:lnTo>
                  <a:lnTo>
                    <a:pt x="108482" y="60238"/>
                  </a:lnTo>
                  <a:lnTo>
                    <a:pt x="108113" y="60238"/>
                  </a:lnTo>
                  <a:lnTo>
                    <a:pt x="129336" y="57251"/>
                  </a:lnTo>
                  <a:lnTo>
                    <a:pt x="231749" y="57251"/>
                  </a:lnTo>
                  <a:lnTo>
                    <a:pt x="230002" y="52779"/>
                  </a:lnTo>
                  <a:lnTo>
                    <a:pt x="205649" y="24247"/>
                  </a:lnTo>
                  <a:lnTo>
                    <a:pt x="172008" y="6259"/>
                  </a:lnTo>
                  <a:lnTo>
                    <a:pt x="129336" y="0"/>
                  </a:lnTo>
                  <a:close/>
                </a:path>
                <a:path w="250189" h="268605">
                  <a:moveTo>
                    <a:pt x="247319" y="181660"/>
                  </a:moveTo>
                  <a:lnTo>
                    <a:pt x="181178" y="181660"/>
                  </a:lnTo>
                  <a:lnTo>
                    <a:pt x="174432" y="194140"/>
                  </a:lnTo>
                  <a:lnTo>
                    <a:pt x="163896" y="203801"/>
                  </a:lnTo>
                  <a:lnTo>
                    <a:pt x="149659" y="210041"/>
                  </a:lnTo>
                  <a:lnTo>
                    <a:pt x="131813" y="212255"/>
                  </a:lnTo>
                  <a:lnTo>
                    <a:pt x="234724" y="212255"/>
                  </a:lnTo>
                  <a:lnTo>
                    <a:pt x="247319" y="181660"/>
                  </a:lnTo>
                  <a:close/>
                </a:path>
                <a:path w="250189" h="268605">
                  <a:moveTo>
                    <a:pt x="231749" y="57251"/>
                  </a:moveTo>
                  <a:lnTo>
                    <a:pt x="129336" y="57251"/>
                  </a:lnTo>
                  <a:lnTo>
                    <a:pt x="149242" y="60238"/>
                  </a:lnTo>
                  <a:lnTo>
                    <a:pt x="164887" y="69291"/>
                  </a:lnTo>
                  <a:lnTo>
                    <a:pt x="175717" y="84544"/>
                  </a:lnTo>
                  <a:lnTo>
                    <a:pt x="181178" y="106133"/>
                  </a:lnTo>
                  <a:lnTo>
                    <a:pt x="246480" y="106133"/>
                  </a:lnTo>
                  <a:lnTo>
                    <a:pt x="244804" y="90667"/>
                  </a:lnTo>
                  <a:lnTo>
                    <a:pt x="231749" y="57251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F60D8C89-CEA3-E081-0F52-6ED1AA8F89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84964" y="15317482"/>
              <a:ext cx="871855" cy="457200"/>
            </a:xfrm>
            <a:custGeom>
              <a:avLst/>
              <a:gdLst/>
              <a:ahLst/>
              <a:cxnLst/>
              <a:rect l="l" t="t" r="r" b="b"/>
              <a:pathLst>
                <a:path w="871854" h="457200">
                  <a:moveTo>
                    <a:pt x="297180" y="251764"/>
                  </a:moveTo>
                  <a:lnTo>
                    <a:pt x="287769" y="206451"/>
                  </a:lnTo>
                  <a:lnTo>
                    <a:pt x="261200" y="175806"/>
                  </a:lnTo>
                  <a:lnTo>
                    <a:pt x="219913" y="155613"/>
                  </a:lnTo>
                  <a:lnTo>
                    <a:pt x="166357" y="141681"/>
                  </a:lnTo>
                  <a:lnTo>
                    <a:pt x="132613" y="133959"/>
                  </a:lnTo>
                  <a:lnTo>
                    <a:pt x="108902" y="125818"/>
                  </a:lnTo>
                  <a:lnTo>
                    <a:pt x="94919" y="115366"/>
                  </a:lnTo>
                  <a:lnTo>
                    <a:pt x="90335" y="100711"/>
                  </a:lnTo>
                  <a:lnTo>
                    <a:pt x="94576" y="85255"/>
                  </a:lnTo>
                  <a:lnTo>
                    <a:pt x="106502" y="73431"/>
                  </a:lnTo>
                  <a:lnTo>
                    <a:pt x="124904" y="65862"/>
                  </a:lnTo>
                  <a:lnTo>
                    <a:pt x="148590" y="63195"/>
                  </a:lnTo>
                  <a:lnTo>
                    <a:pt x="172110" y="66141"/>
                  </a:lnTo>
                  <a:lnTo>
                    <a:pt x="190550" y="74917"/>
                  </a:lnTo>
                  <a:lnTo>
                    <a:pt x="203428" y="89433"/>
                  </a:lnTo>
                  <a:lnTo>
                    <a:pt x="210299" y="109588"/>
                  </a:lnTo>
                  <a:lnTo>
                    <a:pt x="287794" y="109588"/>
                  </a:lnTo>
                  <a:lnTo>
                    <a:pt x="275996" y="65392"/>
                  </a:lnTo>
                  <a:lnTo>
                    <a:pt x="248602" y="30721"/>
                  </a:lnTo>
                  <a:lnTo>
                    <a:pt x="206502" y="8089"/>
                  </a:lnTo>
                  <a:lnTo>
                    <a:pt x="150558" y="0"/>
                  </a:lnTo>
                  <a:lnTo>
                    <a:pt x="94602" y="7086"/>
                  </a:lnTo>
                  <a:lnTo>
                    <a:pt x="50901" y="27825"/>
                  </a:lnTo>
                  <a:lnTo>
                    <a:pt x="22479" y="61429"/>
                  </a:lnTo>
                  <a:lnTo>
                    <a:pt x="12344" y="107124"/>
                  </a:lnTo>
                  <a:lnTo>
                    <a:pt x="21666" y="149860"/>
                  </a:lnTo>
                  <a:lnTo>
                    <a:pt x="47752" y="179133"/>
                  </a:lnTo>
                  <a:lnTo>
                    <a:pt x="87718" y="198691"/>
                  </a:lnTo>
                  <a:lnTo>
                    <a:pt x="138709" y="212267"/>
                  </a:lnTo>
                  <a:lnTo>
                    <a:pt x="174536" y="220027"/>
                  </a:lnTo>
                  <a:lnTo>
                    <a:pt x="199428" y="228434"/>
                  </a:lnTo>
                  <a:lnTo>
                    <a:pt x="213969" y="239623"/>
                  </a:lnTo>
                  <a:lnTo>
                    <a:pt x="218694" y="255714"/>
                  </a:lnTo>
                  <a:lnTo>
                    <a:pt x="213563" y="274713"/>
                  </a:lnTo>
                  <a:lnTo>
                    <a:pt x="199555" y="288112"/>
                  </a:lnTo>
                  <a:lnTo>
                    <a:pt x="178689" y="296049"/>
                  </a:lnTo>
                  <a:lnTo>
                    <a:pt x="153022" y="298665"/>
                  </a:lnTo>
                  <a:lnTo>
                    <a:pt x="123482" y="295148"/>
                  </a:lnTo>
                  <a:lnTo>
                    <a:pt x="101434" y="284594"/>
                  </a:lnTo>
                  <a:lnTo>
                    <a:pt x="86804" y="267004"/>
                  </a:lnTo>
                  <a:lnTo>
                    <a:pt x="79489" y="242392"/>
                  </a:lnTo>
                  <a:lnTo>
                    <a:pt x="0" y="242392"/>
                  </a:lnTo>
                  <a:lnTo>
                    <a:pt x="8991" y="283400"/>
                  </a:lnTo>
                  <a:lnTo>
                    <a:pt x="29591" y="316941"/>
                  </a:lnTo>
                  <a:lnTo>
                    <a:pt x="61023" y="342087"/>
                  </a:lnTo>
                  <a:lnTo>
                    <a:pt x="102577" y="357860"/>
                  </a:lnTo>
                  <a:lnTo>
                    <a:pt x="153530" y="363334"/>
                  </a:lnTo>
                  <a:lnTo>
                    <a:pt x="211162" y="355612"/>
                  </a:lnTo>
                  <a:lnTo>
                    <a:pt x="256628" y="333463"/>
                  </a:lnTo>
                  <a:lnTo>
                    <a:pt x="286461" y="298348"/>
                  </a:lnTo>
                  <a:lnTo>
                    <a:pt x="297180" y="251764"/>
                  </a:lnTo>
                  <a:close/>
                </a:path>
                <a:path w="871854" h="457200">
                  <a:moveTo>
                    <a:pt x="578154" y="231508"/>
                  </a:moveTo>
                  <a:lnTo>
                    <a:pt x="573163" y="185458"/>
                  </a:lnTo>
                  <a:lnTo>
                    <a:pt x="558355" y="147561"/>
                  </a:lnTo>
                  <a:lnTo>
                    <a:pt x="509536" y="105956"/>
                  </a:lnTo>
                  <a:lnTo>
                    <a:pt x="509536" y="200914"/>
                  </a:lnTo>
                  <a:lnTo>
                    <a:pt x="397967" y="200914"/>
                  </a:lnTo>
                  <a:lnTo>
                    <a:pt x="406374" y="179324"/>
                  </a:lnTo>
                  <a:lnTo>
                    <a:pt x="406463" y="179120"/>
                  </a:lnTo>
                  <a:lnTo>
                    <a:pt x="419684" y="163880"/>
                  </a:lnTo>
                  <a:lnTo>
                    <a:pt x="436841" y="155028"/>
                  </a:lnTo>
                  <a:lnTo>
                    <a:pt x="436460" y="155028"/>
                  </a:lnTo>
                  <a:lnTo>
                    <a:pt x="457695" y="152031"/>
                  </a:lnTo>
                  <a:lnTo>
                    <a:pt x="477596" y="155028"/>
                  </a:lnTo>
                  <a:lnTo>
                    <a:pt x="493242" y="164071"/>
                  </a:lnTo>
                  <a:lnTo>
                    <a:pt x="504075" y="179324"/>
                  </a:lnTo>
                  <a:lnTo>
                    <a:pt x="509536" y="200914"/>
                  </a:lnTo>
                  <a:lnTo>
                    <a:pt x="509536" y="105956"/>
                  </a:lnTo>
                  <a:lnTo>
                    <a:pt x="500367" y="101041"/>
                  </a:lnTo>
                  <a:lnTo>
                    <a:pt x="457695" y="94780"/>
                  </a:lnTo>
                  <a:lnTo>
                    <a:pt x="412584" y="101549"/>
                  </a:lnTo>
                  <a:lnTo>
                    <a:pt x="376555" y="120497"/>
                  </a:lnTo>
                  <a:lnTo>
                    <a:pt x="350139" y="149593"/>
                  </a:lnTo>
                  <a:lnTo>
                    <a:pt x="333895" y="186791"/>
                  </a:lnTo>
                  <a:lnTo>
                    <a:pt x="328358" y="230047"/>
                  </a:lnTo>
                  <a:lnTo>
                    <a:pt x="334137" y="273481"/>
                  </a:lnTo>
                  <a:lnTo>
                    <a:pt x="350951" y="310222"/>
                  </a:lnTo>
                  <a:lnTo>
                    <a:pt x="377939" y="338582"/>
                  </a:lnTo>
                  <a:lnTo>
                    <a:pt x="414299" y="356857"/>
                  </a:lnTo>
                  <a:lnTo>
                    <a:pt x="459181" y="363321"/>
                  </a:lnTo>
                  <a:lnTo>
                    <a:pt x="498830" y="358216"/>
                  </a:lnTo>
                  <a:lnTo>
                    <a:pt x="533158" y="342468"/>
                  </a:lnTo>
                  <a:lnTo>
                    <a:pt x="559625" y="315429"/>
                  </a:lnTo>
                  <a:lnTo>
                    <a:pt x="563079" y="307035"/>
                  </a:lnTo>
                  <a:lnTo>
                    <a:pt x="575678" y="276440"/>
                  </a:lnTo>
                  <a:lnTo>
                    <a:pt x="509536" y="276440"/>
                  </a:lnTo>
                  <a:lnTo>
                    <a:pt x="502780" y="288925"/>
                  </a:lnTo>
                  <a:lnTo>
                    <a:pt x="492252" y="298589"/>
                  </a:lnTo>
                  <a:lnTo>
                    <a:pt x="478015" y="304825"/>
                  </a:lnTo>
                  <a:lnTo>
                    <a:pt x="460171" y="307035"/>
                  </a:lnTo>
                  <a:lnTo>
                    <a:pt x="435838" y="303606"/>
                  </a:lnTo>
                  <a:lnTo>
                    <a:pt x="416598" y="292849"/>
                  </a:lnTo>
                  <a:lnTo>
                    <a:pt x="403110" y="274142"/>
                  </a:lnTo>
                  <a:lnTo>
                    <a:pt x="395998" y="246811"/>
                  </a:lnTo>
                  <a:lnTo>
                    <a:pt x="577646" y="246811"/>
                  </a:lnTo>
                  <a:lnTo>
                    <a:pt x="578154" y="240398"/>
                  </a:lnTo>
                  <a:lnTo>
                    <a:pt x="578154" y="231508"/>
                  </a:lnTo>
                  <a:close/>
                </a:path>
                <a:path w="871854" h="457200">
                  <a:moveTo>
                    <a:pt x="871448" y="102666"/>
                  </a:moveTo>
                  <a:lnTo>
                    <a:pt x="801344" y="102666"/>
                  </a:lnTo>
                  <a:lnTo>
                    <a:pt x="801344" y="126873"/>
                  </a:lnTo>
                  <a:lnTo>
                    <a:pt x="801344" y="224116"/>
                  </a:lnTo>
                  <a:lnTo>
                    <a:pt x="797306" y="253974"/>
                  </a:lnTo>
                  <a:lnTo>
                    <a:pt x="785672" y="276326"/>
                  </a:lnTo>
                  <a:lnTo>
                    <a:pt x="767194" y="290347"/>
                  </a:lnTo>
                  <a:lnTo>
                    <a:pt x="742594" y="295198"/>
                  </a:lnTo>
                  <a:lnTo>
                    <a:pt x="718007" y="290347"/>
                  </a:lnTo>
                  <a:lnTo>
                    <a:pt x="699528" y="276326"/>
                  </a:lnTo>
                  <a:lnTo>
                    <a:pt x="687895" y="253974"/>
                  </a:lnTo>
                  <a:lnTo>
                    <a:pt x="683856" y="224116"/>
                  </a:lnTo>
                  <a:lnTo>
                    <a:pt x="687832" y="193903"/>
                  </a:lnTo>
                  <a:lnTo>
                    <a:pt x="699338" y="171234"/>
                  </a:lnTo>
                  <a:lnTo>
                    <a:pt x="717804" y="156984"/>
                  </a:lnTo>
                  <a:lnTo>
                    <a:pt x="742594" y="152031"/>
                  </a:lnTo>
                  <a:lnTo>
                    <a:pt x="767397" y="156984"/>
                  </a:lnTo>
                  <a:lnTo>
                    <a:pt x="785850" y="171234"/>
                  </a:lnTo>
                  <a:lnTo>
                    <a:pt x="797369" y="193903"/>
                  </a:lnTo>
                  <a:lnTo>
                    <a:pt x="801344" y="224116"/>
                  </a:lnTo>
                  <a:lnTo>
                    <a:pt x="801344" y="126873"/>
                  </a:lnTo>
                  <a:lnTo>
                    <a:pt x="786015" y="113309"/>
                  </a:lnTo>
                  <a:lnTo>
                    <a:pt x="768324" y="103225"/>
                  </a:lnTo>
                  <a:lnTo>
                    <a:pt x="748512" y="96951"/>
                  </a:lnTo>
                  <a:lnTo>
                    <a:pt x="726795" y="94780"/>
                  </a:lnTo>
                  <a:lnTo>
                    <a:pt x="679805" y="104368"/>
                  </a:lnTo>
                  <a:lnTo>
                    <a:pt x="643318" y="131127"/>
                  </a:lnTo>
                  <a:lnTo>
                    <a:pt x="619683" y="172046"/>
                  </a:lnTo>
                  <a:lnTo>
                    <a:pt x="611289" y="224116"/>
                  </a:lnTo>
                  <a:lnTo>
                    <a:pt x="619683" y="276034"/>
                  </a:lnTo>
                  <a:lnTo>
                    <a:pt x="643318" y="316611"/>
                  </a:lnTo>
                  <a:lnTo>
                    <a:pt x="679881" y="343077"/>
                  </a:lnTo>
                  <a:lnTo>
                    <a:pt x="680097" y="343077"/>
                  </a:lnTo>
                  <a:lnTo>
                    <a:pt x="726795" y="352450"/>
                  </a:lnTo>
                  <a:lnTo>
                    <a:pt x="748512" y="350291"/>
                  </a:lnTo>
                  <a:lnTo>
                    <a:pt x="768324" y="344004"/>
                  </a:lnTo>
                  <a:lnTo>
                    <a:pt x="786015" y="333933"/>
                  </a:lnTo>
                  <a:lnTo>
                    <a:pt x="801344" y="320382"/>
                  </a:lnTo>
                  <a:lnTo>
                    <a:pt x="801344" y="346544"/>
                  </a:lnTo>
                  <a:lnTo>
                    <a:pt x="797585" y="370586"/>
                  </a:lnTo>
                  <a:lnTo>
                    <a:pt x="786777" y="387883"/>
                  </a:lnTo>
                  <a:lnTo>
                    <a:pt x="769683" y="398322"/>
                  </a:lnTo>
                  <a:lnTo>
                    <a:pt x="747039" y="401815"/>
                  </a:lnTo>
                  <a:lnTo>
                    <a:pt x="728878" y="399719"/>
                  </a:lnTo>
                  <a:lnTo>
                    <a:pt x="713536" y="393179"/>
                  </a:lnTo>
                  <a:lnTo>
                    <a:pt x="701992" y="381825"/>
                  </a:lnTo>
                  <a:lnTo>
                    <a:pt x="695210" y="365290"/>
                  </a:lnTo>
                  <a:lnTo>
                    <a:pt x="622642" y="365290"/>
                  </a:lnTo>
                  <a:lnTo>
                    <a:pt x="634682" y="405257"/>
                  </a:lnTo>
                  <a:lnTo>
                    <a:pt x="661212" y="433971"/>
                  </a:lnTo>
                  <a:lnTo>
                    <a:pt x="698931" y="451307"/>
                  </a:lnTo>
                  <a:lnTo>
                    <a:pt x="744575" y="457111"/>
                  </a:lnTo>
                  <a:lnTo>
                    <a:pt x="796467" y="449084"/>
                  </a:lnTo>
                  <a:lnTo>
                    <a:pt x="836523" y="426199"/>
                  </a:lnTo>
                  <a:lnTo>
                    <a:pt x="854024" y="401815"/>
                  </a:lnTo>
                  <a:lnTo>
                    <a:pt x="862317" y="390271"/>
                  </a:lnTo>
                  <a:lnTo>
                    <a:pt x="871448" y="343077"/>
                  </a:lnTo>
                  <a:lnTo>
                    <a:pt x="871448" y="320382"/>
                  </a:lnTo>
                  <a:lnTo>
                    <a:pt x="871448" y="295198"/>
                  </a:lnTo>
                  <a:lnTo>
                    <a:pt x="871448" y="152031"/>
                  </a:lnTo>
                  <a:lnTo>
                    <a:pt x="871448" y="126873"/>
                  </a:lnTo>
                  <a:lnTo>
                    <a:pt x="871448" y="102666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FFB5957F-9C36-070A-BD27-4E9C4BA5FE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12769" y="15420148"/>
              <a:ext cx="234950" cy="260985"/>
            </a:xfrm>
            <a:custGeom>
              <a:avLst/>
              <a:gdLst/>
              <a:ahLst/>
              <a:cxnLst/>
              <a:rect l="l" t="t" r="r" b="b"/>
              <a:pathLst>
                <a:path w="234950" h="260984">
                  <a:moveTo>
                    <a:pt x="234480" y="0"/>
                  </a:moveTo>
                  <a:lnTo>
                    <a:pt x="163398" y="0"/>
                  </a:lnTo>
                  <a:lnTo>
                    <a:pt x="163398" y="139217"/>
                  </a:lnTo>
                  <a:lnTo>
                    <a:pt x="159934" y="164684"/>
                  </a:lnTo>
                  <a:lnTo>
                    <a:pt x="150129" y="184134"/>
                  </a:lnTo>
                  <a:lnTo>
                    <a:pt x="134862" y="196549"/>
                  </a:lnTo>
                  <a:lnTo>
                    <a:pt x="115011" y="200914"/>
                  </a:lnTo>
                  <a:lnTo>
                    <a:pt x="95580" y="197559"/>
                  </a:lnTo>
                  <a:lnTo>
                    <a:pt x="81697" y="187772"/>
                  </a:lnTo>
                  <a:lnTo>
                    <a:pt x="73364" y="171971"/>
                  </a:lnTo>
                  <a:lnTo>
                    <a:pt x="70586" y="150571"/>
                  </a:lnTo>
                  <a:lnTo>
                    <a:pt x="70586" y="0"/>
                  </a:lnTo>
                  <a:lnTo>
                    <a:pt x="0" y="0"/>
                  </a:lnTo>
                  <a:lnTo>
                    <a:pt x="0" y="155003"/>
                  </a:lnTo>
                  <a:lnTo>
                    <a:pt x="6147" y="199002"/>
                  </a:lnTo>
                  <a:lnTo>
                    <a:pt x="24003" y="232265"/>
                  </a:lnTo>
                  <a:lnTo>
                    <a:pt x="52688" y="253310"/>
                  </a:lnTo>
                  <a:lnTo>
                    <a:pt x="91325" y="260654"/>
                  </a:lnTo>
                  <a:lnTo>
                    <a:pt x="113899" y="258063"/>
                  </a:lnTo>
                  <a:lnTo>
                    <a:pt x="133467" y="250658"/>
                  </a:lnTo>
                  <a:lnTo>
                    <a:pt x="149983" y="238993"/>
                  </a:lnTo>
                  <a:lnTo>
                    <a:pt x="163398" y="223621"/>
                  </a:lnTo>
                  <a:lnTo>
                    <a:pt x="163398" y="252742"/>
                  </a:lnTo>
                  <a:lnTo>
                    <a:pt x="234480" y="252742"/>
                  </a:lnTo>
                  <a:lnTo>
                    <a:pt x="23448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5" name="object 15">
              <a:extLst>
                <a:ext uri="{FF2B5EF4-FFF2-40B4-BE49-F238E27FC236}">
                  <a16:creationId xmlns:a16="http://schemas.microsoft.com/office/drawing/2014/main" id="{0CBD6879-7B09-EAC8-D35C-68B1E598E3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807546" y="15412251"/>
              <a:ext cx="687705" cy="268605"/>
              <a:chOff x="6807546" y="15412251"/>
              <a:chExt cx="687705" cy="268605"/>
            </a:xfrm>
          </p:grpSpPr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1ADCA1BB-171C-2F29-03D5-C924AC0E987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807546" y="15420153"/>
                <a:ext cx="153034" cy="252742"/>
              </a:xfrm>
              <a:prstGeom prst="rect">
                <a:avLst/>
              </a:prstGeom>
            </p:spPr>
          </p:pic>
          <p:sp>
            <p:nvSpPr>
              <p:cNvPr id="17" name="object 17">
                <a:extLst>
                  <a:ext uri="{FF2B5EF4-FFF2-40B4-BE49-F238E27FC236}">
                    <a16:creationId xmlns:a16="http://schemas.microsoft.com/office/drawing/2014/main" id="{4962C51D-646E-B4DE-DFC2-CDEED88C23C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981825" y="15412262"/>
                <a:ext cx="51308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513079" h="268605">
                    <a:moveTo>
                      <a:pt x="261645" y="134772"/>
                    </a:moveTo>
                    <a:lnTo>
                      <a:pt x="255562" y="90614"/>
                    </a:lnTo>
                    <a:lnTo>
                      <a:pt x="255536" y="90411"/>
                    </a:lnTo>
                    <a:lnTo>
                      <a:pt x="241160" y="59740"/>
                    </a:lnTo>
                    <a:lnTo>
                      <a:pt x="238201" y="53416"/>
                    </a:lnTo>
                    <a:lnTo>
                      <a:pt x="238099" y="53200"/>
                    </a:lnTo>
                    <a:lnTo>
                      <a:pt x="210680" y="24688"/>
                    </a:lnTo>
                    <a:lnTo>
                      <a:pt x="189077" y="13754"/>
                    </a:lnTo>
                    <a:lnTo>
                      <a:pt x="189077" y="134772"/>
                    </a:lnTo>
                    <a:lnTo>
                      <a:pt x="185039" y="165696"/>
                    </a:lnTo>
                    <a:lnTo>
                      <a:pt x="184975" y="166128"/>
                    </a:lnTo>
                    <a:lnTo>
                      <a:pt x="173278" y="189369"/>
                    </a:lnTo>
                    <a:lnTo>
                      <a:pt x="154927" y="203835"/>
                    </a:lnTo>
                    <a:lnTo>
                      <a:pt x="130822" y="208813"/>
                    </a:lnTo>
                    <a:lnTo>
                      <a:pt x="106730" y="203695"/>
                    </a:lnTo>
                    <a:lnTo>
                      <a:pt x="88366" y="189001"/>
                    </a:lnTo>
                    <a:lnTo>
                      <a:pt x="76682" y="165696"/>
                    </a:lnTo>
                    <a:lnTo>
                      <a:pt x="72567" y="134772"/>
                    </a:lnTo>
                    <a:lnTo>
                      <a:pt x="76542" y="103251"/>
                    </a:lnTo>
                    <a:lnTo>
                      <a:pt x="87998" y="79667"/>
                    </a:lnTo>
                    <a:lnTo>
                      <a:pt x="106311" y="64858"/>
                    </a:lnTo>
                    <a:lnTo>
                      <a:pt x="130822" y="59740"/>
                    </a:lnTo>
                    <a:lnTo>
                      <a:pt x="155676" y="64858"/>
                    </a:lnTo>
                    <a:lnTo>
                      <a:pt x="155422" y="64858"/>
                    </a:lnTo>
                    <a:lnTo>
                      <a:pt x="173647" y="79476"/>
                    </a:lnTo>
                    <a:lnTo>
                      <a:pt x="185115" y="103047"/>
                    </a:lnTo>
                    <a:lnTo>
                      <a:pt x="189077" y="134772"/>
                    </a:lnTo>
                    <a:lnTo>
                      <a:pt x="189077" y="13754"/>
                    </a:lnTo>
                    <a:lnTo>
                      <a:pt x="174726" y="6477"/>
                    </a:lnTo>
                    <a:lnTo>
                      <a:pt x="174967" y="6477"/>
                    </a:lnTo>
                    <a:lnTo>
                      <a:pt x="131318" y="0"/>
                    </a:lnTo>
                    <a:lnTo>
                      <a:pt x="87718" y="6477"/>
                    </a:lnTo>
                    <a:lnTo>
                      <a:pt x="51396" y="24828"/>
                    </a:lnTo>
                    <a:lnTo>
                      <a:pt x="23761" y="53416"/>
                    </a:lnTo>
                    <a:lnTo>
                      <a:pt x="6261" y="90411"/>
                    </a:lnTo>
                    <a:lnTo>
                      <a:pt x="0" y="134772"/>
                    </a:lnTo>
                    <a:lnTo>
                      <a:pt x="6235" y="178816"/>
                    </a:lnTo>
                    <a:lnTo>
                      <a:pt x="6311" y="179387"/>
                    </a:lnTo>
                    <a:lnTo>
                      <a:pt x="24155" y="216408"/>
                    </a:lnTo>
                    <a:lnTo>
                      <a:pt x="51930" y="244487"/>
                    </a:lnTo>
                    <a:lnTo>
                      <a:pt x="88023" y="262318"/>
                    </a:lnTo>
                    <a:lnTo>
                      <a:pt x="130822" y="268554"/>
                    </a:lnTo>
                    <a:lnTo>
                      <a:pt x="174193" y="262166"/>
                    </a:lnTo>
                    <a:lnTo>
                      <a:pt x="210362" y="244055"/>
                    </a:lnTo>
                    <a:lnTo>
                      <a:pt x="237921" y="215760"/>
                    </a:lnTo>
                    <a:lnTo>
                      <a:pt x="241223" y="208813"/>
                    </a:lnTo>
                    <a:lnTo>
                      <a:pt x="255485" y="178816"/>
                    </a:lnTo>
                    <a:lnTo>
                      <a:pt x="261645" y="134772"/>
                    </a:lnTo>
                    <a:close/>
                  </a:path>
                  <a:path w="513079" h="268605">
                    <a:moveTo>
                      <a:pt x="513003" y="182143"/>
                    </a:moveTo>
                    <a:lnTo>
                      <a:pt x="487451" y="127787"/>
                    </a:lnTo>
                    <a:lnTo>
                      <a:pt x="416737" y="102666"/>
                    </a:lnTo>
                    <a:lnTo>
                      <a:pt x="394563" y="97764"/>
                    </a:lnTo>
                    <a:lnTo>
                      <a:pt x="378485" y="92989"/>
                    </a:lnTo>
                    <a:lnTo>
                      <a:pt x="368706" y="86639"/>
                    </a:lnTo>
                    <a:lnTo>
                      <a:pt x="365404" y="77000"/>
                    </a:lnTo>
                    <a:lnTo>
                      <a:pt x="368312" y="66840"/>
                    </a:lnTo>
                    <a:lnTo>
                      <a:pt x="376135" y="59423"/>
                    </a:lnTo>
                    <a:lnTo>
                      <a:pt x="387477" y="54864"/>
                    </a:lnTo>
                    <a:lnTo>
                      <a:pt x="400951" y="53301"/>
                    </a:lnTo>
                    <a:lnTo>
                      <a:pt x="415963" y="55448"/>
                    </a:lnTo>
                    <a:lnTo>
                      <a:pt x="427101" y="61518"/>
                    </a:lnTo>
                    <a:lnTo>
                      <a:pt x="434530" y="71018"/>
                    </a:lnTo>
                    <a:lnTo>
                      <a:pt x="438454" y="83413"/>
                    </a:lnTo>
                    <a:lnTo>
                      <a:pt x="507072" y="83413"/>
                    </a:lnTo>
                    <a:lnTo>
                      <a:pt x="495833" y="47688"/>
                    </a:lnTo>
                    <a:lnTo>
                      <a:pt x="473824" y="21539"/>
                    </a:lnTo>
                    <a:lnTo>
                      <a:pt x="441896" y="5473"/>
                    </a:lnTo>
                    <a:lnTo>
                      <a:pt x="400951" y="0"/>
                    </a:lnTo>
                    <a:lnTo>
                      <a:pt x="356743" y="6019"/>
                    </a:lnTo>
                    <a:lnTo>
                      <a:pt x="323507" y="22961"/>
                    </a:lnTo>
                    <a:lnTo>
                      <a:pt x="302577" y="49149"/>
                    </a:lnTo>
                    <a:lnTo>
                      <a:pt x="295313" y="82931"/>
                    </a:lnTo>
                    <a:lnTo>
                      <a:pt x="301421" y="114642"/>
                    </a:lnTo>
                    <a:lnTo>
                      <a:pt x="318998" y="136309"/>
                    </a:lnTo>
                    <a:lnTo>
                      <a:pt x="346951" y="151041"/>
                    </a:lnTo>
                    <a:lnTo>
                      <a:pt x="384162" y="161912"/>
                    </a:lnTo>
                    <a:lnTo>
                      <a:pt x="408508" y="167551"/>
                    </a:lnTo>
                    <a:lnTo>
                      <a:pt x="426478" y="172529"/>
                    </a:lnTo>
                    <a:lnTo>
                      <a:pt x="437603" y="178993"/>
                    </a:lnTo>
                    <a:lnTo>
                      <a:pt x="441413" y="189052"/>
                    </a:lnTo>
                    <a:lnTo>
                      <a:pt x="438721" y="199478"/>
                    </a:lnTo>
                    <a:lnTo>
                      <a:pt x="430987" y="207949"/>
                    </a:lnTo>
                    <a:lnTo>
                      <a:pt x="418731" y="213639"/>
                    </a:lnTo>
                    <a:lnTo>
                      <a:pt x="402437" y="215722"/>
                    </a:lnTo>
                    <a:lnTo>
                      <a:pt x="384911" y="213321"/>
                    </a:lnTo>
                    <a:lnTo>
                      <a:pt x="371195" y="206476"/>
                    </a:lnTo>
                    <a:lnTo>
                      <a:pt x="361746" y="195732"/>
                    </a:lnTo>
                    <a:lnTo>
                      <a:pt x="357022" y="181660"/>
                    </a:lnTo>
                    <a:lnTo>
                      <a:pt x="286918" y="181660"/>
                    </a:lnTo>
                    <a:lnTo>
                      <a:pt x="296964" y="217309"/>
                    </a:lnTo>
                    <a:lnTo>
                      <a:pt x="319989" y="244729"/>
                    </a:lnTo>
                    <a:lnTo>
                      <a:pt x="355219" y="262331"/>
                    </a:lnTo>
                    <a:lnTo>
                      <a:pt x="401929" y="268541"/>
                    </a:lnTo>
                    <a:lnTo>
                      <a:pt x="448437" y="262547"/>
                    </a:lnTo>
                    <a:lnTo>
                      <a:pt x="483387" y="245351"/>
                    </a:lnTo>
                    <a:lnTo>
                      <a:pt x="505371" y="218147"/>
                    </a:lnTo>
                    <a:lnTo>
                      <a:pt x="513003" y="182143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8" name="object 18">
            <a:extLst>
              <a:ext uri="{FF2B5EF4-FFF2-40B4-BE49-F238E27FC236}">
                <a16:creationId xmlns:a16="http://schemas.microsoft.com/office/drawing/2014/main" id="{FFC21DB2-C701-1E9A-BF36-41BED730A2F9}"/>
              </a:ext>
            </a:extLst>
          </p:cNvPr>
          <p:cNvGrpSpPr/>
          <p:nvPr/>
        </p:nvGrpSpPr>
        <p:grpSpPr>
          <a:xfrm>
            <a:off x="8037576" y="14438376"/>
            <a:ext cx="4773295" cy="2212975"/>
            <a:chOff x="8037576" y="14438376"/>
            <a:chExt cx="4773295" cy="2212975"/>
          </a:xfrm>
        </p:grpSpPr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F49A9D99-9094-4B3B-386E-FEDCE82BC2B9}"/>
                </a:ext>
              </a:extLst>
            </p:cNvPr>
            <p:cNvSpPr/>
            <p:nvPr/>
          </p:nvSpPr>
          <p:spPr>
            <a:xfrm>
              <a:off x="8046720" y="14447520"/>
              <a:ext cx="4754880" cy="2194560"/>
            </a:xfrm>
            <a:custGeom>
              <a:avLst/>
              <a:gdLst/>
              <a:ahLst/>
              <a:cxnLst/>
              <a:rect l="l" t="t" r="r" b="b"/>
              <a:pathLst>
                <a:path w="4754880" h="2194559">
                  <a:moveTo>
                    <a:pt x="4754880" y="2194560"/>
                  </a:moveTo>
                  <a:lnTo>
                    <a:pt x="0" y="2194560"/>
                  </a:lnTo>
                  <a:lnTo>
                    <a:pt x="0" y="0"/>
                  </a:lnTo>
                  <a:lnTo>
                    <a:pt x="4754880" y="0"/>
                  </a:lnTo>
                  <a:lnTo>
                    <a:pt x="4754880" y="2194560"/>
                  </a:lnTo>
                  <a:close/>
                </a:path>
              </a:pathLst>
            </a:custGeom>
            <a:ln w="18288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A553AA42-F007-0AA4-DB69-C6C45AD3EA58}"/>
                </a:ext>
              </a:extLst>
            </p:cNvPr>
            <p:cNvSpPr/>
            <p:nvPr/>
          </p:nvSpPr>
          <p:spPr>
            <a:xfrm>
              <a:off x="9476675" y="14882544"/>
              <a:ext cx="242570" cy="269875"/>
            </a:xfrm>
            <a:custGeom>
              <a:avLst/>
              <a:gdLst/>
              <a:ahLst/>
              <a:cxnLst/>
              <a:rect l="l" t="t" r="r" b="b"/>
              <a:pathLst>
                <a:path w="242570" h="269875">
                  <a:moveTo>
                    <a:pt x="128409" y="0"/>
                  </a:moveTo>
                  <a:lnTo>
                    <a:pt x="84009" y="6591"/>
                  </a:lnTo>
                  <a:lnTo>
                    <a:pt x="48283" y="25160"/>
                  </a:lnTo>
                  <a:lnTo>
                    <a:pt x="21915" y="53898"/>
                  </a:lnTo>
                  <a:lnTo>
                    <a:pt x="5593" y="90996"/>
                  </a:lnTo>
                  <a:lnTo>
                    <a:pt x="0" y="134645"/>
                  </a:lnTo>
                  <a:lnTo>
                    <a:pt x="5674" y="178423"/>
                  </a:lnTo>
                  <a:lnTo>
                    <a:pt x="22217" y="215531"/>
                  </a:lnTo>
                  <a:lnTo>
                    <a:pt x="48911" y="244212"/>
                  </a:lnTo>
                  <a:lnTo>
                    <a:pt x="85035" y="262709"/>
                  </a:lnTo>
                  <a:lnTo>
                    <a:pt x="129870" y="269265"/>
                  </a:lnTo>
                  <a:lnTo>
                    <a:pt x="172548" y="262240"/>
                  </a:lnTo>
                  <a:lnTo>
                    <a:pt x="205967" y="242423"/>
                  </a:lnTo>
                  <a:lnTo>
                    <a:pt x="228962" y="211701"/>
                  </a:lnTo>
                  <a:lnTo>
                    <a:pt x="240372" y="171957"/>
                  </a:lnTo>
                  <a:lnTo>
                    <a:pt x="188417" y="171957"/>
                  </a:lnTo>
                  <a:lnTo>
                    <a:pt x="180326" y="192583"/>
                  </a:lnTo>
                  <a:lnTo>
                    <a:pt x="167605" y="207994"/>
                  </a:lnTo>
                  <a:lnTo>
                    <a:pt x="150287" y="217642"/>
                  </a:lnTo>
                  <a:lnTo>
                    <a:pt x="128409" y="220979"/>
                  </a:lnTo>
                  <a:lnTo>
                    <a:pt x="96705" y="214742"/>
                  </a:lnTo>
                  <a:lnTo>
                    <a:pt x="73674" y="197153"/>
                  </a:lnTo>
                  <a:lnTo>
                    <a:pt x="59627" y="169893"/>
                  </a:lnTo>
                  <a:lnTo>
                    <a:pt x="54876" y="134645"/>
                  </a:lnTo>
                  <a:lnTo>
                    <a:pt x="59622" y="101399"/>
                  </a:lnTo>
                  <a:lnTo>
                    <a:pt x="73629" y="73912"/>
                  </a:lnTo>
                  <a:lnTo>
                    <a:pt x="96555" y="55205"/>
                  </a:lnTo>
                  <a:lnTo>
                    <a:pt x="128054" y="48298"/>
                  </a:lnTo>
                  <a:lnTo>
                    <a:pt x="150392" y="51562"/>
                  </a:lnTo>
                  <a:lnTo>
                    <a:pt x="167422" y="60967"/>
                  </a:lnTo>
                  <a:lnTo>
                    <a:pt x="179858" y="75928"/>
                  </a:lnTo>
                  <a:lnTo>
                    <a:pt x="188417" y="95859"/>
                  </a:lnTo>
                  <a:lnTo>
                    <a:pt x="242189" y="95859"/>
                  </a:lnTo>
                  <a:lnTo>
                    <a:pt x="228884" y="56337"/>
                  </a:lnTo>
                  <a:lnTo>
                    <a:pt x="204916" y="26112"/>
                  </a:lnTo>
                  <a:lnTo>
                    <a:pt x="171139" y="6796"/>
                  </a:lnTo>
                  <a:lnTo>
                    <a:pt x="128409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6FCF3B7D-D33C-35CF-17B4-D69B1084F91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38208" y="14952785"/>
              <a:ext cx="193878" cy="199021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F6C9837C-334C-391D-A4A8-261A32E2442B}"/>
                </a:ext>
              </a:extLst>
            </p:cNvPr>
            <p:cNvSpPr/>
            <p:nvPr/>
          </p:nvSpPr>
          <p:spPr>
            <a:xfrm>
              <a:off x="9965347" y="14880729"/>
              <a:ext cx="52069" cy="265430"/>
            </a:xfrm>
            <a:custGeom>
              <a:avLst/>
              <a:gdLst/>
              <a:ahLst/>
              <a:cxnLst/>
              <a:rect l="l" t="t" r="r" b="b"/>
              <a:pathLst>
                <a:path w="52070" h="265430">
                  <a:moveTo>
                    <a:pt x="51930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51930" y="265226"/>
                  </a:lnTo>
                  <a:lnTo>
                    <a:pt x="5193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890C03CF-C529-8B1B-42AC-A1B854199F9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0569" y="14952785"/>
              <a:ext cx="193878" cy="199021"/>
            </a:xfrm>
            <a:prstGeom prst="rect">
              <a:avLst/>
            </a:prstGeom>
          </p:spPr>
        </p:pic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4966F3EE-D7B8-5C36-7215-4EA3E810DE0C}"/>
                </a:ext>
              </a:extLst>
            </p:cNvPr>
            <p:cNvSpPr/>
            <p:nvPr/>
          </p:nvSpPr>
          <p:spPr>
            <a:xfrm>
              <a:off x="10266359" y="14952785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7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7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67"/>
                  </a:moveTo>
                  <a:lnTo>
                    <a:pt x="140843" y="5867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6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9F7F600A-264D-B1B1-AAB2-690A02CED98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00821" y="14958646"/>
              <a:ext cx="173774" cy="193166"/>
            </a:xfrm>
            <a:prstGeom prst="rect">
              <a:avLst/>
            </a:prstGeom>
          </p:spPr>
        </p:pic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C50F27AB-FB36-65EE-2E29-15B279201E5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07827" y="14952789"/>
              <a:ext cx="185115" cy="199021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45AAF34A-E796-C7E7-2771-658787269CE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3115" y="14952792"/>
              <a:ext cx="167538" cy="199021"/>
            </a:xfrm>
            <a:prstGeom prst="rect">
              <a:avLst/>
            </a:prstGeom>
          </p:spPr>
        </p:pic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A2A2F7E2-D3BF-8093-0856-74D2ECF7EE1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90996" y="14958646"/>
              <a:ext cx="173774" cy="193166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6A7464D0-D179-8854-D319-ED07094580B3}"/>
                </a:ext>
              </a:extLst>
            </p:cNvPr>
            <p:cNvSpPr/>
            <p:nvPr/>
          </p:nvSpPr>
          <p:spPr>
            <a:xfrm>
              <a:off x="9515081" y="15376321"/>
              <a:ext cx="1016000" cy="269875"/>
            </a:xfrm>
            <a:custGeom>
              <a:avLst/>
              <a:gdLst/>
              <a:ahLst/>
              <a:cxnLst/>
              <a:rect l="l" t="t" r="r" b="b"/>
              <a:pathLst>
                <a:path w="1016000" h="269875">
                  <a:moveTo>
                    <a:pt x="180733" y="216420"/>
                  </a:moveTo>
                  <a:lnTo>
                    <a:pt x="53771" y="216420"/>
                  </a:lnTo>
                  <a:lnTo>
                    <a:pt x="53771" y="5600"/>
                  </a:lnTo>
                  <a:lnTo>
                    <a:pt x="0" y="5600"/>
                  </a:lnTo>
                  <a:lnTo>
                    <a:pt x="0" y="216420"/>
                  </a:lnTo>
                  <a:lnTo>
                    <a:pt x="0" y="263410"/>
                  </a:lnTo>
                  <a:lnTo>
                    <a:pt x="180733" y="263410"/>
                  </a:lnTo>
                  <a:lnTo>
                    <a:pt x="180733" y="216420"/>
                  </a:lnTo>
                  <a:close/>
                </a:path>
                <a:path w="1016000" h="269875">
                  <a:moveTo>
                    <a:pt x="454698" y="135369"/>
                  </a:moveTo>
                  <a:lnTo>
                    <a:pt x="448868" y="90805"/>
                  </a:lnTo>
                  <a:lnTo>
                    <a:pt x="432066" y="53428"/>
                  </a:lnTo>
                  <a:lnTo>
                    <a:pt x="405396" y="24790"/>
                  </a:lnTo>
                  <a:lnTo>
                    <a:pt x="399821" y="21920"/>
                  </a:lnTo>
                  <a:lnTo>
                    <a:pt x="399821" y="135369"/>
                  </a:lnTo>
                  <a:lnTo>
                    <a:pt x="394550" y="170510"/>
                  </a:lnTo>
                  <a:lnTo>
                    <a:pt x="379653" y="197523"/>
                  </a:lnTo>
                  <a:lnTo>
                    <a:pt x="356450" y="214871"/>
                  </a:lnTo>
                  <a:lnTo>
                    <a:pt x="326288" y="220992"/>
                  </a:lnTo>
                  <a:lnTo>
                    <a:pt x="296062" y="214871"/>
                  </a:lnTo>
                  <a:lnTo>
                    <a:pt x="272732" y="197523"/>
                  </a:lnTo>
                  <a:lnTo>
                    <a:pt x="257708" y="170510"/>
                  </a:lnTo>
                  <a:lnTo>
                    <a:pt x="252387" y="135369"/>
                  </a:lnTo>
                  <a:lnTo>
                    <a:pt x="257708" y="99847"/>
                  </a:lnTo>
                  <a:lnTo>
                    <a:pt x="272732" y="72364"/>
                  </a:lnTo>
                  <a:lnTo>
                    <a:pt x="296062" y="54610"/>
                  </a:lnTo>
                  <a:lnTo>
                    <a:pt x="326288" y="48310"/>
                  </a:lnTo>
                  <a:lnTo>
                    <a:pt x="356450" y="54610"/>
                  </a:lnTo>
                  <a:lnTo>
                    <a:pt x="379653" y="72364"/>
                  </a:lnTo>
                  <a:lnTo>
                    <a:pt x="394550" y="99847"/>
                  </a:lnTo>
                  <a:lnTo>
                    <a:pt x="399821" y="135369"/>
                  </a:lnTo>
                  <a:lnTo>
                    <a:pt x="399821" y="21920"/>
                  </a:lnTo>
                  <a:lnTo>
                    <a:pt x="369900" y="6464"/>
                  </a:lnTo>
                  <a:lnTo>
                    <a:pt x="326656" y="12"/>
                  </a:lnTo>
                  <a:lnTo>
                    <a:pt x="283298" y="6464"/>
                  </a:lnTo>
                  <a:lnTo>
                    <a:pt x="247535" y="24790"/>
                  </a:lnTo>
                  <a:lnTo>
                    <a:pt x="220522" y="53428"/>
                  </a:lnTo>
                  <a:lnTo>
                    <a:pt x="203466" y="90805"/>
                  </a:lnTo>
                  <a:lnTo>
                    <a:pt x="197510" y="135369"/>
                  </a:lnTo>
                  <a:lnTo>
                    <a:pt x="203466" y="179781"/>
                  </a:lnTo>
                  <a:lnTo>
                    <a:pt x="220522" y="216801"/>
                  </a:lnTo>
                  <a:lnTo>
                    <a:pt x="247535" y="245008"/>
                  </a:lnTo>
                  <a:lnTo>
                    <a:pt x="283298" y="262966"/>
                  </a:lnTo>
                  <a:lnTo>
                    <a:pt x="326656" y="269278"/>
                  </a:lnTo>
                  <a:lnTo>
                    <a:pt x="369900" y="262966"/>
                  </a:lnTo>
                  <a:lnTo>
                    <a:pt x="405396" y="245008"/>
                  </a:lnTo>
                  <a:lnTo>
                    <a:pt x="428104" y="220992"/>
                  </a:lnTo>
                  <a:lnTo>
                    <a:pt x="432066" y="216801"/>
                  </a:lnTo>
                  <a:lnTo>
                    <a:pt x="448868" y="179781"/>
                  </a:lnTo>
                  <a:lnTo>
                    <a:pt x="454698" y="135369"/>
                  </a:lnTo>
                  <a:close/>
                </a:path>
                <a:path w="1016000" h="269875">
                  <a:moveTo>
                    <a:pt x="727557" y="124752"/>
                  </a:moveTo>
                  <a:lnTo>
                    <a:pt x="614146" y="124752"/>
                  </a:lnTo>
                  <a:lnTo>
                    <a:pt x="614146" y="172313"/>
                  </a:lnTo>
                  <a:lnTo>
                    <a:pt x="674141" y="172313"/>
                  </a:lnTo>
                  <a:lnTo>
                    <a:pt x="665937" y="194576"/>
                  </a:lnTo>
                  <a:lnTo>
                    <a:pt x="652653" y="209677"/>
                  </a:lnTo>
                  <a:lnTo>
                    <a:pt x="634847" y="218262"/>
                  </a:lnTo>
                  <a:lnTo>
                    <a:pt x="613041" y="220980"/>
                  </a:lnTo>
                  <a:lnTo>
                    <a:pt x="581342" y="214744"/>
                  </a:lnTo>
                  <a:lnTo>
                    <a:pt x="558304" y="197154"/>
                  </a:lnTo>
                  <a:lnTo>
                    <a:pt x="544258" y="169900"/>
                  </a:lnTo>
                  <a:lnTo>
                    <a:pt x="539508" y="134645"/>
                  </a:lnTo>
                  <a:lnTo>
                    <a:pt x="544258" y="101409"/>
                  </a:lnTo>
                  <a:lnTo>
                    <a:pt x="558266" y="73914"/>
                  </a:lnTo>
                  <a:lnTo>
                    <a:pt x="581190" y="55206"/>
                  </a:lnTo>
                  <a:lnTo>
                    <a:pt x="612686" y="48298"/>
                  </a:lnTo>
                  <a:lnTo>
                    <a:pt x="635025" y="51447"/>
                  </a:lnTo>
                  <a:lnTo>
                    <a:pt x="652005" y="60566"/>
                  </a:lnTo>
                  <a:lnTo>
                    <a:pt x="664337" y="75158"/>
                  </a:lnTo>
                  <a:lnTo>
                    <a:pt x="672668" y="94767"/>
                  </a:lnTo>
                  <a:lnTo>
                    <a:pt x="726465" y="94767"/>
                  </a:lnTo>
                  <a:lnTo>
                    <a:pt x="713320" y="55727"/>
                  </a:lnTo>
                  <a:lnTo>
                    <a:pt x="689368" y="25844"/>
                  </a:lnTo>
                  <a:lnTo>
                    <a:pt x="655624" y="6731"/>
                  </a:lnTo>
                  <a:lnTo>
                    <a:pt x="613041" y="0"/>
                  </a:lnTo>
                  <a:lnTo>
                    <a:pt x="568782" y="6591"/>
                  </a:lnTo>
                  <a:lnTo>
                    <a:pt x="533082" y="25171"/>
                  </a:lnTo>
                  <a:lnTo>
                    <a:pt x="506653" y="53898"/>
                  </a:lnTo>
                  <a:lnTo>
                    <a:pt x="490258" y="90995"/>
                  </a:lnTo>
                  <a:lnTo>
                    <a:pt x="484632" y="134645"/>
                  </a:lnTo>
                  <a:lnTo>
                    <a:pt x="490258" y="178435"/>
                  </a:lnTo>
                  <a:lnTo>
                    <a:pt x="506641" y="215531"/>
                  </a:lnTo>
                  <a:lnTo>
                    <a:pt x="533006" y="244221"/>
                  </a:lnTo>
                  <a:lnTo>
                    <a:pt x="568604" y="262712"/>
                  </a:lnTo>
                  <a:lnTo>
                    <a:pt x="612686" y="269265"/>
                  </a:lnTo>
                  <a:lnTo>
                    <a:pt x="659345" y="261454"/>
                  </a:lnTo>
                  <a:lnTo>
                    <a:pt x="695642" y="238048"/>
                  </a:lnTo>
                  <a:lnTo>
                    <a:pt x="719175" y="199059"/>
                  </a:lnTo>
                  <a:lnTo>
                    <a:pt x="727557" y="144526"/>
                  </a:lnTo>
                  <a:lnTo>
                    <a:pt x="727557" y="124752"/>
                  </a:lnTo>
                  <a:close/>
                </a:path>
                <a:path w="1016000" h="269875">
                  <a:moveTo>
                    <a:pt x="1015771" y="135369"/>
                  </a:moveTo>
                  <a:lnTo>
                    <a:pt x="1009929" y="90805"/>
                  </a:lnTo>
                  <a:lnTo>
                    <a:pt x="993140" y="53428"/>
                  </a:lnTo>
                  <a:lnTo>
                    <a:pt x="966457" y="24790"/>
                  </a:lnTo>
                  <a:lnTo>
                    <a:pt x="960894" y="21920"/>
                  </a:lnTo>
                  <a:lnTo>
                    <a:pt x="960894" y="135369"/>
                  </a:lnTo>
                  <a:lnTo>
                    <a:pt x="955624" y="170510"/>
                  </a:lnTo>
                  <a:lnTo>
                    <a:pt x="940727" y="197523"/>
                  </a:lnTo>
                  <a:lnTo>
                    <a:pt x="917524" y="214871"/>
                  </a:lnTo>
                  <a:lnTo>
                    <a:pt x="887361" y="220992"/>
                  </a:lnTo>
                  <a:lnTo>
                    <a:pt x="857135" y="214871"/>
                  </a:lnTo>
                  <a:lnTo>
                    <a:pt x="833805" y="197523"/>
                  </a:lnTo>
                  <a:lnTo>
                    <a:pt x="818781" y="170510"/>
                  </a:lnTo>
                  <a:lnTo>
                    <a:pt x="813460" y="135369"/>
                  </a:lnTo>
                  <a:lnTo>
                    <a:pt x="818781" y="99847"/>
                  </a:lnTo>
                  <a:lnTo>
                    <a:pt x="833805" y="72364"/>
                  </a:lnTo>
                  <a:lnTo>
                    <a:pt x="857135" y="54610"/>
                  </a:lnTo>
                  <a:lnTo>
                    <a:pt x="887361" y="48310"/>
                  </a:lnTo>
                  <a:lnTo>
                    <a:pt x="917524" y="54610"/>
                  </a:lnTo>
                  <a:lnTo>
                    <a:pt x="940727" y="72364"/>
                  </a:lnTo>
                  <a:lnTo>
                    <a:pt x="955624" y="99847"/>
                  </a:lnTo>
                  <a:lnTo>
                    <a:pt x="960894" y="135369"/>
                  </a:lnTo>
                  <a:lnTo>
                    <a:pt x="960894" y="21920"/>
                  </a:lnTo>
                  <a:lnTo>
                    <a:pt x="930960" y="6464"/>
                  </a:lnTo>
                  <a:lnTo>
                    <a:pt x="887730" y="12"/>
                  </a:lnTo>
                  <a:lnTo>
                    <a:pt x="844372" y="6464"/>
                  </a:lnTo>
                  <a:lnTo>
                    <a:pt x="808596" y="24790"/>
                  </a:lnTo>
                  <a:lnTo>
                    <a:pt x="781596" y="53428"/>
                  </a:lnTo>
                  <a:lnTo>
                    <a:pt x="764527" y="90805"/>
                  </a:lnTo>
                  <a:lnTo>
                    <a:pt x="758583" y="135369"/>
                  </a:lnTo>
                  <a:lnTo>
                    <a:pt x="764527" y="179781"/>
                  </a:lnTo>
                  <a:lnTo>
                    <a:pt x="781596" y="216801"/>
                  </a:lnTo>
                  <a:lnTo>
                    <a:pt x="808596" y="245008"/>
                  </a:lnTo>
                  <a:lnTo>
                    <a:pt x="844372" y="262966"/>
                  </a:lnTo>
                  <a:lnTo>
                    <a:pt x="887730" y="269278"/>
                  </a:lnTo>
                  <a:lnTo>
                    <a:pt x="930960" y="262966"/>
                  </a:lnTo>
                  <a:lnTo>
                    <a:pt x="966457" y="245008"/>
                  </a:lnTo>
                  <a:lnTo>
                    <a:pt x="989177" y="220992"/>
                  </a:lnTo>
                  <a:lnTo>
                    <a:pt x="993140" y="216801"/>
                  </a:lnTo>
                  <a:lnTo>
                    <a:pt x="1009929" y="179781"/>
                  </a:lnTo>
                  <a:lnTo>
                    <a:pt x="1015771" y="135369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9BAC1EB5-F664-CF73-733A-8943A1B8516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36139" y="15446569"/>
              <a:ext cx="167919" cy="196824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FC375F0F-A0C3-303F-9660-A034D6B8BBFD}"/>
                </a:ext>
              </a:extLst>
            </p:cNvPr>
            <p:cNvSpPr/>
            <p:nvPr/>
          </p:nvSpPr>
          <p:spPr>
            <a:xfrm>
              <a:off x="10834377" y="15446561"/>
              <a:ext cx="193040" cy="262890"/>
            </a:xfrm>
            <a:custGeom>
              <a:avLst/>
              <a:gdLst/>
              <a:ahLst/>
              <a:cxnLst/>
              <a:rect l="l" t="t" r="r" b="b"/>
              <a:pathLst>
                <a:path w="193040" h="262890">
                  <a:moveTo>
                    <a:pt x="192798" y="174510"/>
                  </a:moveTo>
                  <a:lnTo>
                    <a:pt x="140843" y="174510"/>
                  </a:lnTo>
                  <a:lnTo>
                    <a:pt x="140843" y="262674"/>
                  </a:lnTo>
                  <a:lnTo>
                    <a:pt x="192798" y="262674"/>
                  </a:lnTo>
                  <a:lnTo>
                    <a:pt x="192798" y="174510"/>
                  </a:lnTo>
                  <a:close/>
                </a:path>
                <a:path w="193040" h="262890">
                  <a:moveTo>
                    <a:pt x="85598" y="0"/>
                  </a:moveTo>
                  <a:lnTo>
                    <a:pt x="50775" y="7425"/>
                  </a:lnTo>
                  <a:lnTo>
                    <a:pt x="23734" y="28124"/>
                  </a:lnTo>
                  <a:lnTo>
                    <a:pt x="6225" y="59728"/>
                  </a:lnTo>
                  <a:lnTo>
                    <a:pt x="0" y="99872"/>
                  </a:lnTo>
                  <a:lnTo>
                    <a:pt x="6225" y="139914"/>
                  </a:lnTo>
                  <a:lnTo>
                    <a:pt x="23734" y="171269"/>
                  </a:lnTo>
                  <a:lnTo>
                    <a:pt x="50775" y="191712"/>
                  </a:lnTo>
                  <a:lnTo>
                    <a:pt x="85598" y="199021"/>
                  </a:lnTo>
                  <a:lnTo>
                    <a:pt x="101689" y="197352"/>
                  </a:lnTo>
                  <a:lnTo>
                    <a:pt x="116378" y="192528"/>
                  </a:lnTo>
                  <a:lnTo>
                    <a:pt x="129487" y="184823"/>
                  </a:lnTo>
                  <a:lnTo>
                    <a:pt x="140843" y="174510"/>
                  </a:lnTo>
                  <a:lnTo>
                    <a:pt x="192798" y="174510"/>
                  </a:lnTo>
                  <a:lnTo>
                    <a:pt x="192798" y="154749"/>
                  </a:lnTo>
                  <a:lnTo>
                    <a:pt x="97307" y="154749"/>
                  </a:lnTo>
                  <a:lnTo>
                    <a:pt x="79089" y="151011"/>
                  </a:lnTo>
                  <a:lnTo>
                    <a:pt x="65397" y="140208"/>
                  </a:lnTo>
                  <a:lnTo>
                    <a:pt x="56779" y="122956"/>
                  </a:lnTo>
                  <a:lnTo>
                    <a:pt x="53784" y="99872"/>
                  </a:lnTo>
                  <a:lnTo>
                    <a:pt x="56727" y="76520"/>
                  </a:lnTo>
                  <a:lnTo>
                    <a:pt x="65258" y="59037"/>
                  </a:lnTo>
                  <a:lnTo>
                    <a:pt x="78934" y="48071"/>
                  </a:lnTo>
                  <a:lnTo>
                    <a:pt x="97307" y="44272"/>
                  </a:lnTo>
                  <a:lnTo>
                    <a:pt x="192798" y="44272"/>
                  </a:lnTo>
                  <a:lnTo>
                    <a:pt x="192798" y="25260"/>
                  </a:lnTo>
                  <a:lnTo>
                    <a:pt x="140843" y="25260"/>
                  </a:lnTo>
                  <a:lnTo>
                    <a:pt x="129487" y="14675"/>
                  </a:lnTo>
                  <a:lnTo>
                    <a:pt x="116378" y="6729"/>
                  </a:lnTo>
                  <a:lnTo>
                    <a:pt x="101689" y="1734"/>
                  </a:lnTo>
                  <a:lnTo>
                    <a:pt x="85598" y="0"/>
                  </a:lnTo>
                  <a:close/>
                </a:path>
                <a:path w="193040" h="262890">
                  <a:moveTo>
                    <a:pt x="192798" y="44272"/>
                  </a:moveTo>
                  <a:lnTo>
                    <a:pt x="97307" y="44272"/>
                  </a:lnTo>
                  <a:lnTo>
                    <a:pt x="115688" y="48071"/>
                  </a:lnTo>
                  <a:lnTo>
                    <a:pt x="129366" y="59037"/>
                  </a:lnTo>
                  <a:lnTo>
                    <a:pt x="137899" y="76520"/>
                  </a:lnTo>
                  <a:lnTo>
                    <a:pt x="140843" y="99872"/>
                  </a:lnTo>
                  <a:lnTo>
                    <a:pt x="137846" y="122956"/>
                  </a:lnTo>
                  <a:lnTo>
                    <a:pt x="129224" y="140208"/>
                  </a:lnTo>
                  <a:lnTo>
                    <a:pt x="115527" y="151011"/>
                  </a:lnTo>
                  <a:lnTo>
                    <a:pt x="97307" y="154749"/>
                  </a:lnTo>
                  <a:lnTo>
                    <a:pt x="192798" y="154749"/>
                  </a:lnTo>
                  <a:lnTo>
                    <a:pt x="192798" y="44272"/>
                  </a:lnTo>
                  <a:close/>
                </a:path>
                <a:path w="193040" h="262890">
                  <a:moveTo>
                    <a:pt x="192798" y="5854"/>
                  </a:moveTo>
                  <a:lnTo>
                    <a:pt x="140843" y="5854"/>
                  </a:lnTo>
                  <a:lnTo>
                    <a:pt x="140843" y="25260"/>
                  </a:lnTo>
                  <a:lnTo>
                    <a:pt x="192798" y="25260"/>
                  </a:lnTo>
                  <a:lnTo>
                    <a:pt x="192798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E4DCAA21-3F54-E75F-67A4-5701C804397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68838" y="15452422"/>
              <a:ext cx="173774" cy="193166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30EDC85B-ACC1-A152-85E6-C11B7C1ED23C}"/>
                </a:ext>
              </a:extLst>
            </p:cNvPr>
            <p:cNvSpPr/>
            <p:nvPr/>
          </p:nvSpPr>
          <p:spPr>
            <a:xfrm>
              <a:off x="8657565" y="15374505"/>
              <a:ext cx="2717165" cy="821690"/>
            </a:xfrm>
            <a:custGeom>
              <a:avLst/>
              <a:gdLst/>
              <a:ahLst/>
              <a:cxnLst/>
              <a:rect l="l" t="t" r="r" b="b"/>
              <a:pathLst>
                <a:path w="2717165" h="821690">
                  <a:moveTo>
                    <a:pt x="73164" y="806564"/>
                  </a:moveTo>
                  <a:lnTo>
                    <a:pt x="52997" y="769874"/>
                  </a:lnTo>
                  <a:lnTo>
                    <a:pt x="38595" y="730605"/>
                  </a:lnTo>
                  <a:lnTo>
                    <a:pt x="29959" y="689635"/>
                  </a:lnTo>
                  <a:lnTo>
                    <a:pt x="27076" y="647801"/>
                  </a:lnTo>
                  <a:lnTo>
                    <a:pt x="29946" y="606310"/>
                  </a:lnTo>
                  <a:lnTo>
                    <a:pt x="38557" y="565886"/>
                  </a:lnTo>
                  <a:lnTo>
                    <a:pt x="52844" y="527456"/>
                  </a:lnTo>
                  <a:lnTo>
                    <a:pt x="72809" y="491934"/>
                  </a:lnTo>
                  <a:lnTo>
                    <a:pt x="50482" y="477316"/>
                  </a:lnTo>
                  <a:lnTo>
                    <a:pt x="28409" y="516242"/>
                  </a:lnTo>
                  <a:lnTo>
                    <a:pt x="12623" y="558292"/>
                  </a:lnTo>
                  <a:lnTo>
                    <a:pt x="3162" y="602475"/>
                  </a:lnTo>
                  <a:lnTo>
                    <a:pt x="0" y="647801"/>
                  </a:lnTo>
                  <a:lnTo>
                    <a:pt x="3162" y="693521"/>
                  </a:lnTo>
                  <a:lnTo>
                    <a:pt x="12674" y="738339"/>
                  </a:lnTo>
                  <a:lnTo>
                    <a:pt x="28562" y="781240"/>
                  </a:lnTo>
                  <a:lnTo>
                    <a:pt x="50863" y="821194"/>
                  </a:lnTo>
                  <a:lnTo>
                    <a:pt x="73164" y="806564"/>
                  </a:lnTo>
                  <a:close/>
                </a:path>
                <a:path w="2717165" h="821690">
                  <a:moveTo>
                    <a:pt x="2682290" y="77927"/>
                  </a:moveTo>
                  <a:lnTo>
                    <a:pt x="2629624" y="77927"/>
                  </a:lnTo>
                  <a:lnTo>
                    <a:pt x="2629624" y="265239"/>
                  </a:lnTo>
                  <a:lnTo>
                    <a:pt x="2682290" y="265239"/>
                  </a:lnTo>
                  <a:lnTo>
                    <a:pt x="2682290" y="77927"/>
                  </a:lnTo>
                  <a:close/>
                </a:path>
                <a:path w="2717165" h="821690">
                  <a:moveTo>
                    <a:pt x="2717050" y="0"/>
                  </a:moveTo>
                  <a:lnTo>
                    <a:pt x="2653042" y="0"/>
                  </a:lnTo>
                  <a:lnTo>
                    <a:pt x="2634373" y="54508"/>
                  </a:lnTo>
                  <a:lnTo>
                    <a:pt x="2681198" y="54508"/>
                  </a:lnTo>
                  <a:lnTo>
                    <a:pt x="2717050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2322E85D-F33C-F68D-8C33-645A5FF009C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47908" y="15943266"/>
              <a:ext cx="172300" cy="196100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C56D5EAB-32B3-07D8-F618-15251C389856}"/>
                </a:ext>
              </a:extLst>
            </p:cNvPr>
            <p:cNvSpPr/>
            <p:nvPr/>
          </p:nvSpPr>
          <p:spPr>
            <a:xfrm>
              <a:off x="8962974" y="15868281"/>
              <a:ext cx="118745" cy="265430"/>
            </a:xfrm>
            <a:custGeom>
              <a:avLst/>
              <a:gdLst/>
              <a:ahLst/>
              <a:cxnLst/>
              <a:rect l="l" t="t" r="r" b="b"/>
              <a:pathLst>
                <a:path w="118745" h="265430">
                  <a:moveTo>
                    <a:pt x="28524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24" y="265226"/>
                  </a:lnTo>
                  <a:lnTo>
                    <a:pt x="28524" y="0"/>
                  </a:lnTo>
                  <a:close/>
                </a:path>
                <a:path w="118745" h="265430">
                  <a:moveTo>
                    <a:pt x="111569" y="80848"/>
                  </a:moveTo>
                  <a:lnTo>
                    <a:pt x="82651" y="80848"/>
                  </a:lnTo>
                  <a:lnTo>
                    <a:pt x="82651" y="265226"/>
                  </a:lnTo>
                  <a:lnTo>
                    <a:pt x="111569" y="265226"/>
                  </a:lnTo>
                  <a:lnTo>
                    <a:pt x="111569" y="80848"/>
                  </a:lnTo>
                  <a:close/>
                </a:path>
                <a:path w="118745" h="265430">
                  <a:moveTo>
                    <a:pt x="118135" y="29997"/>
                  </a:moveTo>
                  <a:lnTo>
                    <a:pt x="116471" y="21958"/>
                  </a:lnTo>
                  <a:lnTo>
                    <a:pt x="111963" y="15328"/>
                  </a:lnTo>
                  <a:lnTo>
                    <a:pt x="105333" y="10807"/>
                  </a:lnTo>
                  <a:lnTo>
                    <a:pt x="97294" y="9144"/>
                  </a:lnTo>
                  <a:lnTo>
                    <a:pt x="89077" y="10807"/>
                  </a:lnTo>
                  <a:lnTo>
                    <a:pt x="82461" y="15328"/>
                  </a:lnTo>
                  <a:lnTo>
                    <a:pt x="78028" y="21958"/>
                  </a:lnTo>
                  <a:lnTo>
                    <a:pt x="76428" y="29997"/>
                  </a:lnTo>
                  <a:lnTo>
                    <a:pt x="78028" y="38188"/>
                  </a:lnTo>
                  <a:lnTo>
                    <a:pt x="82461" y="44805"/>
                  </a:lnTo>
                  <a:lnTo>
                    <a:pt x="89077" y="49237"/>
                  </a:lnTo>
                  <a:lnTo>
                    <a:pt x="97294" y="50838"/>
                  </a:lnTo>
                  <a:lnTo>
                    <a:pt x="105333" y="49237"/>
                  </a:lnTo>
                  <a:lnTo>
                    <a:pt x="111963" y="44805"/>
                  </a:lnTo>
                  <a:lnTo>
                    <a:pt x="116471" y="38188"/>
                  </a:lnTo>
                  <a:lnTo>
                    <a:pt x="118135" y="29997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AB7586BD-CD5F-8458-5392-DD8B5388D0B0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29007" y="15943274"/>
              <a:ext cx="248043" cy="190233"/>
            </a:xfrm>
            <a:prstGeom prst="rect">
              <a:avLst/>
            </a:prstGeom>
          </p:spPr>
        </p:pic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CBC5DBEE-D351-0689-FC72-1BBE03746CFC}"/>
                </a:ext>
              </a:extLst>
            </p:cNvPr>
            <p:cNvSpPr/>
            <p:nvPr/>
          </p:nvSpPr>
          <p:spPr>
            <a:xfrm>
              <a:off x="9421977" y="15877425"/>
              <a:ext cx="41910" cy="256540"/>
            </a:xfrm>
            <a:custGeom>
              <a:avLst/>
              <a:gdLst/>
              <a:ahLst/>
              <a:cxnLst/>
              <a:rect l="l" t="t" r="r" b="b"/>
              <a:pathLst>
                <a:path w="41909" h="256540">
                  <a:moveTo>
                    <a:pt x="35128" y="71704"/>
                  </a:moveTo>
                  <a:lnTo>
                    <a:pt x="6210" y="71704"/>
                  </a:lnTo>
                  <a:lnTo>
                    <a:pt x="6210" y="256082"/>
                  </a:lnTo>
                  <a:lnTo>
                    <a:pt x="35128" y="256082"/>
                  </a:lnTo>
                  <a:lnTo>
                    <a:pt x="35128" y="71704"/>
                  </a:lnTo>
                  <a:close/>
                </a:path>
                <a:path w="41909" h="256540">
                  <a:moveTo>
                    <a:pt x="20853" y="0"/>
                  </a:moveTo>
                  <a:lnTo>
                    <a:pt x="12655" y="1663"/>
                  </a:lnTo>
                  <a:lnTo>
                    <a:pt x="6035" y="6173"/>
                  </a:lnTo>
                  <a:lnTo>
                    <a:pt x="1611" y="12810"/>
                  </a:lnTo>
                  <a:lnTo>
                    <a:pt x="0" y="20853"/>
                  </a:lnTo>
                  <a:lnTo>
                    <a:pt x="1611" y="29044"/>
                  </a:lnTo>
                  <a:lnTo>
                    <a:pt x="6035" y="35660"/>
                  </a:lnTo>
                  <a:lnTo>
                    <a:pt x="12655" y="40082"/>
                  </a:lnTo>
                  <a:lnTo>
                    <a:pt x="20853" y="41694"/>
                  </a:lnTo>
                  <a:lnTo>
                    <a:pt x="28894" y="40082"/>
                  </a:lnTo>
                  <a:lnTo>
                    <a:pt x="35526" y="35660"/>
                  </a:lnTo>
                  <a:lnTo>
                    <a:pt x="40032" y="29044"/>
                  </a:lnTo>
                  <a:lnTo>
                    <a:pt x="41694" y="20853"/>
                  </a:lnTo>
                  <a:lnTo>
                    <a:pt x="40032" y="12810"/>
                  </a:lnTo>
                  <a:lnTo>
                    <a:pt x="35526" y="6173"/>
                  </a:lnTo>
                  <a:lnTo>
                    <a:pt x="28894" y="1663"/>
                  </a:lnTo>
                  <a:lnTo>
                    <a:pt x="20853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A27E41A4-870D-3EEB-8624-23221D3BC42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11572" y="15943274"/>
              <a:ext cx="155486" cy="190233"/>
            </a:xfrm>
            <a:prstGeom prst="rect">
              <a:avLst/>
            </a:prstGeom>
          </p:spPr>
        </p:pic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CCF475DE-03C1-8ADC-2333-158D47FECDA2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06884" y="15943266"/>
              <a:ext cx="172300" cy="19610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CAE4941B-C9D5-A211-54F5-C5F8AF924AD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96206" y="15943266"/>
              <a:ext cx="172300" cy="196100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D1B5567A-4792-ADF2-C8CA-F9150D795078}"/>
                </a:ext>
              </a:extLst>
            </p:cNvPr>
            <p:cNvSpPr/>
            <p:nvPr/>
          </p:nvSpPr>
          <p:spPr>
            <a:xfrm>
              <a:off x="10211269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D3AF82BF-7929-14CA-ECA2-00938FEEBFE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81341" y="15943266"/>
              <a:ext cx="279102" cy="196100"/>
            </a:xfrm>
            <a:prstGeom prst="rect">
              <a:avLst/>
            </a:prstGeom>
          </p:spPr>
        </p:pic>
        <p:pic>
          <p:nvPicPr>
            <p:cNvPr id="43" name="object 43">
              <a:extLst>
                <a:ext uri="{FF2B5EF4-FFF2-40B4-BE49-F238E27FC236}">
                  <a16:creationId xmlns:a16="http://schemas.microsoft.com/office/drawing/2014/main" id="{69BFD68F-D407-6959-5751-86F6CFEE6FF1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91505" y="15902659"/>
              <a:ext cx="294450" cy="236703"/>
            </a:xfrm>
            <a:prstGeom prst="rect">
              <a:avLst/>
            </a:prstGeom>
          </p:spPr>
        </p:pic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AD9F9CC2-1193-E470-3B53-5D7E2295D74C}"/>
                </a:ext>
              </a:extLst>
            </p:cNvPr>
            <p:cNvSpPr/>
            <p:nvPr/>
          </p:nvSpPr>
          <p:spPr>
            <a:xfrm>
              <a:off x="11011550" y="15877042"/>
              <a:ext cx="152400" cy="261620"/>
            </a:xfrm>
            <a:custGeom>
              <a:avLst/>
              <a:gdLst/>
              <a:ahLst/>
              <a:cxnLst/>
              <a:rect l="l" t="t" r="r" b="b"/>
              <a:pathLst>
                <a:path w="152400" h="261619">
                  <a:moveTo>
                    <a:pt x="130238" y="0"/>
                  </a:moveTo>
                  <a:lnTo>
                    <a:pt x="88544" y="0"/>
                  </a:lnTo>
                  <a:lnTo>
                    <a:pt x="61468" y="44653"/>
                  </a:lnTo>
                  <a:lnTo>
                    <a:pt x="89992" y="44653"/>
                  </a:lnTo>
                  <a:lnTo>
                    <a:pt x="130238" y="0"/>
                  </a:lnTo>
                  <a:close/>
                </a:path>
                <a:path w="152400" h="261619">
                  <a:moveTo>
                    <a:pt x="138159" y="91478"/>
                  </a:moveTo>
                  <a:lnTo>
                    <a:pt x="77914" y="91478"/>
                  </a:lnTo>
                  <a:lnTo>
                    <a:pt x="97572" y="94455"/>
                  </a:lnTo>
                  <a:lnTo>
                    <a:pt x="111907" y="102679"/>
                  </a:lnTo>
                  <a:lnTo>
                    <a:pt x="120682" y="115084"/>
                  </a:lnTo>
                  <a:lnTo>
                    <a:pt x="123659" y="130606"/>
                  </a:lnTo>
                  <a:lnTo>
                    <a:pt x="123659" y="148539"/>
                  </a:lnTo>
                  <a:lnTo>
                    <a:pt x="77634" y="150459"/>
                  </a:lnTo>
                  <a:lnTo>
                    <a:pt x="38093" y="158689"/>
                  </a:lnTo>
                  <a:lnTo>
                    <a:pt x="10420" y="176935"/>
                  </a:lnTo>
                  <a:lnTo>
                    <a:pt x="0" y="208902"/>
                  </a:lnTo>
                  <a:lnTo>
                    <a:pt x="4063" y="229485"/>
                  </a:lnTo>
                  <a:lnTo>
                    <a:pt x="16049" y="246226"/>
                  </a:lnTo>
                  <a:lnTo>
                    <a:pt x="35650" y="257478"/>
                  </a:lnTo>
                  <a:lnTo>
                    <a:pt x="62560" y="261594"/>
                  </a:lnTo>
                  <a:lnTo>
                    <a:pt x="83061" y="258848"/>
                  </a:lnTo>
                  <a:lnTo>
                    <a:pt x="100101" y="251161"/>
                  </a:lnTo>
                  <a:lnTo>
                    <a:pt x="113645" y="239359"/>
                  </a:lnTo>
                  <a:lnTo>
                    <a:pt x="114919" y="237439"/>
                  </a:lnTo>
                  <a:lnTo>
                    <a:pt x="68414" y="237439"/>
                  </a:lnTo>
                  <a:lnTo>
                    <a:pt x="52822" y="235467"/>
                  </a:lnTo>
                  <a:lnTo>
                    <a:pt x="40287" y="229620"/>
                  </a:lnTo>
                  <a:lnTo>
                    <a:pt x="31938" y="219999"/>
                  </a:lnTo>
                  <a:lnTo>
                    <a:pt x="28905" y="206705"/>
                  </a:lnTo>
                  <a:lnTo>
                    <a:pt x="36918" y="186463"/>
                  </a:lnTo>
                  <a:lnTo>
                    <a:pt x="58170" y="175106"/>
                  </a:lnTo>
                  <a:lnTo>
                    <a:pt x="88478" y="170127"/>
                  </a:lnTo>
                  <a:lnTo>
                    <a:pt x="123659" y="169024"/>
                  </a:lnTo>
                  <a:lnTo>
                    <a:pt x="152196" y="169024"/>
                  </a:lnTo>
                  <a:lnTo>
                    <a:pt x="152196" y="130606"/>
                  </a:lnTo>
                  <a:lnTo>
                    <a:pt x="147245" y="104351"/>
                  </a:lnTo>
                  <a:lnTo>
                    <a:pt x="138159" y="91478"/>
                  </a:lnTo>
                  <a:close/>
                </a:path>
                <a:path w="152400" h="261619">
                  <a:moveTo>
                    <a:pt x="152196" y="224269"/>
                  </a:moveTo>
                  <a:lnTo>
                    <a:pt x="123659" y="224269"/>
                  </a:lnTo>
                  <a:lnTo>
                    <a:pt x="123659" y="256463"/>
                  </a:lnTo>
                  <a:lnTo>
                    <a:pt x="152196" y="256463"/>
                  </a:lnTo>
                  <a:lnTo>
                    <a:pt x="152196" y="224269"/>
                  </a:lnTo>
                  <a:close/>
                </a:path>
                <a:path w="152400" h="261619">
                  <a:moveTo>
                    <a:pt x="152196" y="169024"/>
                  </a:moveTo>
                  <a:lnTo>
                    <a:pt x="123659" y="169024"/>
                  </a:lnTo>
                  <a:lnTo>
                    <a:pt x="123659" y="175615"/>
                  </a:lnTo>
                  <a:lnTo>
                    <a:pt x="119812" y="199939"/>
                  </a:lnTo>
                  <a:lnTo>
                    <a:pt x="108796" y="219562"/>
                  </a:lnTo>
                  <a:lnTo>
                    <a:pt x="91400" y="232667"/>
                  </a:lnTo>
                  <a:lnTo>
                    <a:pt x="68414" y="237439"/>
                  </a:lnTo>
                  <a:lnTo>
                    <a:pt x="114919" y="237439"/>
                  </a:lnTo>
                  <a:lnTo>
                    <a:pt x="123659" y="224269"/>
                  </a:lnTo>
                  <a:lnTo>
                    <a:pt x="152196" y="224269"/>
                  </a:lnTo>
                  <a:lnTo>
                    <a:pt x="152196" y="169024"/>
                  </a:lnTo>
                  <a:close/>
                </a:path>
                <a:path w="152400" h="261619">
                  <a:moveTo>
                    <a:pt x="79019" y="66230"/>
                  </a:moveTo>
                  <a:lnTo>
                    <a:pt x="50527" y="70249"/>
                  </a:lnTo>
                  <a:lnTo>
                    <a:pt x="27212" y="82191"/>
                  </a:lnTo>
                  <a:lnTo>
                    <a:pt x="10960" y="101881"/>
                  </a:lnTo>
                  <a:lnTo>
                    <a:pt x="3657" y="129146"/>
                  </a:lnTo>
                  <a:lnTo>
                    <a:pt x="32550" y="129146"/>
                  </a:lnTo>
                  <a:lnTo>
                    <a:pt x="36455" y="113691"/>
                  </a:lnTo>
                  <a:lnTo>
                    <a:pt x="45308" y="101881"/>
                  </a:lnTo>
                  <a:lnTo>
                    <a:pt x="59207" y="94174"/>
                  </a:lnTo>
                  <a:lnTo>
                    <a:pt x="77914" y="91478"/>
                  </a:lnTo>
                  <a:lnTo>
                    <a:pt x="138159" y="91478"/>
                  </a:lnTo>
                  <a:lnTo>
                    <a:pt x="132895" y="84021"/>
                  </a:lnTo>
                  <a:lnTo>
                    <a:pt x="109902" y="70890"/>
                  </a:lnTo>
                  <a:lnTo>
                    <a:pt x="79019" y="6623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>
              <a:extLst>
                <a:ext uri="{FF2B5EF4-FFF2-40B4-BE49-F238E27FC236}">
                  <a16:creationId xmlns:a16="http://schemas.microsoft.com/office/drawing/2014/main" id="{7A4457DA-D5B4-8E83-3AAA-9FACE9B9BE2C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16000" y="15943274"/>
              <a:ext cx="155486" cy="190233"/>
            </a:xfrm>
            <a:prstGeom prst="rect">
              <a:avLst/>
            </a:prstGeom>
          </p:spPr>
        </p:pic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C07E235C-598A-6EB5-910D-74E867BD98EE}"/>
                </a:ext>
              </a:extLst>
            </p:cNvPr>
            <p:cNvSpPr/>
            <p:nvPr/>
          </p:nvSpPr>
          <p:spPr>
            <a:xfrm>
              <a:off x="11411324" y="15943274"/>
              <a:ext cx="177165" cy="266065"/>
            </a:xfrm>
            <a:custGeom>
              <a:avLst/>
              <a:gdLst/>
              <a:ahLst/>
              <a:cxnLst/>
              <a:rect l="l" t="t" r="r" b="b"/>
              <a:pathLst>
                <a:path w="177165" h="266065">
                  <a:moveTo>
                    <a:pt x="39509" y="205231"/>
                  </a:moveTo>
                  <a:lnTo>
                    <a:pt x="9499" y="205231"/>
                  </a:lnTo>
                  <a:lnTo>
                    <a:pt x="18537" y="231948"/>
                  </a:lnTo>
                  <a:lnTo>
                    <a:pt x="36491" y="250777"/>
                  </a:lnTo>
                  <a:lnTo>
                    <a:pt x="61168" y="261924"/>
                  </a:lnTo>
                  <a:lnTo>
                    <a:pt x="90373" y="265595"/>
                  </a:lnTo>
                  <a:lnTo>
                    <a:pt x="125826" y="259919"/>
                  </a:lnTo>
                  <a:lnTo>
                    <a:pt x="153192" y="243784"/>
                  </a:lnTo>
                  <a:lnTo>
                    <a:pt x="154819" y="241452"/>
                  </a:lnTo>
                  <a:lnTo>
                    <a:pt x="90728" y="241452"/>
                  </a:lnTo>
                  <a:lnTo>
                    <a:pt x="72638" y="239341"/>
                  </a:lnTo>
                  <a:lnTo>
                    <a:pt x="57432" y="232805"/>
                  </a:lnTo>
                  <a:lnTo>
                    <a:pt x="46069" y="221537"/>
                  </a:lnTo>
                  <a:lnTo>
                    <a:pt x="39509" y="205231"/>
                  </a:lnTo>
                  <a:close/>
                </a:path>
                <a:path w="177165" h="266065">
                  <a:moveTo>
                    <a:pt x="177063" y="152552"/>
                  </a:moveTo>
                  <a:lnTo>
                    <a:pt x="148539" y="152552"/>
                  </a:lnTo>
                  <a:lnTo>
                    <a:pt x="148476" y="186575"/>
                  </a:lnTo>
                  <a:lnTo>
                    <a:pt x="144342" y="210125"/>
                  </a:lnTo>
                  <a:lnTo>
                    <a:pt x="132530" y="227414"/>
                  </a:lnTo>
                  <a:lnTo>
                    <a:pt x="114270" y="237914"/>
                  </a:lnTo>
                  <a:lnTo>
                    <a:pt x="90728" y="241452"/>
                  </a:lnTo>
                  <a:lnTo>
                    <a:pt x="154819" y="241452"/>
                  </a:lnTo>
                  <a:lnTo>
                    <a:pt x="170820" y="218526"/>
                  </a:lnTo>
                  <a:lnTo>
                    <a:pt x="177063" y="185483"/>
                  </a:lnTo>
                  <a:lnTo>
                    <a:pt x="177063" y="152552"/>
                  </a:lnTo>
                  <a:close/>
                </a:path>
                <a:path w="177165" h="266065">
                  <a:moveTo>
                    <a:pt x="84137" y="0"/>
                  </a:moveTo>
                  <a:lnTo>
                    <a:pt x="49999" y="6915"/>
                  </a:lnTo>
                  <a:lnTo>
                    <a:pt x="23409" y="26246"/>
                  </a:lnTo>
                  <a:lnTo>
                    <a:pt x="6149" y="55865"/>
                  </a:lnTo>
                  <a:lnTo>
                    <a:pt x="0" y="93649"/>
                  </a:lnTo>
                  <a:lnTo>
                    <a:pt x="6149" y="131165"/>
                  </a:lnTo>
                  <a:lnTo>
                    <a:pt x="23409" y="160553"/>
                  </a:lnTo>
                  <a:lnTo>
                    <a:pt x="49999" y="179721"/>
                  </a:lnTo>
                  <a:lnTo>
                    <a:pt x="84137" y="186575"/>
                  </a:lnTo>
                  <a:lnTo>
                    <a:pt x="103776" y="184242"/>
                  </a:lnTo>
                  <a:lnTo>
                    <a:pt x="121281" y="177517"/>
                  </a:lnTo>
                  <a:lnTo>
                    <a:pt x="136315" y="166816"/>
                  </a:lnTo>
                  <a:lnTo>
                    <a:pt x="139756" y="162801"/>
                  </a:lnTo>
                  <a:lnTo>
                    <a:pt x="89268" y="162801"/>
                  </a:lnTo>
                  <a:lnTo>
                    <a:pt x="64613" y="157963"/>
                  </a:lnTo>
                  <a:lnTo>
                    <a:pt x="45688" y="144137"/>
                  </a:lnTo>
                  <a:lnTo>
                    <a:pt x="33554" y="122355"/>
                  </a:lnTo>
                  <a:lnTo>
                    <a:pt x="29273" y="93649"/>
                  </a:lnTo>
                  <a:lnTo>
                    <a:pt x="33504" y="64728"/>
                  </a:lnTo>
                  <a:lnTo>
                    <a:pt x="45554" y="42841"/>
                  </a:lnTo>
                  <a:lnTo>
                    <a:pt x="64463" y="28982"/>
                  </a:lnTo>
                  <a:lnTo>
                    <a:pt x="89268" y="24142"/>
                  </a:lnTo>
                  <a:lnTo>
                    <a:pt x="139794" y="24142"/>
                  </a:lnTo>
                  <a:lnTo>
                    <a:pt x="136315" y="20065"/>
                  </a:lnTo>
                  <a:lnTo>
                    <a:pt x="121281" y="9237"/>
                  </a:lnTo>
                  <a:lnTo>
                    <a:pt x="103776" y="2389"/>
                  </a:lnTo>
                  <a:lnTo>
                    <a:pt x="84137" y="0"/>
                  </a:lnTo>
                  <a:close/>
                </a:path>
                <a:path w="177165" h="266065">
                  <a:moveTo>
                    <a:pt x="139794" y="24142"/>
                  </a:moveTo>
                  <a:lnTo>
                    <a:pt x="89268" y="24142"/>
                  </a:lnTo>
                  <a:lnTo>
                    <a:pt x="113809" y="28982"/>
                  </a:lnTo>
                  <a:lnTo>
                    <a:pt x="132486" y="42841"/>
                  </a:lnTo>
                  <a:lnTo>
                    <a:pt x="144371" y="64728"/>
                  </a:lnTo>
                  <a:lnTo>
                    <a:pt x="148539" y="93649"/>
                  </a:lnTo>
                  <a:lnTo>
                    <a:pt x="144268" y="122355"/>
                  </a:lnTo>
                  <a:lnTo>
                    <a:pt x="132210" y="144137"/>
                  </a:lnTo>
                  <a:lnTo>
                    <a:pt x="113499" y="157963"/>
                  </a:lnTo>
                  <a:lnTo>
                    <a:pt x="89268" y="162801"/>
                  </a:lnTo>
                  <a:lnTo>
                    <a:pt x="139756" y="162801"/>
                  </a:lnTo>
                  <a:lnTo>
                    <a:pt x="148539" y="152552"/>
                  </a:lnTo>
                  <a:lnTo>
                    <a:pt x="177063" y="152552"/>
                  </a:lnTo>
                  <a:lnTo>
                    <a:pt x="177063" y="34391"/>
                  </a:lnTo>
                  <a:lnTo>
                    <a:pt x="148539" y="34391"/>
                  </a:lnTo>
                  <a:lnTo>
                    <a:pt x="139794" y="24142"/>
                  </a:lnTo>
                  <a:close/>
                </a:path>
                <a:path w="177165" h="266065">
                  <a:moveTo>
                    <a:pt x="177063" y="5854"/>
                  </a:moveTo>
                  <a:lnTo>
                    <a:pt x="148539" y="5854"/>
                  </a:lnTo>
                  <a:lnTo>
                    <a:pt x="148539" y="34391"/>
                  </a:lnTo>
                  <a:lnTo>
                    <a:pt x="177063" y="34391"/>
                  </a:lnTo>
                  <a:lnTo>
                    <a:pt x="177063" y="58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6B388811-8C66-8C3F-0BD4-AF2631627E00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640660" y="15949131"/>
              <a:ext cx="155486" cy="190233"/>
            </a:xfrm>
            <a:prstGeom prst="rect">
              <a:avLst/>
            </a:prstGeom>
          </p:spPr>
        </p:pic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B06F7613-5157-6DC6-983D-7CC111B66EBE}"/>
                </a:ext>
              </a:extLst>
            </p:cNvPr>
            <p:cNvSpPr/>
            <p:nvPr/>
          </p:nvSpPr>
          <p:spPr>
            <a:xfrm>
              <a:off x="11850954" y="15868281"/>
              <a:ext cx="28575" cy="265430"/>
            </a:xfrm>
            <a:custGeom>
              <a:avLst/>
              <a:gdLst/>
              <a:ahLst/>
              <a:cxnLst/>
              <a:rect l="l" t="t" r="r" b="b"/>
              <a:pathLst>
                <a:path w="28575" h="265430">
                  <a:moveTo>
                    <a:pt x="28536" y="0"/>
                  </a:moveTo>
                  <a:lnTo>
                    <a:pt x="0" y="0"/>
                  </a:lnTo>
                  <a:lnTo>
                    <a:pt x="0" y="265226"/>
                  </a:lnTo>
                  <a:lnTo>
                    <a:pt x="28536" y="265226"/>
                  </a:lnTo>
                  <a:lnTo>
                    <a:pt x="28536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>
              <a:extLst>
                <a:ext uri="{FF2B5EF4-FFF2-40B4-BE49-F238E27FC236}">
                  <a16:creationId xmlns:a16="http://schemas.microsoft.com/office/drawing/2014/main" id="{7155A9A5-6A27-30A3-B0C0-BD0473D54C8F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921910" y="15943275"/>
              <a:ext cx="178892" cy="196088"/>
            </a:xfrm>
            <a:prstGeom prst="rect">
              <a:avLst/>
            </a:prstGeom>
          </p:spPr>
        </p:pic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CE82EE4C-2F6F-2935-C496-BF3358A1157F}"/>
                </a:ext>
              </a:extLst>
            </p:cNvPr>
            <p:cNvSpPr/>
            <p:nvPr/>
          </p:nvSpPr>
          <p:spPr>
            <a:xfrm>
              <a:off x="12117570" y="15851807"/>
              <a:ext cx="73660" cy="344170"/>
            </a:xfrm>
            <a:custGeom>
              <a:avLst/>
              <a:gdLst/>
              <a:ahLst/>
              <a:cxnLst/>
              <a:rect l="l" t="t" r="r" b="b"/>
              <a:pathLst>
                <a:path w="73659" h="344169">
                  <a:moveTo>
                    <a:pt x="22682" y="0"/>
                  </a:moveTo>
                  <a:lnTo>
                    <a:pt x="0" y="14630"/>
                  </a:lnTo>
                  <a:lnTo>
                    <a:pt x="20174" y="51324"/>
                  </a:lnTo>
                  <a:lnTo>
                    <a:pt x="34580" y="90595"/>
                  </a:lnTo>
                  <a:lnTo>
                    <a:pt x="43221" y="131580"/>
                  </a:lnTo>
                  <a:lnTo>
                    <a:pt x="46100" y="173418"/>
                  </a:lnTo>
                  <a:lnTo>
                    <a:pt x="43227" y="214895"/>
                  </a:lnTo>
                  <a:lnTo>
                    <a:pt x="34628" y="255311"/>
                  </a:lnTo>
                  <a:lnTo>
                    <a:pt x="20335" y="293740"/>
                  </a:lnTo>
                  <a:lnTo>
                    <a:pt x="380" y="329260"/>
                  </a:lnTo>
                  <a:lnTo>
                    <a:pt x="23063" y="343890"/>
                  </a:lnTo>
                  <a:lnTo>
                    <a:pt x="44936" y="304956"/>
                  </a:lnTo>
                  <a:lnTo>
                    <a:pt x="60602" y="262902"/>
                  </a:lnTo>
                  <a:lnTo>
                    <a:pt x="70027" y="218724"/>
                  </a:lnTo>
                  <a:lnTo>
                    <a:pt x="73177" y="173418"/>
                  </a:lnTo>
                  <a:lnTo>
                    <a:pt x="70022" y="127696"/>
                  </a:lnTo>
                  <a:lnTo>
                    <a:pt x="60555" y="82865"/>
                  </a:lnTo>
                  <a:lnTo>
                    <a:pt x="44775" y="39957"/>
                  </a:lnTo>
                  <a:lnTo>
                    <a:pt x="22682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3" name="Picture 52" descr="A person holding a syringe&#10;&#10;AI-generated content may be incorrect.">
            <a:extLst>
              <a:ext uri="{FF2B5EF4-FFF2-40B4-BE49-F238E27FC236}">
                <a16:creationId xmlns:a16="http://schemas.microsoft.com/office/drawing/2014/main" id="{FDCFBF96-C5D8-47DB-91E4-0D6C4E125B7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29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677DBC7F000D4C82DF6B01D28610BE" ma:contentTypeVersion="16" ma:contentTypeDescription="Crear nuevo documento." ma:contentTypeScope="" ma:versionID="4bd0ffa7fc025ab156d7aa11c9bbe3d0">
  <xsd:schema xmlns:xsd="http://www.w3.org/2001/XMLSchema" xmlns:xs="http://www.w3.org/2001/XMLSchema" xmlns:p="http://schemas.microsoft.com/office/2006/metadata/properties" xmlns:ns2="3a385088-219c-43bc-a85f-7b3d99adbc40" xmlns:ns3="3352e959-3af5-4650-9175-654d7f7e67f0" targetNamespace="http://schemas.microsoft.com/office/2006/metadata/properties" ma:root="true" ma:fieldsID="1a45692f274a27891fe929eceb279db7" ns2:_="" ns3:_="">
    <xsd:import namespace="3a385088-219c-43bc-a85f-7b3d99adbc40"/>
    <xsd:import namespace="3352e959-3af5-4650-9175-654d7f7e67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85088-219c-43bc-a85f-7b3d99adbc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578d6fb-034f-4618-ad9b-ef87b08863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52e959-3af5-4650-9175-654d7f7e67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90cc03b-3fe6-4a2e-9560-2ed4f5d9882f}" ma:internalName="TaxCatchAll" ma:showField="CatchAllData" ma:web="3352e959-3af5-4650-9175-654d7f7e67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385088-219c-43bc-a85f-7b3d99adbc40">
      <Terms xmlns="http://schemas.microsoft.com/office/infopath/2007/PartnerControls"/>
    </lcf76f155ced4ddcb4097134ff3c332f>
    <TaxCatchAll xmlns="3352e959-3af5-4650-9175-654d7f7e67f0" xsi:nil="true"/>
  </documentManagement>
</p:properties>
</file>

<file path=customXml/itemProps1.xml><?xml version="1.0" encoding="utf-8"?>
<ds:datastoreItem xmlns:ds="http://schemas.openxmlformats.org/officeDocument/2006/customXml" ds:itemID="{2F62AE51-1FBA-4A80-A94F-32AEE9715CEC}"/>
</file>

<file path=customXml/itemProps2.xml><?xml version="1.0" encoding="utf-8"?>
<ds:datastoreItem xmlns:ds="http://schemas.openxmlformats.org/officeDocument/2006/customXml" ds:itemID="{B5384453-1893-4A43-9F7A-59B20F94B6B2}"/>
</file>

<file path=customXml/itemProps3.xml><?xml version="1.0" encoding="utf-8"?>
<ds:datastoreItem xmlns:ds="http://schemas.openxmlformats.org/officeDocument/2006/customXml" ds:itemID="{4CDE6937-F443-4865-91F2-1527F46D945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0</Words>
  <Application>Microsoft Office PowerPoint</Application>
  <PresentationFormat>Custom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Whatsapp Vida Plena Plus Asistencias</dc:title>
  <cp:lastModifiedBy>Maria Jose Echanique</cp:lastModifiedBy>
  <cp:revision>1</cp:revision>
  <dcterms:created xsi:type="dcterms:W3CDTF">2025-05-19T20:39:44Z</dcterms:created>
  <dcterms:modified xsi:type="dcterms:W3CDTF">2025-05-19T20:44:51Z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2025-05-19T00:00:00Z</vt:filetime>
  </property>
  <property fmtid="{D5CDD505-2E9C-101B-9397-08002B2CF9AE}" pid="3" name="Creator">
    <vt:lpwstr>Adobe Illustrator 29.5 (Windows)</vt:lpwstr>
  </property>
  <property fmtid="{D5CDD505-2E9C-101B-9397-08002B2CF9AE}" pid="4" name="LastSaved">
    <vt:filetime>2025-05-19T00:00:00Z</vt:filetime>
  </property>
  <property fmtid="{D5CDD505-2E9C-101B-9397-08002B2CF9AE}" pid="5" name="Producer">
    <vt:lpwstr>Adobe PDF library 17.00</vt:lpwstr>
  </property>
  <property fmtid="{D5CDD505-2E9C-101B-9397-08002B2CF9AE}" pid="6" name="MSIP_Label_9a7ed875-cb67-40d7-9ea6-a804b08b1148_Enabled">
    <vt:lpwstr>true</vt:lpwstr>
  </property>
  <property fmtid="{D5CDD505-2E9C-101B-9397-08002B2CF9AE}" pid="7" name="MSIP_Label_9a7ed875-cb67-40d7-9ea6-a804b08b1148_SetDate">
    <vt:lpwstr>2025-05-19T20:40:47Z</vt:lpwstr>
  </property>
  <property fmtid="{D5CDD505-2E9C-101B-9397-08002B2CF9AE}" pid="8" name="MSIP_Label_9a7ed875-cb67-40d7-9ea6-a804b08b1148_Method">
    <vt:lpwstr>Privileged</vt:lpwstr>
  </property>
  <property fmtid="{D5CDD505-2E9C-101B-9397-08002B2CF9AE}" pid="9" name="MSIP_Label_9a7ed875-cb67-40d7-9ea6-a804b08b1148_Name">
    <vt:lpwstr>9a7ed875-cb67-40d7-9ea6-a804b08b1148</vt:lpwstr>
  </property>
  <property fmtid="{D5CDD505-2E9C-101B-9397-08002B2CF9AE}" pid="10" name="MSIP_Label_9a7ed875-cb67-40d7-9ea6-a804b08b1148_SiteId">
    <vt:lpwstr>473672ba-cd07-4371-a2ae-788b4c61840e</vt:lpwstr>
  </property>
  <property fmtid="{D5CDD505-2E9C-101B-9397-08002B2CF9AE}" pid="11" name="MSIP_Label_9a7ed875-cb67-40d7-9ea6-a804b08b1148_ActionId">
    <vt:lpwstr>8613022c-dc10-48ab-bb30-3098d7e7e30b</vt:lpwstr>
  </property>
  <property fmtid="{D5CDD505-2E9C-101B-9397-08002B2CF9AE}" pid="12" name="MSIP_Label_9a7ed875-cb67-40d7-9ea6-a804b08b1148_ContentBits">
    <vt:lpwstr>0</vt:lpwstr>
  </property>
  <property fmtid="{D5CDD505-2E9C-101B-9397-08002B2CF9AE}" pid="13" name="MSIP_Label_9a7ed875-cb67-40d7-9ea6-a804b08b1148_Tag">
    <vt:lpwstr>10, 0, 1, 1</vt:lpwstr>
  </property>
  <property fmtid="{D5CDD505-2E9C-101B-9397-08002B2CF9AE}" pid="14" name="ContentTypeId">
    <vt:lpwstr>0x0101007C677DBC7F000D4C82DF6B01D28610BE</vt:lpwstr>
  </property>
</Properties>
</file>