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10152063" cy="101520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6B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70"/>
  </p:normalViewPr>
  <p:slideViewPr>
    <p:cSldViewPr snapToGrid="0">
      <p:cViewPr varScale="1">
        <p:scale>
          <a:sx n="76" d="100"/>
          <a:sy n="76" d="100"/>
        </p:scale>
        <p:origin x="25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9DFFE440-6D5F-D40D-17C8-040423F49A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-1"/>
            <a:ext cx="10152063" cy="10152063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C716BE97-3B9D-2A0E-96D8-D484D99DC4AB}"/>
              </a:ext>
            </a:extLst>
          </p:cNvPr>
          <p:cNvSpPr/>
          <p:nvPr userDrawn="1"/>
        </p:nvSpPr>
        <p:spPr>
          <a:xfrm>
            <a:off x="5722883" y="189186"/>
            <a:ext cx="2175641" cy="394138"/>
          </a:xfrm>
          <a:prstGeom prst="rect">
            <a:avLst/>
          </a:prstGeom>
          <a:solidFill>
            <a:srgbClr val="6D6BD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777EE1C1-F5FC-2B2F-D779-0FA43B3C73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02183" y="204789"/>
            <a:ext cx="3106738" cy="378536"/>
          </a:xfrm>
          <a:prstGeom prst="rect">
            <a:avLst/>
          </a:prstGeom>
        </p:spPr>
        <p:txBody>
          <a:bodyPr/>
          <a:lstStyle>
            <a:lvl2pPr marL="507583" indent="0">
              <a:buNone/>
              <a:defRPr sz="2000">
                <a:solidFill>
                  <a:schemeClr val="bg1"/>
                </a:solidFill>
              </a:defRPr>
            </a:lvl2pPr>
          </a:lstStyle>
          <a:p>
            <a:pPr lvl="1"/>
            <a:r>
              <a:rPr lang="es-MX" dirty="0"/>
              <a:t>Coloca aquí tu logo</a:t>
            </a:r>
          </a:p>
        </p:txBody>
      </p:sp>
    </p:spTree>
    <p:extLst>
      <p:ext uri="{BB962C8B-B14F-4D97-AF65-F5344CB8AC3E}">
        <p14:creationId xmlns:p14="http://schemas.microsoft.com/office/powerpoint/2010/main" val="2464524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DD8218FC-66AE-39B0-7BC0-B208C13AA4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0152063" cy="10152063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CBF8D22F-F5DF-7D06-66E2-BAE28422430C}"/>
              </a:ext>
            </a:extLst>
          </p:cNvPr>
          <p:cNvSpPr/>
          <p:nvPr userDrawn="1"/>
        </p:nvSpPr>
        <p:spPr>
          <a:xfrm>
            <a:off x="5722883" y="189186"/>
            <a:ext cx="2175641" cy="394138"/>
          </a:xfrm>
          <a:prstGeom prst="rect">
            <a:avLst/>
          </a:prstGeom>
          <a:solidFill>
            <a:srgbClr val="6D6BD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Marcador de texto 13">
            <a:extLst>
              <a:ext uri="{FF2B5EF4-FFF2-40B4-BE49-F238E27FC236}">
                <a16:creationId xmlns:a16="http://schemas.microsoft.com/office/drawing/2014/main" id="{6351D931-DDC0-407E-85B5-8F9E7D51D1D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1449" y="204789"/>
            <a:ext cx="3137831" cy="378536"/>
          </a:xfrm>
          <a:prstGeom prst="rect">
            <a:avLst/>
          </a:prstGeom>
        </p:spPr>
        <p:txBody>
          <a:bodyPr/>
          <a:lstStyle>
            <a:lvl2pPr marL="507583" indent="0">
              <a:buNone/>
              <a:defRPr sz="2000">
                <a:solidFill>
                  <a:schemeClr val="bg1"/>
                </a:solidFill>
              </a:defRPr>
            </a:lvl2pPr>
          </a:lstStyle>
          <a:p>
            <a:pPr lvl="1"/>
            <a:r>
              <a:rPr lang="es-MX" dirty="0"/>
              <a:t>Coloca aquí tu logo</a:t>
            </a:r>
          </a:p>
        </p:txBody>
      </p:sp>
    </p:spTree>
    <p:extLst>
      <p:ext uri="{BB962C8B-B14F-4D97-AF65-F5344CB8AC3E}">
        <p14:creationId xmlns:p14="http://schemas.microsoft.com/office/powerpoint/2010/main" val="1731353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5524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1015167" rtl="0" eaLnBrk="1" latinLnBrk="0" hangingPunct="1">
        <a:lnSpc>
          <a:spcPct val="90000"/>
        </a:lnSpc>
        <a:spcBef>
          <a:spcPct val="0"/>
        </a:spcBef>
        <a:buNone/>
        <a:defRPr sz="48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3792" indent="-253792" algn="l" defTabSz="1015167" rtl="0" eaLnBrk="1" latinLnBrk="0" hangingPunct="1">
        <a:lnSpc>
          <a:spcPct val="90000"/>
        </a:lnSpc>
        <a:spcBef>
          <a:spcPts val="1110"/>
        </a:spcBef>
        <a:buFont typeface="Arial" panose="020B0604020202020204" pitchFamily="34" charset="0"/>
        <a:buChar char="•"/>
        <a:defRPr sz="3109" kern="1200">
          <a:solidFill>
            <a:schemeClr val="tx1"/>
          </a:solidFill>
          <a:latin typeface="+mn-lt"/>
          <a:ea typeface="+mn-ea"/>
          <a:cs typeface="+mn-cs"/>
        </a:defRPr>
      </a:lvl1pPr>
      <a:lvl2pPr marL="761375" indent="-253792" algn="l" defTabSz="101516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664" kern="1200">
          <a:solidFill>
            <a:schemeClr val="tx1"/>
          </a:solidFill>
          <a:latin typeface="+mn-lt"/>
          <a:ea typeface="+mn-ea"/>
          <a:cs typeface="+mn-cs"/>
        </a:defRPr>
      </a:lvl2pPr>
      <a:lvl3pPr marL="1268959" indent="-253792" algn="l" defTabSz="101516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220" kern="1200">
          <a:solidFill>
            <a:schemeClr val="tx1"/>
          </a:solidFill>
          <a:latin typeface="+mn-lt"/>
          <a:ea typeface="+mn-ea"/>
          <a:cs typeface="+mn-cs"/>
        </a:defRPr>
      </a:lvl3pPr>
      <a:lvl4pPr marL="1776542" indent="-253792" algn="l" defTabSz="101516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4pPr>
      <a:lvl5pPr marL="2284125" indent="-253792" algn="l" defTabSz="101516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5pPr>
      <a:lvl6pPr marL="2791709" indent="-253792" algn="l" defTabSz="101516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6pPr>
      <a:lvl7pPr marL="3299292" indent="-253792" algn="l" defTabSz="101516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7pPr>
      <a:lvl8pPr marL="3806876" indent="-253792" algn="l" defTabSz="101516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8pPr>
      <a:lvl9pPr marL="4314459" indent="-253792" algn="l" defTabSz="101516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5167" rtl="0" eaLnBrk="1" latinLnBrk="0" hangingPunct="1">
        <a:defRPr sz="1998" kern="1200">
          <a:solidFill>
            <a:schemeClr val="tx1"/>
          </a:solidFill>
          <a:latin typeface="+mn-lt"/>
          <a:ea typeface="+mn-ea"/>
          <a:cs typeface="+mn-cs"/>
        </a:defRPr>
      </a:lvl1pPr>
      <a:lvl2pPr marL="507583" algn="l" defTabSz="1015167" rtl="0" eaLnBrk="1" latinLnBrk="0" hangingPunct="1">
        <a:defRPr sz="1998" kern="1200">
          <a:solidFill>
            <a:schemeClr val="tx1"/>
          </a:solidFill>
          <a:latin typeface="+mn-lt"/>
          <a:ea typeface="+mn-ea"/>
          <a:cs typeface="+mn-cs"/>
        </a:defRPr>
      </a:lvl2pPr>
      <a:lvl3pPr marL="1015167" algn="l" defTabSz="1015167" rtl="0" eaLnBrk="1" latinLnBrk="0" hangingPunct="1">
        <a:defRPr sz="1998" kern="1200">
          <a:solidFill>
            <a:schemeClr val="tx1"/>
          </a:solidFill>
          <a:latin typeface="+mn-lt"/>
          <a:ea typeface="+mn-ea"/>
          <a:cs typeface="+mn-cs"/>
        </a:defRPr>
      </a:lvl3pPr>
      <a:lvl4pPr marL="1522750" algn="l" defTabSz="1015167" rtl="0" eaLnBrk="1" latinLnBrk="0" hangingPunct="1">
        <a:defRPr sz="1998" kern="1200">
          <a:solidFill>
            <a:schemeClr val="tx1"/>
          </a:solidFill>
          <a:latin typeface="+mn-lt"/>
          <a:ea typeface="+mn-ea"/>
          <a:cs typeface="+mn-cs"/>
        </a:defRPr>
      </a:lvl4pPr>
      <a:lvl5pPr marL="2030334" algn="l" defTabSz="1015167" rtl="0" eaLnBrk="1" latinLnBrk="0" hangingPunct="1">
        <a:defRPr sz="1998" kern="1200">
          <a:solidFill>
            <a:schemeClr val="tx1"/>
          </a:solidFill>
          <a:latin typeface="+mn-lt"/>
          <a:ea typeface="+mn-ea"/>
          <a:cs typeface="+mn-cs"/>
        </a:defRPr>
      </a:lvl5pPr>
      <a:lvl6pPr marL="2537917" algn="l" defTabSz="1015167" rtl="0" eaLnBrk="1" latinLnBrk="0" hangingPunct="1">
        <a:defRPr sz="1998" kern="1200">
          <a:solidFill>
            <a:schemeClr val="tx1"/>
          </a:solidFill>
          <a:latin typeface="+mn-lt"/>
          <a:ea typeface="+mn-ea"/>
          <a:cs typeface="+mn-cs"/>
        </a:defRPr>
      </a:lvl6pPr>
      <a:lvl7pPr marL="3045501" algn="l" defTabSz="1015167" rtl="0" eaLnBrk="1" latinLnBrk="0" hangingPunct="1">
        <a:defRPr sz="1998" kern="1200">
          <a:solidFill>
            <a:schemeClr val="tx1"/>
          </a:solidFill>
          <a:latin typeface="+mn-lt"/>
          <a:ea typeface="+mn-ea"/>
          <a:cs typeface="+mn-cs"/>
        </a:defRPr>
      </a:lvl7pPr>
      <a:lvl8pPr marL="3553084" algn="l" defTabSz="1015167" rtl="0" eaLnBrk="1" latinLnBrk="0" hangingPunct="1">
        <a:defRPr sz="1998" kern="1200">
          <a:solidFill>
            <a:schemeClr val="tx1"/>
          </a:solidFill>
          <a:latin typeface="+mn-lt"/>
          <a:ea typeface="+mn-ea"/>
          <a:cs typeface="+mn-cs"/>
        </a:defRPr>
      </a:lvl8pPr>
      <a:lvl9pPr marL="4060668" algn="l" defTabSz="1015167" rtl="0" eaLnBrk="1" latinLnBrk="0" hangingPunct="1">
        <a:defRPr sz="19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1">
            <a:extLst>
              <a:ext uri="{FF2B5EF4-FFF2-40B4-BE49-F238E27FC236}">
                <a16:creationId xmlns:a16="http://schemas.microsoft.com/office/drawing/2014/main" id="{79D50003-9213-0B89-0EC6-2B430ED651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70915" y="170923"/>
            <a:ext cx="3794818" cy="574144"/>
          </a:xfrm>
        </p:spPr>
        <p:txBody>
          <a:bodyPr/>
          <a:lstStyle/>
          <a:p>
            <a:pPr marL="0" indent="0">
              <a:buNone/>
            </a:pP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67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1">
            <a:extLst>
              <a:ext uri="{FF2B5EF4-FFF2-40B4-BE49-F238E27FC236}">
                <a16:creationId xmlns:a16="http://schemas.microsoft.com/office/drawing/2014/main" id="{2B21BEAA-3B63-C4F6-4918-9BF463FFC0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70915" y="170923"/>
            <a:ext cx="3794818" cy="574144"/>
          </a:xfrm>
        </p:spPr>
        <p:txBody>
          <a:bodyPr/>
          <a:lstStyle/>
          <a:p>
            <a:pPr marL="0" indent="0">
              <a:buNone/>
            </a:pP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1724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Macintosh PowerPoint</Application>
  <PresentationFormat>Personalizado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Arial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LUIS GONZALEZ</dc:creator>
  <cp:lastModifiedBy>LUIS GONZALEZ</cp:lastModifiedBy>
  <cp:revision>1</cp:revision>
  <dcterms:created xsi:type="dcterms:W3CDTF">2025-01-06T14:53:12Z</dcterms:created>
  <dcterms:modified xsi:type="dcterms:W3CDTF">2025-01-06T18:14:03Z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a7ed875-cb67-40d7-9ea6-a804b08b1148_Enabled">
    <vt:lpwstr>true</vt:lpwstr>
  </property>
  <property fmtid="{D5CDD505-2E9C-101B-9397-08002B2CF9AE}" pid="3" name="MSIP_Label_9a7ed875-cb67-40d7-9ea6-a804b08b1148_SetDate">
    <vt:lpwstr>2025-01-06T18:14:02Z</vt:lpwstr>
  </property>
  <property fmtid="{D5CDD505-2E9C-101B-9397-08002B2CF9AE}" pid="4" name="MSIP_Label_9a7ed875-cb67-40d7-9ea6-a804b08b1148_Method">
    <vt:lpwstr>Privileged</vt:lpwstr>
  </property>
  <property fmtid="{D5CDD505-2E9C-101B-9397-08002B2CF9AE}" pid="5" name="MSIP_Label_9a7ed875-cb67-40d7-9ea6-a804b08b1148_Name">
    <vt:lpwstr>9a7ed875-cb67-40d7-9ea6-a804b08b1148</vt:lpwstr>
  </property>
  <property fmtid="{D5CDD505-2E9C-101B-9397-08002B2CF9AE}" pid="6" name="MSIP_Label_9a7ed875-cb67-40d7-9ea6-a804b08b1148_SiteId">
    <vt:lpwstr>473672ba-cd07-4371-a2ae-788b4c61840e</vt:lpwstr>
  </property>
  <property fmtid="{D5CDD505-2E9C-101B-9397-08002B2CF9AE}" pid="7" name="MSIP_Label_9a7ed875-cb67-40d7-9ea6-a804b08b1148_ActionId">
    <vt:lpwstr>43d06e61-f64c-45a7-90c1-69cf07d4b8d8</vt:lpwstr>
  </property>
  <property fmtid="{D5CDD505-2E9C-101B-9397-08002B2CF9AE}" pid="8" name="MSIP_Label_9a7ed875-cb67-40d7-9ea6-a804b08b1148_ContentBits">
    <vt:lpwstr>0</vt:lpwstr>
  </property>
</Properties>
</file>