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sldIdLst>
    <p:sldId id="258" r:id="rId2"/>
  </p:sldIdLst>
  <p:sldSz cx="10080625" cy="154797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/>
    <p:restoredTop sz="94673"/>
  </p:normalViewPr>
  <p:slideViewPr>
    <p:cSldViewPr snapToGrid="0">
      <p:cViewPr varScale="1">
        <p:scale>
          <a:sx n="49" d="100"/>
          <a:sy n="49" d="100"/>
        </p:scale>
        <p:origin x="344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7EEF176E-6BB6-6E66-86B4-DCB5B4B126A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037"/>
            <a:ext cx="10083907" cy="15474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176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CE9645D2-5FD6-93AE-70DD-AC473AEBB7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78" y="-1"/>
            <a:ext cx="10070067" cy="15479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949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3043" y="824155"/>
            <a:ext cx="8694539" cy="29920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043" y="4120757"/>
            <a:ext cx="8694539" cy="98217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3043" y="14347404"/>
            <a:ext cx="2268141" cy="8241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68F20B9-E8C5-D441-9785-714DA0065C41}" type="datetimeFigureOut">
              <a:rPr lang="es-MX" smtClean="0"/>
              <a:t>31/01/25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9207" y="14347404"/>
            <a:ext cx="3402211" cy="8241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19441" y="14347404"/>
            <a:ext cx="2268141" cy="8241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F55E439-7416-C340-A56F-8F59BFCD15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3007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xStyles>
    <p:titleStyle>
      <a:lvl1pPr algn="l" defTabSz="1008035" rtl="0" eaLnBrk="1" latinLnBrk="0" hangingPunct="1">
        <a:lnSpc>
          <a:spcPct val="90000"/>
        </a:lnSpc>
        <a:spcBef>
          <a:spcPct val="0"/>
        </a:spcBef>
        <a:buNone/>
        <a:defRPr sz="48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9" indent="-252009" algn="l" defTabSz="1008035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7" kern="1200">
          <a:solidFill>
            <a:schemeClr val="tx1"/>
          </a:solidFill>
          <a:latin typeface="+mn-lt"/>
          <a:ea typeface="+mn-ea"/>
          <a:cs typeface="+mn-cs"/>
        </a:defRPr>
      </a:lvl1pPr>
      <a:lvl2pPr marL="756026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60043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4060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8078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2095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6112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80130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4147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4017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8035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2052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6069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20086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4104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8121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2138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73055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0</Words>
  <Application>Microsoft Macintosh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LUIS GONZALEZ</dc:creator>
  <cp:lastModifiedBy>LUIS GONZALEZ</cp:lastModifiedBy>
  <cp:revision>2</cp:revision>
  <dcterms:created xsi:type="dcterms:W3CDTF">2025-01-30T18:20:13Z</dcterms:created>
  <dcterms:modified xsi:type="dcterms:W3CDTF">2025-01-31T21:19:59Z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a7ed875-cb67-40d7-9ea6-a804b08b1148_Enabled">
    <vt:lpwstr>true</vt:lpwstr>
  </property>
  <property fmtid="{D5CDD505-2E9C-101B-9397-08002B2CF9AE}" pid="3" name="MSIP_Label_9a7ed875-cb67-40d7-9ea6-a804b08b1148_SetDate">
    <vt:lpwstr>2025-01-30T21:51:04Z</vt:lpwstr>
  </property>
  <property fmtid="{D5CDD505-2E9C-101B-9397-08002B2CF9AE}" pid="4" name="MSIP_Label_9a7ed875-cb67-40d7-9ea6-a804b08b1148_Method">
    <vt:lpwstr>Privileged</vt:lpwstr>
  </property>
  <property fmtid="{D5CDD505-2E9C-101B-9397-08002B2CF9AE}" pid="5" name="MSIP_Label_9a7ed875-cb67-40d7-9ea6-a804b08b1148_Name">
    <vt:lpwstr>9a7ed875-cb67-40d7-9ea6-a804b08b1148</vt:lpwstr>
  </property>
  <property fmtid="{D5CDD505-2E9C-101B-9397-08002B2CF9AE}" pid="6" name="MSIP_Label_9a7ed875-cb67-40d7-9ea6-a804b08b1148_SiteId">
    <vt:lpwstr>473672ba-cd07-4371-a2ae-788b4c61840e</vt:lpwstr>
  </property>
  <property fmtid="{D5CDD505-2E9C-101B-9397-08002B2CF9AE}" pid="7" name="MSIP_Label_9a7ed875-cb67-40d7-9ea6-a804b08b1148_ActionId">
    <vt:lpwstr>41cb41fb-e321-476b-8409-dfaf61669237</vt:lpwstr>
  </property>
  <property fmtid="{D5CDD505-2E9C-101B-9397-08002B2CF9AE}" pid="8" name="MSIP_Label_9a7ed875-cb67-40d7-9ea6-a804b08b1148_ContentBits">
    <vt:lpwstr>0</vt:lpwstr>
  </property>
  <property fmtid="{D5CDD505-2E9C-101B-9397-08002B2CF9AE}" pid="9" name="MSIP_Label_9a7ed875-cb67-40d7-9ea6-a804b08b1148_Tag">
    <vt:lpwstr>50, 0, 1, 1</vt:lpwstr>
  </property>
</Properties>
</file>