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</p:sldIdLst>
  <p:sldSz cx="10158413" cy="10158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673"/>
  </p:normalViewPr>
  <p:slideViewPr>
    <p:cSldViewPr snapToGrid="0">
      <p:cViewPr varScale="1">
        <p:scale>
          <a:sx n="75" d="100"/>
          <a:sy n="75" d="100"/>
        </p:scale>
        <p:origin x="2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GONZALEZ" userId="a9fedf27-79a2-44e3-ac67-1f8c34a2c3e7" providerId="ADAL" clId="{FB9C524B-88A9-5A41-8DA6-A5B746677CB6}"/>
    <pc:docChg chg="addSld delSld">
      <pc:chgData name="LUIS GONZALEZ" userId="a9fedf27-79a2-44e3-ac67-1f8c34a2c3e7" providerId="ADAL" clId="{FB9C524B-88A9-5A41-8DA6-A5B746677CB6}" dt="2025-01-31T21:25:34.491" v="1" actId="2696"/>
      <pc:docMkLst>
        <pc:docMk/>
      </pc:docMkLst>
      <pc:sldChg chg="del">
        <pc:chgData name="LUIS GONZALEZ" userId="a9fedf27-79a2-44e3-ac67-1f8c34a2c3e7" providerId="ADAL" clId="{FB9C524B-88A9-5A41-8DA6-A5B746677CB6}" dt="2025-01-31T21:25:34.491" v="1" actId="2696"/>
        <pc:sldMkLst>
          <pc:docMk/>
          <pc:sldMk cId="400427207" sldId="259"/>
        </pc:sldMkLst>
      </pc:sldChg>
      <pc:sldChg chg="new">
        <pc:chgData name="LUIS GONZALEZ" userId="a9fedf27-79a2-44e3-ac67-1f8c34a2c3e7" providerId="ADAL" clId="{FB9C524B-88A9-5A41-8DA6-A5B746677CB6}" dt="2025-01-31T21:25:33.635" v="0" actId="680"/>
        <pc:sldMkLst>
          <pc:docMk/>
          <pc:sldMk cId="3346557146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CC3DF03-F17E-78C8-8ECD-B200922EF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158413" cy="101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7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1CB97F-21D0-7723-1C79-30896E7C8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158413" cy="101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7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A6846D3-A6AA-DDA0-C73E-724ED0AA87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158413" cy="101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9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5AB71D2-F9C4-6E0A-EA35-28C63D19F6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158413" cy="101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391" y="540844"/>
            <a:ext cx="8761631" cy="1963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391" y="2704207"/>
            <a:ext cx="8761631" cy="6445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391" y="9415346"/>
            <a:ext cx="2285643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DDED65-CAB8-7D44-A5CF-DC6CFEAD929A}" type="datetimeFigureOut">
              <a:rPr lang="es-MX" smtClean="0"/>
              <a:t>31/01/25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4975" y="9415346"/>
            <a:ext cx="3428464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379" y="9415346"/>
            <a:ext cx="2285643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A71956-16D0-154C-A9AC-EB21BB9056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873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</p:sldLayoutIdLst>
  <p:txStyles>
    <p:titleStyle>
      <a:lvl1pPr algn="l" defTabSz="1015807" rtl="0" eaLnBrk="1" latinLnBrk="0" hangingPunct="1">
        <a:lnSpc>
          <a:spcPct val="90000"/>
        </a:lnSpc>
        <a:spcBef>
          <a:spcPct val="0"/>
        </a:spcBef>
        <a:buNone/>
        <a:defRPr sz="48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3952" indent="-253952" algn="l" defTabSz="1015807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3111" kern="1200">
          <a:solidFill>
            <a:schemeClr val="tx1"/>
          </a:solidFill>
          <a:latin typeface="+mn-lt"/>
          <a:ea typeface="+mn-ea"/>
          <a:cs typeface="+mn-cs"/>
        </a:defRPr>
      </a:lvl1pPr>
      <a:lvl2pPr marL="761855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2pPr>
      <a:lvl3pPr marL="1269759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777662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566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469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373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276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180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03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07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710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614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517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421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324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228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5571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Macintosh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LUIS GONZALEZ</dc:creator>
  <cp:lastModifiedBy>LUIS GONZALEZ</cp:lastModifiedBy>
  <cp:revision>2</cp:revision>
  <dcterms:created xsi:type="dcterms:W3CDTF">2025-01-30T21:59:40Z</dcterms:created>
  <dcterms:modified xsi:type="dcterms:W3CDTF">2025-01-31T21:25:35Z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a7ed875-cb67-40d7-9ea6-a804b08b1148_Enabled">
    <vt:lpwstr>true</vt:lpwstr>
  </property>
  <property fmtid="{D5CDD505-2E9C-101B-9397-08002B2CF9AE}" pid="3" name="MSIP_Label_9a7ed875-cb67-40d7-9ea6-a804b08b1148_SetDate">
    <vt:lpwstr>2025-01-30T22:04:44Z</vt:lpwstr>
  </property>
  <property fmtid="{D5CDD505-2E9C-101B-9397-08002B2CF9AE}" pid="4" name="MSIP_Label_9a7ed875-cb67-40d7-9ea6-a804b08b1148_Method">
    <vt:lpwstr>Privileged</vt:lpwstr>
  </property>
  <property fmtid="{D5CDD505-2E9C-101B-9397-08002B2CF9AE}" pid="5" name="MSIP_Label_9a7ed875-cb67-40d7-9ea6-a804b08b1148_Name">
    <vt:lpwstr>9a7ed875-cb67-40d7-9ea6-a804b08b1148</vt:lpwstr>
  </property>
  <property fmtid="{D5CDD505-2E9C-101B-9397-08002B2CF9AE}" pid="6" name="MSIP_Label_9a7ed875-cb67-40d7-9ea6-a804b08b1148_SiteId">
    <vt:lpwstr>473672ba-cd07-4371-a2ae-788b4c61840e</vt:lpwstr>
  </property>
  <property fmtid="{D5CDD505-2E9C-101B-9397-08002B2CF9AE}" pid="7" name="MSIP_Label_9a7ed875-cb67-40d7-9ea6-a804b08b1148_ActionId">
    <vt:lpwstr>02d0ccf8-2a59-4a38-aabe-bd9bfb1be580</vt:lpwstr>
  </property>
  <property fmtid="{D5CDD505-2E9C-101B-9397-08002B2CF9AE}" pid="8" name="MSIP_Label_9a7ed875-cb67-40d7-9ea6-a804b08b1148_ContentBits">
    <vt:lpwstr>0</vt:lpwstr>
  </property>
  <property fmtid="{D5CDD505-2E9C-101B-9397-08002B2CF9AE}" pid="9" name="MSIP_Label_9a7ed875-cb67-40d7-9ea6-a804b08b1148_Tag">
    <vt:lpwstr>50, 0, 1, 1</vt:lpwstr>
  </property>
</Properties>
</file>