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7" r:id="rId2"/>
  </p:sldIdLst>
  <p:sldSz cx="10080625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3"/>
  </p:normalViewPr>
  <p:slideViewPr>
    <p:cSldViewPr snapToGrid="0">
      <p:cViewPr varScale="1">
        <p:scale>
          <a:sx n="49" d="100"/>
          <a:sy n="49" d="100"/>
        </p:scale>
        <p:origin x="3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EEF176E-6BB6-6E66-86B4-DCB5B4B12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37"/>
            <a:ext cx="10083907" cy="154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7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E9645D2-5FD6-93AE-70DD-AC473AEBB7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78" y="-1"/>
            <a:ext cx="10070067" cy="154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824155"/>
            <a:ext cx="8694539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4120757"/>
            <a:ext cx="8694539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14347404"/>
            <a:ext cx="226814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8F20B9-E8C5-D441-9785-714DA0065C41}" type="datetimeFigureOut">
              <a:rPr lang="es-MX" smtClean="0"/>
              <a:t>31/01/25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14347404"/>
            <a:ext cx="340221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14347404"/>
            <a:ext cx="226814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55E439-7416-C340-A56F-8F59BFCD1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00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062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 GONZALEZ</dc:creator>
  <cp:lastModifiedBy>LUIS GONZALEZ</cp:lastModifiedBy>
  <cp:revision>2</cp:revision>
  <dcterms:created xsi:type="dcterms:W3CDTF">2025-01-30T18:20:13Z</dcterms:created>
  <dcterms:modified xsi:type="dcterms:W3CDTF">2025-01-31T21:19:43Z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a7ed875-cb67-40d7-9ea6-a804b08b1148_Enabled">
    <vt:lpwstr>true</vt:lpwstr>
  </property>
  <property fmtid="{D5CDD505-2E9C-101B-9397-08002B2CF9AE}" pid="3" name="MSIP_Label_9a7ed875-cb67-40d7-9ea6-a804b08b1148_SetDate">
    <vt:lpwstr>2025-01-30T21:51:04Z</vt:lpwstr>
  </property>
  <property fmtid="{D5CDD505-2E9C-101B-9397-08002B2CF9AE}" pid="4" name="MSIP_Label_9a7ed875-cb67-40d7-9ea6-a804b08b1148_Method">
    <vt:lpwstr>Privileged</vt:lpwstr>
  </property>
  <property fmtid="{D5CDD505-2E9C-101B-9397-08002B2CF9AE}" pid="5" name="MSIP_Label_9a7ed875-cb67-40d7-9ea6-a804b08b1148_Name">
    <vt:lpwstr>9a7ed875-cb67-40d7-9ea6-a804b08b1148</vt:lpwstr>
  </property>
  <property fmtid="{D5CDD505-2E9C-101B-9397-08002B2CF9AE}" pid="6" name="MSIP_Label_9a7ed875-cb67-40d7-9ea6-a804b08b1148_SiteId">
    <vt:lpwstr>473672ba-cd07-4371-a2ae-788b4c61840e</vt:lpwstr>
  </property>
  <property fmtid="{D5CDD505-2E9C-101B-9397-08002B2CF9AE}" pid="7" name="MSIP_Label_9a7ed875-cb67-40d7-9ea6-a804b08b1148_ActionId">
    <vt:lpwstr>41cb41fb-e321-476b-8409-dfaf61669237</vt:lpwstr>
  </property>
  <property fmtid="{D5CDD505-2E9C-101B-9397-08002B2CF9AE}" pid="8" name="MSIP_Label_9a7ed875-cb67-40d7-9ea6-a804b08b1148_ContentBits">
    <vt:lpwstr>0</vt:lpwstr>
  </property>
  <property fmtid="{D5CDD505-2E9C-101B-9397-08002B2CF9AE}" pid="9" name="MSIP_Label_9a7ed875-cb67-40d7-9ea6-a804b08b1148_Tag">
    <vt:lpwstr>50, 0, 1, 1</vt:lpwstr>
  </property>
</Properties>
</file>