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0158413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3"/>
  </p:normalViewPr>
  <p:slideViewPr>
    <p:cSldViewPr snapToGrid="0">
      <p:cViewPr varScale="1">
        <p:scale>
          <a:sx n="47" d="100"/>
          <a:sy n="47" d="100"/>
        </p:scale>
        <p:origin x="1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CC3DF03-F17E-78C8-8ECD-B200922EF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1CB97F-21D0-7723-1C79-30896E7C8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6846D3-A6AA-DDA0-C73E-724ED0AA8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AB71D2-F9C4-6E0A-EA35-28C63D19F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158413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540844"/>
            <a:ext cx="87616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704207"/>
            <a:ext cx="87616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DED65-CAB8-7D44-A5CF-DC6CFEAD929A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9415346"/>
            <a:ext cx="34284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71956-16D0-154C-A9AC-EB21BB90560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873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13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GONZALEZ</dc:creator>
  <cp:lastModifiedBy>VERONICA SERRANO</cp:lastModifiedBy>
  <cp:revision>2</cp:revision>
  <dcterms:created xsi:type="dcterms:W3CDTF">2025-01-30T21:59:40Z</dcterms:created>
  <dcterms:modified xsi:type="dcterms:W3CDTF">2025-01-31T21:41:16Z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7ed875-cb67-40d7-9ea6-a804b08b1148_Enabled">
    <vt:lpwstr>true</vt:lpwstr>
  </property>
  <property fmtid="{D5CDD505-2E9C-101B-9397-08002B2CF9AE}" pid="3" name="MSIP_Label_9a7ed875-cb67-40d7-9ea6-a804b08b1148_SetDate">
    <vt:lpwstr>2025-01-30T22:04:44Z</vt:lpwstr>
  </property>
  <property fmtid="{D5CDD505-2E9C-101B-9397-08002B2CF9AE}" pid="4" name="MSIP_Label_9a7ed875-cb67-40d7-9ea6-a804b08b1148_Method">
    <vt:lpwstr>Privileged</vt:lpwstr>
  </property>
  <property fmtid="{D5CDD505-2E9C-101B-9397-08002B2CF9AE}" pid="5" name="MSIP_Label_9a7ed875-cb67-40d7-9ea6-a804b08b1148_Name">
    <vt:lpwstr>9a7ed875-cb67-40d7-9ea6-a804b08b1148</vt:lpwstr>
  </property>
  <property fmtid="{D5CDD505-2E9C-101B-9397-08002B2CF9AE}" pid="6" name="MSIP_Label_9a7ed875-cb67-40d7-9ea6-a804b08b1148_SiteId">
    <vt:lpwstr>473672ba-cd07-4371-a2ae-788b4c61840e</vt:lpwstr>
  </property>
  <property fmtid="{D5CDD505-2E9C-101B-9397-08002B2CF9AE}" pid="7" name="MSIP_Label_9a7ed875-cb67-40d7-9ea6-a804b08b1148_ActionId">
    <vt:lpwstr>02d0ccf8-2a59-4a38-aabe-bd9bfb1be580</vt:lpwstr>
  </property>
  <property fmtid="{D5CDD505-2E9C-101B-9397-08002B2CF9AE}" pid="8" name="MSIP_Label_9a7ed875-cb67-40d7-9ea6-a804b08b1148_ContentBits">
    <vt:lpwstr>0</vt:lpwstr>
  </property>
  <property fmtid="{D5CDD505-2E9C-101B-9397-08002B2CF9AE}" pid="9" name="MSIP_Label_9a7ed875-cb67-40d7-9ea6-a804b08b1148_Tag">
    <vt:lpwstr>50, 0, 1, 1</vt:lpwstr>
  </property>
</Properties>
</file>