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56" r:id="rId2"/>
  </p:sldIdLst>
  <p:sldSz cx="10080625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88651-E47A-544F-9250-549C36A0219E}" v="2" dt="2025-01-31T16:22:23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73"/>
  </p:normalViewPr>
  <p:slideViewPr>
    <p:cSldViewPr snapToGrid="0">
      <p:cViewPr varScale="1">
        <p:scale>
          <a:sx n="49" d="100"/>
          <a:sy n="49" d="100"/>
        </p:scale>
        <p:origin x="3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GONZALEZ" userId="a9fedf27-79a2-44e3-ac67-1f8c34a2c3e7" providerId="ADAL" clId="{0D588651-E47A-544F-9250-549C36A0219E}"/>
    <pc:docChg chg="custSel delSld modSld modMainMaster">
      <pc:chgData name="LUIS GONZALEZ" userId="a9fedf27-79a2-44e3-ac67-1f8c34a2c3e7" providerId="ADAL" clId="{0D588651-E47A-544F-9250-549C36A0219E}" dt="2025-01-31T21:19:10.835" v="12" actId="2696"/>
      <pc:docMkLst>
        <pc:docMk/>
      </pc:docMkLst>
      <pc:sldChg chg="addSp delSp modSp mod">
        <pc:chgData name="LUIS GONZALEZ" userId="a9fedf27-79a2-44e3-ac67-1f8c34a2c3e7" providerId="ADAL" clId="{0D588651-E47A-544F-9250-549C36A0219E}" dt="2025-01-31T15:24:42.898" v="3" actId="478"/>
        <pc:sldMkLst>
          <pc:docMk/>
          <pc:sldMk cId="987178957" sldId="256"/>
        </pc:sldMkLst>
        <pc:spChg chg="add del mod">
          <ac:chgData name="LUIS GONZALEZ" userId="a9fedf27-79a2-44e3-ac67-1f8c34a2c3e7" providerId="ADAL" clId="{0D588651-E47A-544F-9250-549C36A0219E}" dt="2025-01-31T15:24:42.898" v="3" actId="478"/>
          <ac:spMkLst>
            <pc:docMk/>
            <pc:sldMk cId="987178957" sldId="256"/>
            <ac:spMk id="2" creationId="{A36EC8AE-744B-A842-25DF-8B95108B13F5}"/>
          </ac:spMkLst>
        </pc:spChg>
      </pc:sldChg>
      <pc:sldChg chg="del">
        <pc:chgData name="LUIS GONZALEZ" userId="a9fedf27-79a2-44e3-ac67-1f8c34a2c3e7" providerId="ADAL" clId="{0D588651-E47A-544F-9250-549C36A0219E}" dt="2025-01-31T21:19:10.338" v="11" actId="2696"/>
        <pc:sldMkLst>
          <pc:docMk/>
          <pc:sldMk cId="1091062791" sldId="257"/>
        </pc:sldMkLst>
      </pc:sldChg>
      <pc:sldChg chg="del">
        <pc:chgData name="LUIS GONZALEZ" userId="a9fedf27-79a2-44e3-ac67-1f8c34a2c3e7" providerId="ADAL" clId="{0D588651-E47A-544F-9250-549C36A0219E}" dt="2025-01-31T21:19:10.835" v="12" actId="2696"/>
        <pc:sldMkLst>
          <pc:docMk/>
          <pc:sldMk cId="3087305598" sldId="258"/>
        </pc:sldMkLst>
      </pc:sldChg>
      <pc:sldMasterChg chg="modSldLayout">
        <pc:chgData name="LUIS GONZALEZ" userId="a9fedf27-79a2-44e3-ac67-1f8c34a2c3e7" providerId="ADAL" clId="{0D588651-E47A-544F-9250-549C36A0219E}" dt="2025-01-31T16:22:25.686" v="10" actId="14100"/>
        <pc:sldMasterMkLst>
          <pc:docMk/>
          <pc:sldMasterMk cId="1543007165" sldId="2147483650"/>
        </pc:sldMasterMkLst>
        <pc:sldLayoutChg chg="addSp delSp modSp mod">
          <pc:chgData name="LUIS GONZALEZ" userId="a9fedf27-79a2-44e3-ac67-1f8c34a2c3e7" providerId="ADAL" clId="{0D588651-E47A-544F-9250-549C36A0219E}" dt="2025-01-31T16:22:19.359" v="8" actId="14100"/>
          <pc:sldLayoutMkLst>
            <pc:docMk/>
            <pc:sldMasterMk cId="1543007165" sldId="2147483650"/>
            <pc:sldLayoutMk cId="4078228037" sldId="2147483662"/>
          </pc:sldLayoutMkLst>
          <pc:picChg chg="add mod">
            <ac:chgData name="LUIS GONZALEZ" userId="a9fedf27-79a2-44e3-ac67-1f8c34a2c3e7" providerId="ADAL" clId="{0D588651-E47A-544F-9250-549C36A0219E}" dt="2025-01-31T16:22:19.359" v="8" actId="14100"/>
            <ac:picMkLst>
              <pc:docMk/>
              <pc:sldMasterMk cId="1543007165" sldId="2147483650"/>
              <pc:sldLayoutMk cId="4078228037" sldId="2147483662"/>
              <ac:picMk id="3" creationId="{08D2F8FD-A263-4BAB-100B-B970B8FB4472}"/>
            </ac:picMkLst>
          </pc:picChg>
          <pc:picChg chg="del mod">
            <ac:chgData name="LUIS GONZALEZ" userId="a9fedf27-79a2-44e3-ac67-1f8c34a2c3e7" providerId="ADAL" clId="{0D588651-E47A-544F-9250-549C36A0219E}" dt="2025-01-31T16:22:08.992" v="5" actId="478"/>
            <ac:picMkLst>
              <pc:docMk/>
              <pc:sldMasterMk cId="1543007165" sldId="2147483650"/>
              <pc:sldLayoutMk cId="4078228037" sldId="2147483662"/>
              <ac:picMk id="5" creationId="{2DDC1BEF-A111-5F9A-6E3F-054BC2DBA833}"/>
            </ac:picMkLst>
          </pc:picChg>
        </pc:sldLayoutChg>
        <pc:sldLayoutChg chg="addSp delSp modSp mod">
          <pc:chgData name="LUIS GONZALEZ" userId="a9fedf27-79a2-44e3-ac67-1f8c34a2c3e7" providerId="ADAL" clId="{0D588651-E47A-544F-9250-549C36A0219E}" dt="2025-01-31T16:22:25.686" v="10" actId="14100"/>
          <pc:sldLayoutMkLst>
            <pc:docMk/>
            <pc:sldMasterMk cId="1543007165" sldId="2147483650"/>
            <pc:sldLayoutMk cId="1665949007" sldId="2147483664"/>
          </pc:sldLayoutMkLst>
          <pc:picChg chg="del">
            <ac:chgData name="LUIS GONZALEZ" userId="a9fedf27-79a2-44e3-ac67-1f8c34a2c3e7" providerId="ADAL" clId="{0D588651-E47A-544F-9250-549C36A0219E}" dt="2025-01-31T16:22:11.350" v="6" actId="478"/>
            <ac:picMkLst>
              <pc:docMk/>
              <pc:sldMasterMk cId="1543007165" sldId="2147483650"/>
              <pc:sldLayoutMk cId="1665949007" sldId="2147483664"/>
              <ac:picMk id="3" creationId="{7F9FD985-9705-57E2-9C1D-57346E16FDB5}"/>
            </ac:picMkLst>
          </pc:picChg>
          <pc:picChg chg="add mod">
            <ac:chgData name="LUIS GONZALEZ" userId="a9fedf27-79a2-44e3-ac67-1f8c34a2c3e7" providerId="ADAL" clId="{0D588651-E47A-544F-9250-549C36A0219E}" dt="2025-01-31T16:22:25.686" v="10" actId="14100"/>
            <ac:picMkLst>
              <pc:docMk/>
              <pc:sldMasterMk cId="1543007165" sldId="2147483650"/>
              <pc:sldLayoutMk cId="1665949007" sldId="2147483664"/>
              <ac:picMk id="4" creationId="{CE9645D2-5FD6-93AE-70DD-AC473AEBB76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8D2F8FD-A263-4BAB-100B-B970B8FB4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78" y="-1"/>
            <a:ext cx="10070067" cy="1547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2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EEF176E-6BB6-6E66-86B4-DCB5B4B126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037"/>
            <a:ext cx="10083907" cy="1547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1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E9645D2-5FD6-93AE-70DD-AC473AEBB7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78" y="-1"/>
            <a:ext cx="10070067" cy="1547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94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824155"/>
            <a:ext cx="8694539" cy="299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4120757"/>
            <a:ext cx="8694539" cy="982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14347404"/>
            <a:ext cx="2268141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8F20B9-E8C5-D441-9785-714DA0065C41}" type="datetimeFigureOut">
              <a:rPr lang="es-MX" smtClean="0"/>
              <a:t>31/01/25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14347404"/>
            <a:ext cx="3402211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14347404"/>
            <a:ext cx="2268141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55E439-7416-C340-A56F-8F59BFCD1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300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178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 GONZALEZ</dc:creator>
  <cp:lastModifiedBy>LUIS GONZALEZ</cp:lastModifiedBy>
  <cp:revision>1</cp:revision>
  <dcterms:created xsi:type="dcterms:W3CDTF">2025-01-30T18:20:13Z</dcterms:created>
  <dcterms:modified xsi:type="dcterms:W3CDTF">2025-01-31T21:19:19Z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a7ed875-cb67-40d7-9ea6-a804b08b1148_Enabled">
    <vt:lpwstr>true</vt:lpwstr>
  </property>
  <property fmtid="{D5CDD505-2E9C-101B-9397-08002B2CF9AE}" pid="3" name="MSIP_Label_9a7ed875-cb67-40d7-9ea6-a804b08b1148_SetDate">
    <vt:lpwstr>2025-01-30T21:51:04Z</vt:lpwstr>
  </property>
  <property fmtid="{D5CDD505-2E9C-101B-9397-08002B2CF9AE}" pid="4" name="MSIP_Label_9a7ed875-cb67-40d7-9ea6-a804b08b1148_Method">
    <vt:lpwstr>Privileged</vt:lpwstr>
  </property>
  <property fmtid="{D5CDD505-2E9C-101B-9397-08002B2CF9AE}" pid="5" name="MSIP_Label_9a7ed875-cb67-40d7-9ea6-a804b08b1148_Name">
    <vt:lpwstr>9a7ed875-cb67-40d7-9ea6-a804b08b1148</vt:lpwstr>
  </property>
  <property fmtid="{D5CDD505-2E9C-101B-9397-08002B2CF9AE}" pid="6" name="MSIP_Label_9a7ed875-cb67-40d7-9ea6-a804b08b1148_SiteId">
    <vt:lpwstr>473672ba-cd07-4371-a2ae-788b4c61840e</vt:lpwstr>
  </property>
  <property fmtid="{D5CDD505-2E9C-101B-9397-08002B2CF9AE}" pid="7" name="MSIP_Label_9a7ed875-cb67-40d7-9ea6-a804b08b1148_ActionId">
    <vt:lpwstr>41cb41fb-e321-476b-8409-dfaf61669237</vt:lpwstr>
  </property>
  <property fmtid="{D5CDD505-2E9C-101B-9397-08002B2CF9AE}" pid="8" name="MSIP_Label_9a7ed875-cb67-40d7-9ea6-a804b08b1148_ContentBits">
    <vt:lpwstr>0</vt:lpwstr>
  </property>
  <property fmtid="{D5CDD505-2E9C-101B-9397-08002B2CF9AE}" pid="9" name="MSIP_Label_9a7ed875-cb67-40d7-9ea6-a804b08b1148_Tag">
    <vt:lpwstr>50, 0, 1, 1</vt:lpwstr>
  </property>
</Properties>
</file>