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9" r:id="rId2"/>
  </p:sldIdLst>
  <p:sldSz cx="10158413" cy="101584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7"/>
    <p:restoredTop sz="94673"/>
  </p:normalViewPr>
  <p:slideViewPr>
    <p:cSldViewPr snapToGrid="0">
      <p:cViewPr varScale="1">
        <p:scale>
          <a:sx n="75" d="100"/>
          <a:sy n="75" d="100"/>
        </p:scale>
        <p:origin x="258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DCC3DF03-F17E-78C8-8ECD-B200922EFF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10158413" cy="101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376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21CB97F-21D0-7723-1C79-30896E7C8D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10158413" cy="101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879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AA6846D3-A6AA-DDA0-C73E-724ED0AA87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10158413" cy="101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296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85AB71D2-F9C4-6E0A-EA35-28C63D19F6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10158413" cy="101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68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8391" y="540844"/>
            <a:ext cx="8761631" cy="19634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8391" y="2704207"/>
            <a:ext cx="8761631" cy="6445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8391" y="9415346"/>
            <a:ext cx="2285643" cy="5408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3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0DDED65-CAB8-7D44-A5CF-DC6CFEAD929A}" type="datetimeFigureOut">
              <a:rPr lang="es-MX" smtClean="0"/>
              <a:t>31/01/25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64975" y="9415346"/>
            <a:ext cx="3428464" cy="5408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3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74379" y="9415346"/>
            <a:ext cx="2285643" cy="5408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3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4A71956-16D0-154C-A9AC-EB21BB90560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18730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5" r:id="rId2"/>
    <p:sldLayoutId id="2147483663" r:id="rId3"/>
    <p:sldLayoutId id="2147483664" r:id="rId4"/>
  </p:sldLayoutIdLst>
  <p:txStyles>
    <p:titleStyle>
      <a:lvl1pPr algn="l" defTabSz="1015807" rtl="0" eaLnBrk="1" latinLnBrk="0" hangingPunct="1">
        <a:lnSpc>
          <a:spcPct val="90000"/>
        </a:lnSpc>
        <a:spcBef>
          <a:spcPct val="0"/>
        </a:spcBef>
        <a:buNone/>
        <a:defRPr sz="488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3952" indent="-253952" algn="l" defTabSz="1015807" rtl="0" eaLnBrk="1" latinLnBrk="0" hangingPunct="1">
        <a:lnSpc>
          <a:spcPct val="90000"/>
        </a:lnSpc>
        <a:spcBef>
          <a:spcPts val="1111"/>
        </a:spcBef>
        <a:buFont typeface="Arial" panose="020B0604020202020204" pitchFamily="34" charset="0"/>
        <a:buChar char="•"/>
        <a:defRPr sz="3111" kern="1200">
          <a:solidFill>
            <a:schemeClr val="tx1"/>
          </a:solidFill>
          <a:latin typeface="+mn-lt"/>
          <a:ea typeface="+mn-ea"/>
          <a:cs typeface="+mn-cs"/>
        </a:defRPr>
      </a:lvl1pPr>
      <a:lvl2pPr marL="761855" indent="-253952" algn="l" defTabSz="1015807" rtl="0" eaLnBrk="1" latinLnBrk="0" hangingPunct="1">
        <a:lnSpc>
          <a:spcPct val="90000"/>
        </a:lnSpc>
        <a:spcBef>
          <a:spcPts val="555"/>
        </a:spcBef>
        <a:buFont typeface="Arial" panose="020B0604020202020204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2pPr>
      <a:lvl3pPr marL="1269759" indent="-253952" algn="l" defTabSz="1015807" rtl="0" eaLnBrk="1" latinLnBrk="0" hangingPunct="1">
        <a:lnSpc>
          <a:spcPct val="90000"/>
        </a:lnSpc>
        <a:spcBef>
          <a:spcPts val="555"/>
        </a:spcBef>
        <a:buFont typeface="Arial" panose="020B0604020202020204" pitchFamily="34" charset="0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3pPr>
      <a:lvl4pPr marL="1777662" indent="-253952" algn="l" defTabSz="1015807" rtl="0" eaLnBrk="1" latinLnBrk="0" hangingPunct="1">
        <a:lnSpc>
          <a:spcPct val="90000"/>
        </a:lnSpc>
        <a:spcBef>
          <a:spcPts val="55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566" indent="-253952" algn="l" defTabSz="1015807" rtl="0" eaLnBrk="1" latinLnBrk="0" hangingPunct="1">
        <a:lnSpc>
          <a:spcPct val="90000"/>
        </a:lnSpc>
        <a:spcBef>
          <a:spcPts val="55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793469" indent="-253952" algn="l" defTabSz="1015807" rtl="0" eaLnBrk="1" latinLnBrk="0" hangingPunct="1">
        <a:lnSpc>
          <a:spcPct val="90000"/>
        </a:lnSpc>
        <a:spcBef>
          <a:spcPts val="55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301373" indent="-253952" algn="l" defTabSz="1015807" rtl="0" eaLnBrk="1" latinLnBrk="0" hangingPunct="1">
        <a:lnSpc>
          <a:spcPct val="90000"/>
        </a:lnSpc>
        <a:spcBef>
          <a:spcPts val="55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276" indent="-253952" algn="l" defTabSz="1015807" rtl="0" eaLnBrk="1" latinLnBrk="0" hangingPunct="1">
        <a:lnSpc>
          <a:spcPct val="90000"/>
        </a:lnSpc>
        <a:spcBef>
          <a:spcPts val="55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317180" indent="-253952" algn="l" defTabSz="1015807" rtl="0" eaLnBrk="1" latinLnBrk="0" hangingPunct="1">
        <a:lnSpc>
          <a:spcPct val="90000"/>
        </a:lnSpc>
        <a:spcBef>
          <a:spcPts val="55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58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903" algn="l" defTabSz="10158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807" algn="l" defTabSz="10158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710" algn="l" defTabSz="10158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614" algn="l" defTabSz="10158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9517" algn="l" defTabSz="10158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7421" algn="l" defTabSz="10158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5324" algn="l" defTabSz="10158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3228" algn="l" defTabSz="10158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4272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</TotalTime>
  <Words>0</Words>
  <Application>Microsoft Macintosh PowerPoint</Application>
  <PresentationFormat>Personalizado</PresentationFormat>
  <Paragraphs>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LUIS GONZALEZ</dc:creator>
  <cp:lastModifiedBy>LUIS GONZALEZ</cp:lastModifiedBy>
  <cp:revision>2</cp:revision>
  <dcterms:created xsi:type="dcterms:W3CDTF">2025-01-30T21:59:40Z</dcterms:created>
  <dcterms:modified xsi:type="dcterms:W3CDTF">2025-01-31T21:24:03Z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a7ed875-cb67-40d7-9ea6-a804b08b1148_Enabled">
    <vt:lpwstr>true</vt:lpwstr>
  </property>
  <property fmtid="{D5CDD505-2E9C-101B-9397-08002B2CF9AE}" pid="3" name="MSIP_Label_9a7ed875-cb67-40d7-9ea6-a804b08b1148_SetDate">
    <vt:lpwstr>2025-01-30T22:04:44Z</vt:lpwstr>
  </property>
  <property fmtid="{D5CDD505-2E9C-101B-9397-08002B2CF9AE}" pid="4" name="MSIP_Label_9a7ed875-cb67-40d7-9ea6-a804b08b1148_Method">
    <vt:lpwstr>Privileged</vt:lpwstr>
  </property>
  <property fmtid="{D5CDD505-2E9C-101B-9397-08002B2CF9AE}" pid="5" name="MSIP_Label_9a7ed875-cb67-40d7-9ea6-a804b08b1148_Name">
    <vt:lpwstr>9a7ed875-cb67-40d7-9ea6-a804b08b1148</vt:lpwstr>
  </property>
  <property fmtid="{D5CDD505-2E9C-101B-9397-08002B2CF9AE}" pid="6" name="MSIP_Label_9a7ed875-cb67-40d7-9ea6-a804b08b1148_SiteId">
    <vt:lpwstr>473672ba-cd07-4371-a2ae-788b4c61840e</vt:lpwstr>
  </property>
  <property fmtid="{D5CDD505-2E9C-101B-9397-08002B2CF9AE}" pid="7" name="MSIP_Label_9a7ed875-cb67-40d7-9ea6-a804b08b1148_ActionId">
    <vt:lpwstr>02d0ccf8-2a59-4a38-aabe-bd9bfb1be580</vt:lpwstr>
  </property>
  <property fmtid="{D5CDD505-2E9C-101B-9397-08002B2CF9AE}" pid="8" name="MSIP_Label_9a7ed875-cb67-40d7-9ea6-a804b08b1148_ContentBits">
    <vt:lpwstr>0</vt:lpwstr>
  </property>
  <property fmtid="{D5CDD505-2E9C-101B-9397-08002B2CF9AE}" pid="9" name="MSIP_Label_9a7ed875-cb67-40d7-9ea6-a804b08b1148_Tag">
    <vt:lpwstr>50, 0, 1, 1</vt:lpwstr>
  </property>
</Properties>
</file>