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/>
    <p:restoredTop sz="94694"/>
  </p:normalViewPr>
  <p:slideViewPr>
    <p:cSldViewPr snapToGrid="0">
      <p:cViewPr varScale="1">
        <p:scale>
          <a:sx n="91" d="100"/>
          <a:sy n="91" d="100"/>
        </p:scale>
        <p:origin x="3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CDCFB59-F1C1-4A6C-AE0C-E8985968AC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0EB04A-6E1F-A4F1-35EE-E9B52F746180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A3C03E-A9E1-6838-0171-88C0B485B452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834C963-ECC1-4D10-8323-ED3BEC926E51}"/>
</file>

<file path=customXml/itemProps2.xml><?xml version="1.0" encoding="utf-8"?>
<ds:datastoreItem xmlns:ds="http://schemas.openxmlformats.org/officeDocument/2006/customXml" ds:itemID="{22E25AE1-C562-42D3-B5BB-F6E1C138B1AF}"/>
</file>

<file path=customXml/itemProps3.xml><?xml version="1.0" encoding="utf-8"?>
<ds:datastoreItem xmlns:ds="http://schemas.openxmlformats.org/officeDocument/2006/customXml" ds:itemID="{C0191945-0D2D-4ABF-B889-1FB19F807C7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6</cp:revision>
  <dcterms:created xsi:type="dcterms:W3CDTF">2023-01-11T23:14:36Z</dcterms:created>
  <dcterms:modified xsi:type="dcterms:W3CDTF">2023-03-15T18:10:58Z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1117600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