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9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76EB7E-524B-4E23-956E-2D03D559C272}" v="1" dt="2023-05-15T23:15:17.3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37"/>
    <p:restoredTop sz="94727"/>
  </p:normalViewPr>
  <p:slideViewPr>
    <p:cSldViewPr snapToGrid="0">
      <p:cViewPr varScale="1">
        <p:scale>
          <a:sx n="47" d="100"/>
          <a:sy n="47" d="100"/>
        </p:scale>
        <p:origin x="215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3.xml"/><Relationship Id="rId4" Type="http://schemas.openxmlformats.org/officeDocument/2006/relationships/viewProps" Target="view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2480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A7A2B081-E875-25FC-D1DD-AD31FBEE5F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34470"/>
            <a:ext cx="6858000" cy="887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96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correo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62221BC-1F5F-116D-EA6E-E3F63AD336A9}"/>
              </a:ext>
            </a:extLst>
          </p:cNvPr>
          <p:cNvSpPr txBox="1"/>
          <p:nvPr/>
        </p:nvSpPr>
        <p:spPr>
          <a:xfrm>
            <a:off x="1" y="7613151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rgbClr val="1A9FC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1400" b="1" dirty="0">
                <a:solidFill>
                  <a:srgbClr val="1A9FC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1A9FC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1400" b="1" dirty="0">
              <a:solidFill>
                <a:srgbClr val="1A9FC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err="1">
                <a:solidFill>
                  <a:srgbClr val="1A9FC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1400" dirty="0">
                <a:solidFill>
                  <a:srgbClr val="1A9FC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00-0000-0000 |  </a:t>
            </a:r>
            <a:r>
              <a:rPr lang="en-US" sz="1400" dirty="0" err="1">
                <a:solidFill>
                  <a:srgbClr val="1A9FC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1400" dirty="0">
                <a:solidFill>
                  <a:srgbClr val="1A9FC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00-0000-0000</a:t>
            </a:r>
          </a:p>
          <a:p>
            <a:pPr algn="ctr"/>
            <a:r>
              <a:rPr lang="en-US" sz="1200" dirty="0">
                <a:solidFill>
                  <a:srgbClr val="1A9FC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correo@correo.com</a:t>
            </a:r>
            <a:r>
              <a:rPr lang="en-US" sz="1200" dirty="0">
                <a:solidFill>
                  <a:srgbClr val="1A9F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|   </a:t>
            </a:r>
            <a:r>
              <a:rPr lang="en-US" sz="1200" b="1" dirty="0">
                <a:solidFill>
                  <a:srgbClr val="1A9FC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www.sitio</a:t>
            </a:r>
            <a:r>
              <a:rPr lang="en-US" sz="1200" b="1" dirty="0">
                <a:solidFill>
                  <a:srgbClr val="1A9F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</a:t>
            </a:r>
            <a:r>
              <a:rPr lang="en-US" sz="1200" b="1" dirty="0">
                <a:solidFill>
                  <a:srgbClr val="1A9FC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.com</a:t>
            </a:r>
          </a:p>
        </p:txBody>
      </p:sp>
    </p:spTree>
    <p:extLst>
      <p:ext uri="{BB962C8B-B14F-4D97-AF65-F5344CB8AC3E}">
        <p14:creationId xmlns:p14="http://schemas.microsoft.com/office/powerpoint/2010/main" val="1954613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DF74CE0-D41E-4D7C-BEAA-A814B4D1D904}"/>
</file>

<file path=customXml/itemProps2.xml><?xml version="1.0" encoding="utf-8"?>
<ds:datastoreItem xmlns:ds="http://schemas.openxmlformats.org/officeDocument/2006/customXml" ds:itemID="{8D2E1563-A7D9-4B1D-B143-269189EDC2FB}"/>
</file>

<file path=customXml/itemProps3.xml><?xml version="1.0" encoding="utf-8"?>
<ds:datastoreItem xmlns:ds="http://schemas.openxmlformats.org/officeDocument/2006/customXml" ds:itemID="{0D1CC0BA-1A20-4514-85BD-3CE24F080F3C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</TotalTime>
  <Words>20</Words>
  <Application>Microsoft Office PowerPoint</Application>
  <PresentationFormat>Letter Paper (8.5x11 in)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IVONNE FLORES</dc:creator>
  <cp:lastModifiedBy>SARA ALICIA MONROY</cp:lastModifiedBy>
  <cp:revision>2</cp:revision>
  <dcterms:created xsi:type="dcterms:W3CDTF">2023-01-11T23:14:36Z</dcterms:created>
  <dcterms:modified xsi:type="dcterms:W3CDTF">2023-05-15T23:15:58Z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2023-01-11T23:24:22Z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a678fecb-16b3-46e0-82f5-dfac37f98221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</Properties>
</file>