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5732125" cy="2800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>
        <p:scale>
          <a:sx n="60" d="100"/>
          <a:sy n="60" d="100"/>
        </p:scale>
        <p:origin x="220" y="-3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35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6051135-1287-A56C-5EC9-CD8C7BE3A3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20020"/>
            <a:ext cx="15732125" cy="279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8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573225" rtl="0" eaLnBrk="1" latinLnBrk="0" hangingPunct="1">
        <a:lnSpc>
          <a:spcPct val="90000"/>
        </a:lnSpc>
        <a:spcBef>
          <a:spcPct val="0"/>
        </a:spcBef>
        <a:buNone/>
        <a:defRPr sz="7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306" indent="-393306" algn="l" defTabSz="1573225" rtl="0" eaLnBrk="1" latinLnBrk="0" hangingPunct="1">
        <a:lnSpc>
          <a:spcPct val="90000"/>
        </a:lnSpc>
        <a:spcBef>
          <a:spcPts val="1720"/>
        </a:spcBef>
        <a:buFont typeface="Arial" panose="020B0604020202020204" pitchFamily="34" charset="0"/>
        <a:buChar char="•"/>
        <a:defRPr sz="4817" kern="1200">
          <a:solidFill>
            <a:schemeClr val="tx1"/>
          </a:solidFill>
          <a:latin typeface="+mn-lt"/>
          <a:ea typeface="+mn-ea"/>
          <a:cs typeface="+mn-cs"/>
        </a:defRPr>
      </a:lvl1pPr>
      <a:lvl2pPr marL="117991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4129" kern="1200">
          <a:solidFill>
            <a:schemeClr val="tx1"/>
          </a:solidFill>
          <a:latin typeface="+mn-lt"/>
          <a:ea typeface="+mn-ea"/>
          <a:cs typeface="+mn-cs"/>
        </a:defRPr>
      </a:lvl2pPr>
      <a:lvl3pPr marL="196653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441" kern="1200">
          <a:solidFill>
            <a:schemeClr val="tx1"/>
          </a:solidFill>
          <a:latin typeface="+mn-lt"/>
          <a:ea typeface="+mn-ea"/>
          <a:cs typeface="+mn-cs"/>
        </a:defRPr>
      </a:lvl3pPr>
      <a:lvl4pPr marL="2753144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53975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432636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511298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899595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68620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1pPr>
      <a:lvl2pPr marL="78661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2pPr>
      <a:lvl3pPr marL="1573225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3pPr>
      <a:lvl4pPr marL="235983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14645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393306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4719676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50628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292901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correo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D08E2E-C74D-4AA6-465E-DAA0632FB7AB}"/>
              </a:ext>
            </a:extLst>
          </p:cNvPr>
          <p:cNvSpPr txBox="1"/>
          <p:nvPr/>
        </p:nvSpPr>
        <p:spPr>
          <a:xfrm>
            <a:off x="5672380" y="24343041"/>
            <a:ext cx="88933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3200" b="1" dirty="0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3200" b="1" dirty="0">
              <a:solidFill>
                <a:srgbClr val="1A9FC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3200" dirty="0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00-0000-0000  |  </a:t>
            </a:r>
            <a:r>
              <a:rPr lang="en-US" sz="3200" dirty="0" err="1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3200" dirty="0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00-0000-0000</a:t>
            </a:r>
          </a:p>
          <a:p>
            <a:r>
              <a:rPr lang="en-US" sz="2800" dirty="0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correo@correo.com</a:t>
            </a:r>
            <a:endParaRPr lang="en-US" sz="2800" dirty="0">
              <a:solidFill>
                <a:srgbClr val="1A9FC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www.sitioweb.com</a:t>
            </a:r>
          </a:p>
        </p:txBody>
      </p:sp>
    </p:spTree>
    <p:extLst>
      <p:ext uri="{BB962C8B-B14F-4D97-AF65-F5344CB8AC3E}">
        <p14:creationId xmlns:p14="http://schemas.microsoft.com/office/powerpoint/2010/main" val="3960488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B62DC8D-8A7A-4F60-BEC5-D2A9E58B1ED6}"/>
</file>

<file path=customXml/itemProps2.xml><?xml version="1.0" encoding="utf-8"?>
<ds:datastoreItem xmlns:ds="http://schemas.openxmlformats.org/officeDocument/2006/customXml" ds:itemID="{DEC28974-76A9-4BD2-A1A1-A22823223A00}"/>
</file>

<file path=customXml/itemProps3.xml><?xml version="1.0" encoding="utf-8"?>
<ds:datastoreItem xmlns:ds="http://schemas.openxmlformats.org/officeDocument/2006/customXml" ds:itemID="{6D92906E-A06B-4668-BA7C-FDEE9102799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</TotalTime>
  <Words>19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IVONNE FLORES</dc:creator>
  <cp:lastModifiedBy>SARA ALICIA MONROY</cp:lastModifiedBy>
  <cp:revision>2</cp:revision>
  <dcterms:created xsi:type="dcterms:W3CDTF">2023-01-11T23:32:24Z</dcterms:created>
  <dcterms:modified xsi:type="dcterms:W3CDTF">2023-05-15T23:13:08Z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2023-01-11T23:37:29Z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eb23d325-5805-4a31-8605-8678d4289577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</Properties>
</file>