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0"/>
    <p:restoredTop sz="94667"/>
  </p:normalViewPr>
  <p:slideViewPr>
    <p:cSldViewPr snapToGrid="0">
      <p:cViewPr varScale="1">
        <p:scale>
          <a:sx n="15" d="100"/>
          <a:sy n="15" d="100"/>
        </p:scale>
        <p:origin x="254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63EDCFC-0E44-98A8-03E6-9D68E83C5A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5557E-499F-8EAA-5D3B-AA5C3857C8EC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C0D8BC2-FEB4-48AA-9081-12EF65F6E4C1}"/>
</file>

<file path=customXml/itemProps2.xml><?xml version="1.0" encoding="utf-8"?>
<ds:datastoreItem xmlns:ds="http://schemas.openxmlformats.org/officeDocument/2006/customXml" ds:itemID="{5B239B83-E57D-4F1F-ABF2-AFC299C98A6F}"/>
</file>

<file path=customXml/itemProps3.xml><?xml version="1.0" encoding="utf-8"?>
<ds:datastoreItem xmlns:ds="http://schemas.openxmlformats.org/officeDocument/2006/customXml" ds:itemID="{4122624F-5FF9-4507-B4E9-4704A288726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</TotalTime>
  <Words>24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SARA ALICIA MONROY</cp:lastModifiedBy>
  <cp:revision>3</cp:revision>
  <dcterms:created xsi:type="dcterms:W3CDTF">2023-01-11T23:32:24Z</dcterms:created>
  <dcterms:modified xsi:type="dcterms:W3CDTF">2023-03-22T18:18:53Z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1124300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