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9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13"/>
    <p:restoredTop sz="94694"/>
  </p:normalViewPr>
  <p:slideViewPr>
    <p:cSldViewPr snapToGrid="0">
      <p:cViewPr varScale="1">
        <p:scale>
          <a:sx n="47" d="100"/>
          <a:sy n="47" d="100"/>
        </p:scale>
        <p:origin x="215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48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BFCD8D41-0FB5-546B-8945-ABA53C0FBC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6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918351-21C3-94A7-C70B-CF99D1044791}"/>
              </a:ext>
            </a:extLst>
          </p:cNvPr>
          <p:cNvSpPr txBox="1"/>
          <p:nvPr/>
        </p:nvSpPr>
        <p:spPr>
          <a:xfrm>
            <a:off x="1" y="7613151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1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14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correo@.com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|   </a:t>
            </a:r>
            <a:r>
              <a:rPr lang="en-US" sz="1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1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D17A33-49F6-0E4F-793B-6D9FF6A1B405}"/>
              </a:ext>
            </a:extLst>
          </p:cNvPr>
          <p:cNvSpPr txBox="1"/>
          <p:nvPr/>
        </p:nvSpPr>
        <p:spPr>
          <a:xfrm>
            <a:off x="412065" y="368048"/>
            <a:ext cx="2221407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1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1954613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C6E6F54-E36B-46D2-89B7-A0C22C363361}"/>
</file>

<file path=customXml/itemProps2.xml><?xml version="1.0" encoding="utf-8"?>
<ds:datastoreItem xmlns:ds="http://schemas.openxmlformats.org/officeDocument/2006/customXml" ds:itemID="{E3EA3E95-2184-4DAE-BA97-CEE5C2DC71B6}"/>
</file>

<file path=customXml/itemProps3.xml><?xml version="1.0" encoding="utf-8"?>
<ds:datastoreItem xmlns:ds="http://schemas.openxmlformats.org/officeDocument/2006/customXml" ds:itemID="{0DA90611-3BCC-4397-A553-AE1774462E8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</TotalTime>
  <Words>25</Words>
  <Application>Microsoft Office PowerPoint</Application>
  <PresentationFormat>Letter Paper (8.5x11 in)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IVONNE FLORES</dc:creator>
  <cp:lastModifiedBy>SARA ALICIA MONROY</cp:lastModifiedBy>
  <cp:revision>4</cp:revision>
  <dcterms:created xsi:type="dcterms:W3CDTF">2023-01-11T23:14:36Z</dcterms:created>
  <dcterms:modified xsi:type="dcterms:W3CDTF">2023-03-22T18:31:12Z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2023-01-11T23:24:22Z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a678fecb-16b3-46e0-82f5-dfac37f98221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  <property fmtid="{D5CDD505-2E9C-101B-9397-08002B2CF9AE}" pid="10" name="Order">
    <vt:r8>1124600</vt:r8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_SourceUrl">
    <vt:lpwstr/>
  </property>
  <property fmtid="{D5CDD505-2E9C-101B-9397-08002B2CF9AE}" pid="14" name="_SharedFileIndex">
    <vt:lpwstr/>
  </property>
  <property fmtid="{D5CDD505-2E9C-101B-9397-08002B2CF9AE}" pid="15" name="ComplianceAssetId">
    <vt:lpwstr/>
  </property>
</Properties>
</file>