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5732125" cy="280082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0"/>
    <p:restoredTop sz="94667"/>
  </p:normalViewPr>
  <p:slideViewPr>
    <p:cSldViewPr snapToGrid="0">
      <p:cViewPr varScale="1">
        <p:scale>
          <a:sx n="15" d="100"/>
          <a:sy n="15" d="100"/>
        </p:scale>
        <p:origin x="254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35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3DBFEE3-5927-D038-53D2-B1CF131902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20020"/>
            <a:ext cx="15732125" cy="279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87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573225" rtl="0" eaLnBrk="1" latinLnBrk="0" hangingPunct="1">
        <a:lnSpc>
          <a:spcPct val="90000"/>
        </a:lnSpc>
        <a:spcBef>
          <a:spcPct val="0"/>
        </a:spcBef>
        <a:buNone/>
        <a:defRPr sz="7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306" indent="-393306" algn="l" defTabSz="1573225" rtl="0" eaLnBrk="1" latinLnBrk="0" hangingPunct="1">
        <a:lnSpc>
          <a:spcPct val="90000"/>
        </a:lnSpc>
        <a:spcBef>
          <a:spcPts val="1720"/>
        </a:spcBef>
        <a:buFont typeface="Arial" panose="020B0604020202020204" pitchFamily="34" charset="0"/>
        <a:buChar char="•"/>
        <a:defRPr sz="4817" kern="1200">
          <a:solidFill>
            <a:schemeClr val="tx1"/>
          </a:solidFill>
          <a:latin typeface="+mn-lt"/>
          <a:ea typeface="+mn-ea"/>
          <a:cs typeface="+mn-cs"/>
        </a:defRPr>
      </a:lvl1pPr>
      <a:lvl2pPr marL="117991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4129" kern="1200">
          <a:solidFill>
            <a:schemeClr val="tx1"/>
          </a:solidFill>
          <a:latin typeface="+mn-lt"/>
          <a:ea typeface="+mn-ea"/>
          <a:cs typeface="+mn-cs"/>
        </a:defRPr>
      </a:lvl2pPr>
      <a:lvl3pPr marL="196653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441" kern="1200">
          <a:solidFill>
            <a:schemeClr val="tx1"/>
          </a:solidFill>
          <a:latin typeface="+mn-lt"/>
          <a:ea typeface="+mn-ea"/>
          <a:cs typeface="+mn-cs"/>
        </a:defRPr>
      </a:lvl3pPr>
      <a:lvl4pPr marL="2753144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53975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4326369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5112982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899595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686207" indent="-393306" algn="l" defTabSz="1573225" rtl="0" eaLnBrk="1" latinLnBrk="0" hangingPunct="1">
        <a:lnSpc>
          <a:spcPct val="90000"/>
        </a:lnSpc>
        <a:spcBef>
          <a:spcPts val="860"/>
        </a:spcBef>
        <a:buFont typeface="Arial" panose="020B0604020202020204" pitchFamily="34" charset="0"/>
        <a:buChar char="•"/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1pPr>
      <a:lvl2pPr marL="78661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2pPr>
      <a:lvl3pPr marL="1573225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3pPr>
      <a:lvl4pPr marL="235983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4pPr>
      <a:lvl5pPr marL="3146450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5pPr>
      <a:lvl6pPr marL="3933063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6pPr>
      <a:lvl7pPr marL="4719676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7pPr>
      <a:lvl8pPr marL="5506288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8pPr>
      <a:lvl9pPr marL="6292901" algn="l" defTabSz="1573225" rtl="0" eaLnBrk="1" latinLnBrk="0" hangingPunct="1">
        <a:defRPr sz="30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D08E2E-C74D-4AA6-465E-DAA0632FB7AB}"/>
              </a:ext>
            </a:extLst>
          </p:cNvPr>
          <p:cNvSpPr txBox="1"/>
          <p:nvPr/>
        </p:nvSpPr>
        <p:spPr>
          <a:xfrm>
            <a:off x="6103860" y="24266151"/>
            <a:ext cx="8893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3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32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 0000 0000</a:t>
            </a:r>
          </a:p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</a:t>
            </a:r>
            <a:r>
              <a:rPr lang="en-US" sz="28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@.com</a:t>
            </a:r>
            <a:endParaRPr lang="en-US" sz="28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85557E-499F-8EAA-5D3B-AA5C3857C8EC}"/>
              </a:ext>
            </a:extLst>
          </p:cNvPr>
          <p:cNvSpPr txBox="1"/>
          <p:nvPr/>
        </p:nvSpPr>
        <p:spPr>
          <a:xfrm>
            <a:off x="1021976" y="24850926"/>
            <a:ext cx="415962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4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3960488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F73808-EE75-4A6C-8DE7-1CC251AA1527}"/>
</file>

<file path=customXml/itemProps2.xml><?xml version="1.0" encoding="utf-8"?>
<ds:datastoreItem xmlns:ds="http://schemas.openxmlformats.org/officeDocument/2006/customXml" ds:itemID="{AF7EC6DB-2217-4F9B-9968-E3ABEBB3604B}"/>
</file>

<file path=customXml/itemProps3.xml><?xml version="1.0" encoding="utf-8"?>
<ds:datastoreItem xmlns:ds="http://schemas.openxmlformats.org/officeDocument/2006/customXml" ds:itemID="{49DF4119-305B-41AE-A423-4A61ADBE1E5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</TotalTime>
  <Words>24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SARA ALICIA MONROY</cp:lastModifiedBy>
  <cp:revision>4</cp:revision>
  <dcterms:created xsi:type="dcterms:W3CDTF">2023-01-11T23:32:24Z</dcterms:created>
  <dcterms:modified xsi:type="dcterms:W3CDTF">2023-03-22T18:30:32Z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2023-01-11T23:37:29Z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eb23d325-5805-4a31-8605-8678d4289577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1124500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