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13"/>
    <p:restoredTop sz="94694"/>
  </p:normalViewPr>
  <p:slideViewPr>
    <p:cSldViewPr snapToGrid="0">
      <p:cViewPr varScale="1">
        <p:scale>
          <a:sx n="47" d="100"/>
          <a:sy n="47" d="100"/>
        </p:scale>
        <p:origin x="21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, text, application, website&#10;&#10;Description automatically generated">
            <a:extLst>
              <a:ext uri="{FF2B5EF4-FFF2-40B4-BE49-F238E27FC236}">
                <a16:creationId xmlns:a16="http://schemas.microsoft.com/office/drawing/2014/main" id="{918ADAC2-ABB3-5504-6B2C-8337D4881C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D28597-335F-78C3-8A74-7800C186A4AA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C46723-AA51-BD73-6E52-1335FAC9EF07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DDA924F-33E7-4D0F-A5BA-5E1B6A2FB5A4}"/>
</file>

<file path=customXml/itemProps2.xml><?xml version="1.0" encoding="utf-8"?>
<ds:datastoreItem xmlns:ds="http://schemas.openxmlformats.org/officeDocument/2006/customXml" ds:itemID="{56C15F4C-1162-4911-8F1E-51E41D4EDA75}"/>
</file>

<file path=customXml/itemProps3.xml><?xml version="1.0" encoding="utf-8"?>
<ds:datastoreItem xmlns:ds="http://schemas.openxmlformats.org/officeDocument/2006/customXml" ds:itemID="{847133EF-6B53-4D2B-B0FF-9458D69A3E5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</TotalTime>
  <Words>25</Words>
  <Application>Microsoft Office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SARA ALICIA MONROY</cp:lastModifiedBy>
  <cp:revision>5</cp:revision>
  <dcterms:created xsi:type="dcterms:W3CDTF">2023-01-11T23:14:36Z</dcterms:created>
  <dcterms:modified xsi:type="dcterms:W3CDTF">2023-03-22T18:31:50Z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1124700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