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5732125" cy="280082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30"/>
    <p:restoredTop sz="94667"/>
  </p:normalViewPr>
  <p:slideViewPr>
    <p:cSldViewPr snapToGrid="0">
      <p:cViewPr varScale="1">
        <p:scale>
          <a:sx n="15" d="100"/>
          <a:sy n="15" d="100"/>
        </p:scale>
        <p:origin x="2540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354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263AAB6B-C080-577B-17EA-D5343192A7E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20020"/>
            <a:ext cx="15732125" cy="2796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687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573225" rtl="0" eaLnBrk="1" latinLnBrk="0" hangingPunct="1">
        <a:lnSpc>
          <a:spcPct val="90000"/>
        </a:lnSpc>
        <a:spcBef>
          <a:spcPct val="0"/>
        </a:spcBef>
        <a:buNone/>
        <a:defRPr sz="75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3306" indent="-393306" algn="l" defTabSz="1573225" rtl="0" eaLnBrk="1" latinLnBrk="0" hangingPunct="1">
        <a:lnSpc>
          <a:spcPct val="90000"/>
        </a:lnSpc>
        <a:spcBef>
          <a:spcPts val="1720"/>
        </a:spcBef>
        <a:buFont typeface="Arial" panose="020B0604020202020204" pitchFamily="34" charset="0"/>
        <a:buChar char="•"/>
        <a:defRPr sz="4817" kern="1200">
          <a:solidFill>
            <a:schemeClr val="tx1"/>
          </a:solidFill>
          <a:latin typeface="+mn-lt"/>
          <a:ea typeface="+mn-ea"/>
          <a:cs typeface="+mn-cs"/>
        </a:defRPr>
      </a:lvl1pPr>
      <a:lvl2pPr marL="1179919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4129" kern="1200">
          <a:solidFill>
            <a:schemeClr val="tx1"/>
          </a:solidFill>
          <a:latin typeface="+mn-lt"/>
          <a:ea typeface="+mn-ea"/>
          <a:cs typeface="+mn-cs"/>
        </a:defRPr>
      </a:lvl2pPr>
      <a:lvl3pPr marL="1966532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441" kern="1200">
          <a:solidFill>
            <a:schemeClr val="tx1"/>
          </a:solidFill>
          <a:latin typeface="+mn-lt"/>
          <a:ea typeface="+mn-ea"/>
          <a:cs typeface="+mn-cs"/>
        </a:defRPr>
      </a:lvl3pPr>
      <a:lvl4pPr marL="2753144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4pPr>
      <a:lvl5pPr marL="3539757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5pPr>
      <a:lvl6pPr marL="4326369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6pPr>
      <a:lvl7pPr marL="5112982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7pPr>
      <a:lvl8pPr marL="5899595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8pPr>
      <a:lvl9pPr marL="6686207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1pPr>
      <a:lvl2pPr marL="786613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2pPr>
      <a:lvl3pPr marL="1573225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3pPr>
      <a:lvl4pPr marL="2359838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4pPr>
      <a:lvl5pPr marL="3146450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5pPr>
      <a:lvl6pPr marL="3933063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6pPr>
      <a:lvl7pPr marL="4719676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7pPr>
      <a:lvl8pPr marL="5506288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8pPr>
      <a:lvl9pPr marL="6292901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rreo@vetiseguros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BD08E2E-C74D-4AA6-465E-DAA0632FB7AB}"/>
              </a:ext>
            </a:extLst>
          </p:cNvPr>
          <p:cNvSpPr txBox="1"/>
          <p:nvPr/>
        </p:nvSpPr>
        <p:spPr>
          <a:xfrm>
            <a:off x="6103860" y="24266151"/>
            <a:ext cx="88933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US" sz="32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agente</a:t>
            </a:r>
            <a:endParaRPr lang="en-US" sz="32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Oficina</a:t>
            </a:r>
            <a:r>
              <a:rPr lang="en-US" sz="3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  |  </a:t>
            </a:r>
            <a:r>
              <a:rPr lang="en-US" sz="3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Celular</a:t>
            </a:r>
            <a:r>
              <a:rPr lang="en-US" sz="3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00 0000 0000</a:t>
            </a:r>
          </a:p>
          <a:p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correo</a:t>
            </a:r>
            <a:r>
              <a:rPr lang="en-US" sz="28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@.com</a:t>
            </a:r>
            <a:endParaRPr lang="en-US" sz="28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www.páginaweb.com</a:t>
            </a:r>
            <a:endParaRPr lang="en-US" sz="28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85557E-499F-8EAA-5D3B-AA5C3857C8EC}"/>
              </a:ext>
            </a:extLst>
          </p:cNvPr>
          <p:cNvSpPr txBox="1"/>
          <p:nvPr/>
        </p:nvSpPr>
        <p:spPr>
          <a:xfrm>
            <a:off x="1021976" y="24850926"/>
            <a:ext cx="415962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X" sz="4400" dirty="0"/>
              <a:t>LOGO AGENTE</a:t>
            </a:r>
          </a:p>
        </p:txBody>
      </p:sp>
    </p:spTree>
    <p:extLst>
      <p:ext uri="{BB962C8B-B14F-4D97-AF65-F5344CB8AC3E}">
        <p14:creationId xmlns:p14="http://schemas.microsoft.com/office/powerpoint/2010/main" val="3960488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F0AEA093476784AA96A717F1734B249" ma:contentTypeVersion="12" ma:contentTypeDescription="Crear nuevo documento." ma:contentTypeScope="" ma:versionID="e79f254e6f4ff678c2b29ae952954e78">
  <xsd:schema xmlns:xsd="http://www.w3.org/2001/XMLSchema" xmlns:xs="http://www.w3.org/2001/XMLSchema" xmlns:p="http://schemas.microsoft.com/office/2006/metadata/properties" xmlns:ns2="038b9707-fdef-4bce-b936-fd06724b7d9a" targetNamespace="http://schemas.microsoft.com/office/2006/metadata/properties" ma:root="true" ma:fieldsID="d19f6ad48e55090b01ac30b78c33f4fd" ns2:_="">
    <xsd:import namespace="038b9707-fdef-4bce-b936-fd06724b7d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b9707-fdef-4bce-b936-fd06724b7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578d6fb-034f-4618-ad9b-ef87b08863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8b9707-fdef-4bce-b936-fd06724b7d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207F619-A8D0-4777-A43A-E31205532E6D}"/>
</file>

<file path=customXml/itemProps2.xml><?xml version="1.0" encoding="utf-8"?>
<ds:datastoreItem xmlns:ds="http://schemas.openxmlformats.org/officeDocument/2006/customXml" ds:itemID="{A92F6635-594F-4E9B-B8FF-050681805C40}"/>
</file>

<file path=customXml/itemProps3.xml><?xml version="1.0" encoding="utf-8"?>
<ds:datastoreItem xmlns:ds="http://schemas.openxmlformats.org/officeDocument/2006/customXml" ds:itemID="{4B65EEDB-40CA-4CAA-972E-B1E0726C05C5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8</TotalTime>
  <Words>24</Words>
  <Application>Microsoft Office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IVONNE FLORES</dc:creator>
  <cp:lastModifiedBy>SARA ALICIA MONROY</cp:lastModifiedBy>
  <cp:revision>5</cp:revision>
  <dcterms:created xsi:type="dcterms:W3CDTF">2023-01-11T23:32:24Z</dcterms:created>
  <dcterms:modified xsi:type="dcterms:W3CDTF">2023-03-22T18:32:22Z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a7ed875-cb67-40d7-9ea6-a804b08b1148_Enabled">
    <vt:lpwstr>true</vt:lpwstr>
  </property>
  <property fmtid="{D5CDD505-2E9C-101B-9397-08002B2CF9AE}" pid="3" name="MSIP_Label_9a7ed875-cb67-40d7-9ea6-a804b08b1148_SetDate">
    <vt:lpwstr>2023-01-11T23:37:29Z</vt:lpwstr>
  </property>
  <property fmtid="{D5CDD505-2E9C-101B-9397-08002B2CF9AE}" pid="4" name="MSIP_Label_9a7ed875-cb67-40d7-9ea6-a804b08b1148_Method">
    <vt:lpwstr>Privileged</vt:lpwstr>
  </property>
  <property fmtid="{D5CDD505-2E9C-101B-9397-08002B2CF9AE}" pid="5" name="MSIP_Label_9a7ed875-cb67-40d7-9ea6-a804b08b1148_Name">
    <vt:lpwstr>9a7ed875-cb67-40d7-9ea6-a804b08b1148</vt:lpwstr>
  </property>
  <property fmtid="{D5CDD505-2E9C-101B-9397-08002B2CF9AE}" pid="6" name="MSIP_Label_9a7ed875-cb67-40d7-9ea6-a804b08b1148_SiteId">
    <vt:lpwstr>473672ba-cd07-4371-a2ae-788b4c61840e</vt:lpwstr>
  </property>
  <property fmtid="{D5CDD505-2E9C-101B-9397-08002B2CF9AE}" pid="7" name="MSIP_Label_9a7ed875-cb67-40d7-9ea6-a804b08b1148_ActionId">
    <vt:lpwstr>eb23d325-5805-4a31-8605-8678d4289577</vt:lpwstr>
  </property>
  <property fmtid="{D5CDD505-2E9C-101B-9397-08002B2CF9AE}" pid="8" name="MSIP_Label_9a7ed875-cb67-40d7-9ea6-a804b08b1148_ContentBits">
    <vt:lpwstr>0</vt:lpwstr>
  </property>
  <property fmtid="{D5CDD505-2E9C-101B-9397-08002B2CF9AE}" pid="9" name="ContentTypeId">
    <vt:lpwstr>0x0101002F0AEA093476784AA96A717F1734B249</vt:lpwstr>
  </property>
  <property fmtid="{D5CDD505-2E9C-101B-9397-08002B2CF9AE}" pid="10" name="Order">
    <vt:r8>1124800</vt:r8>
  </property>
  <property fmtid="{D5CDD505-2E9C-101B-9397-08002B2CF9AE}" pid="11" name="_ExtendedDescription">
    <vt:lpwstr/>
  </property>
  <property fmtid="{D5CDD505-2E9C-101B-9397-08002B2CF9AE}" pid="12" name="TriggerFlowInfo">
    <vt:lpwstr/>
  </property>
  <property fmtid="{D5CDD505-2E9C-101B-9397-08002B2CF9AE}" pid="13" name="_SourceUrl">
    <vt:lpwstr/>
  </property>
  <property fmtid="{D5CDD505-2E9C-101B-9397-08002B2CF9AE}" pid="14" name="_SharedFileIndex">
    <vt:lpwstr/>
  </property>
  <property fmtid="{D5CDD505-2E9C-101B-9397-08002B2CF9AE}" pid="15" name="ComplianceAssetId">
    <vt:lpwstr/>
  </property>
</Properties>
</file>