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>
      <p:cViewPr varScale="1">
        <p:scale>
          <a:sx n="91" d="100"/>
          <a:sy n="91" d="100"/>
        </p:scale>
        <p:origin x="3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6E012AF-F6D0-3777-D6C6-DC1387CAE8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2C2C63-13B1-4A71-9C46-4765D31A2793}"/>
</file>

<file path=customXml/itemProps2.xml><?xml version="1.0" encoding="utf-8"?>
<ds:datastoreItem xmlns:ds="http://schemas.openxmlformats.org/officeDocument/2006/customXml" ds:itemID="{22575842-58F6-44EE-B397-5281726F4B4C}"/>
</file>

<file path=customXml/itemProps3.xml><?xml version="1.0" encoding="utf-8"?>
<ds:datastoreItem xmlns:ds="http://schemas.openxmlformats.org/officeDocument/2006/customXml" ds:itemID="{D7304DCE-FA80-48AF-A808-99B78B78211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4</cp:revision>
  <dcterms:created xsi:type="dcterms:W3CDTF">2023-01-11T23:14:36Z</dcterms:created>
  <dcterms:modified xsi:type="dcterms:W3CDTF">2023-03-15T18:08:20Z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1117200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