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/>
    <p:restoredTop sz="94694"/>
  </p:normalViewPr>
  <p:slideViewPr>
    <p:cSldViewPr snapToGrid="0">
      <p:cViewPr varScale="1">
        <p:scale>
          <a:sx n="29" d="100"/>
          <a:sy n="29" d="100"/>
        </p:scale>
        <p:origin x="4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BC808EC-6B68-01D2-F6F3-3B01D2C36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DE13B6-B261-484D-84AB-750DF2B9EEAC}"/>
</file>

<file path=customXml/itemProps2.xml><?xml version="1.0" encoding="utf-8"?>
<ds:datastoreItem xmlns:ds="http://schemas.openxmlformats.org/officeDocument/2006/customXml" ds:itemID="{5FFB2CF6-CB80-407C-A0DC-7905783084F1}"/>
</file>

<file path=customXml/itemProps3.xml><?xml version="1.0" encoding="utf-8"?>
<ds:datastoreItem xmlns:ds="http://schemas.openxmlformats.org/officeDocument/2006/customXml" ds:itemID="{28CABF7D-D802-4C5C-8504-234AE00A331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4</cp:revision>
  <dcterms:created xsi:type="dcterms:W3CDTF">2023-01-11T23:32:24Z</dcterms:created>
  <dcterms:modified xsi:type="dcterms:W3CDTF">2023-03-15T18:07:56Z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1116900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