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1"/>
    <p:restoredTop sz="94725"/>
  </p:normalViewPr>
  <p:slideViewPr>
    <p:cSldViewPr snapToGrid="0">
      <p:cViewPr varScale="1">
        <p:scale>
          <a:sx n="80" d="100"/>
          <a:sy n="80" d="100"/>
        </p:scale>
        <p:origin x="3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website, online advertising&#10;&#10;Description automatically generated">
            <a:extLst>
              <a:ext uri="{FF2B5EF4-FFF2-40B4-BE49-F238E27FC236}">
                <a16:creationId xmlns:a16="http://schemas.microsoft.com/office/drawing/2014/main" id="{41CE7840-C7BC-68EB-4612-59F5FE3950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0EB04A-6E1F-A4F1-35EE-E9B52F746180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A3C03E-A9E1-6838-0171-88C0B485B452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22BBEFA-1305-4B89-8C2B-12E1A37C407B}"/>
</file>

<file path=customXml/itemProps2.xml><?xml version="1.0" encoding="utf-8"?>
<ds:datastoreItem xmlns:ds="http://schemas.openxmlformats.org/officeDocument/2006/customXml" ds:itemID="{62293BEC-1A24-4836-90C0-F17B205E68E5}"/>
</file>

<file path=customXml/itemProps3.xml><?xml version="1.0" encoding="utf-8"?>
<ds:datastoreItem xmlns:ds="http://schemas.openxmlformats.org/officeDocument/2006/customXml" ds:itemID="{306F21CC-B869-4E1C-B5C2-9309BEA8620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IVONNE FLORES</cp:lastModifiedBy>
  <cp:revision>5</cp:revision>
  <dcterms:created xsi:type="dcterms:W3CDTF">2023-01-11T23:14:36Z</dcterms:created>
  <dcterms:modified xsi:type="dcterms:W3CDTF">2023-05-23T19:17:22Z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