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1"/>
    <p:restoredTop sz="94671"/>
  </p:normalViewPr>
  <p:slideViewPr>
    <p:cSldViewPr snapToGrid="0">
      <p:cViewPr varScale="1">
        <p:scale>
          <a:sx n="44" d="100"/>
          <a:sy n="44" d="100"/>
        </p:scale>
        <p:origin x="424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C7D0A07-20AD-CA93-F5E2-DBC5E70144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FCF10-C7C3-1A1E-3171-A2FB4AD3D56F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73931-3D84-F7AF-51BD-B6C7398BF24B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E12668-1825-4C3E-837C-25E31D4A2B78}"/>
</file>

<file path=customXml/itemProps2.xml><?xml version="1.0" encoding="utf-8"?>
<ds:datastoreItem xmlns:ds="http://schemas.openxmlformats.org/officeDocument/2006/customXml" ds:itemID="{19DCAC76-F4CB-4A68-9836-3BDB2610B54D}"/>
</file>

<file path=customXml/itemProps3.xml><?xml version="1.0" encoding="utf-8"?>
<ds:datastoreItem xmlns:ds="http://schemas.openxmlformats.org/officeDocument/2006/customXml" ds:itemID="{6680EC5D-FF7D-4DF3-8001-B262D107C9D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3</cp:revision>
  <dcterms:created xsi:type="dcterms:W3CDTF">2023-01-11T23:32:24Z</dcterms:created>
  <dcterms:modified xsi:type="dcterms:W3CDTF">2023-02-10T19:52:44Z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