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1"/>
    <p:restoredTop sz="94725"/>
  </p:normalViewPr>
  <p:slideViewPr>
    <p:cSldViewPr snapToGrid="0">
      <p:cViewPr varScale="1">
        <p:scale>
          <a:sx n="80" d="100"/>
          <a:sy n="80" d="100"/>
        </p:scale>
        <p:origin x="3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front of a building&#10;&#10;Description automatically generated with low confidence">
            <a:extLst>
              <a:ext uri="{FF2B5EF4-FFF2-40B4-BE49-F238E27FC236}">
                <a16:creationId xmlns:a16="http://schemas.microsoft.com/office/drawing/2014/main" id="{A2B2D02D-BF51-C218-2B16-4E0BAAF5B4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EB04A-6E1F-A4F1-35EE-E9B52F746180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3C03E-A9E1-6838-0171-88C0B485B452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84412A-5083-4F05-965E-DF29A56A3D48}"/>
</file>

<file path=customXml/itemProps2.xml><?xml version="1.0" encoding="utf-8"?>
<ds:datastoreItem xmlns:ds="http://schemas.openxmlformats.org/officeDocument/2006/customXml" ds:itemID="{A08D21F2-D94C-4016-BBE2-70C7C5FE6E88}"/>
</file>

<file path=customXml/itemProps3.xml><?xml version="1.0" encoding="utf-8"?>
<ds:datastoreItem xmlns:ds="http://schemas.openxmlformats.org/officeDocument/2006/customXml" ds:itemID="{69EEDF09-807B-4A26-B918-CFA2BC4073F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6</cp:revision>
  <dcterms:created xsi:type="dcterms:W3CDTF">2023-01-11T23:14:36Z</dcterms:created>
  <dcterms:modified xsi:type="dcterms:W3CDTF">2023-05-23T19:20:10Z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