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9"/>
    <p:restoredTop sz="94725"/>
  </p:normalViewPr>
  <p:slideViewPr>
    <p:cSldViewPr snapToGrid="0">
      <p:cViewPr varScale="1">
        <p:scale>
          <a:sx n="26" d="100"/>
          <a:sy n="26" d="100"/>
        </p:scale>
        <p:origin x="372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A671E0-4F2E-F3A6-9429-467A288613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FCF10-C7C3-1A1E-3171-A2FB4AD3D56F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73931-3D84-F7AF-51BD-B6C7398BF24B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E99523-82A4-46B8-9BDD-094E78F2F4AA}"/>
</file>

<file path=customXml/itemProps2.xml><?xml version="1.0" encoding="utf-8"?>
<ds:datastoreItem xmlns:ds="http://schemas.openxmlformats.org/officeDocument/2006/customXml" ds:itemID="{88EDE220-F374-40C4-8FB5-D6272284588B}"/>
</file>

<file path=customXml/itemProps3.xml><?xml version="1.0" encoding="utf-8"?>
<ds:datastoreItem xmlns:ds="http://schemas.openxmlformats.org/officeDocument/2006/customXml" ds:itemID="{4ED41E3A-BC67-478A-8E26-D81B547BF3B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6</cp:revision>
  <dcterms:created xsi:type="dcterms:W3CDTF">2023-01-11T23:32:24Z</dcterms:created>
  <dcterms:modified xsi:type="dcterms:W3CDTF">2023-05-23T19:19:10Z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