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780588" cy="11368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52737-98B6-DA42-A310-0F4FE3B185AD}" v="1" dt="2025-08-20T16:22:32.9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94"/>
  </p:normalViewPr>
  <p:slideViewPr>
    <p:cSldViewPr snapToGrid="0">
      <p:cViewPr varScale="1">
        <p:scale>
          <a:sx n="73" d="100"/>
          <a:sy n="73" d="100"/>
        </p:scale>
        <p:origin x="28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544" y="1860473"/>
            <a:ext cx="8313500" cy="3957779"/>
          </a:xfrm>
          <a:prstGeom prst="rect">
            <a:avLst/>
          </a:prstGeom>
        </p:spPr>
        <p:txBody>
          <a:bodyPr anchor="b"/>
          <a:lstStyle>
            <a:lvl1pPr algn="ctr">
              <a:defRPr sz="64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2574" y="5970878"/>
            <a:ext cx="7335441" cy="27446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67"/>
            </a:lvl1pPr>
            <a:lvl2pPr marL="489021" indent="0" algn="ctr">
              <a:buNone/>
              <a:defRPr sz="2139"/>
            </a:lvl2pPr>
            <a:lvl3pPr marL="978042" indent="0" algn="ctr">
              <a:buNone/>
              <a:defRPr sz="1925"/>
            </a:lvl3pPr>
            <a:lvl4pPr marL="1467063" indent="0" algn="ctr">
              <a:buNone/>
              <a:defRPr sz="1711"/>
            </a:lvl4pPr>
            <a:lvl5pPr marL="1956084" indent="0" algn="ctr">
              <a:buNone/>
              <a:defRPr sz="1711"/>
            </a:lvl5pPr>
            <a:lvl6pPr marL="2445106" indent="0" algn="ctr">
              <a:buNone/>
              <a:defRPr sz="1711"/>
            </a:lvl6pPr>
            <a:lvl7pPr marL="2934127" indent="0" algn="ctr">
              <a:buNone/>
              <a:defRPr sz="1711"/>
            </a:lvl7pPr>
            <a:lvl8pPr marL="3423148" indent="0" algn="ctr">
              <a:buNone/>
              <a:defRPr sz="1711"/>
            </a:lvl8pPr>
            <a:lvl9pPr marL="3912169" indent="0" algn="ctr">
              <a:buNone/>
              <a:defRPr sz="17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80283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416" y="605248"/>
            <a:ext cx="8435757" cy="2197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416" y="3026227"/>
            <a:ext cx="8435757" cy="72129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57125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9234" y="605245"/>
            <a:ext cx="2108939" cy="96339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416" y="605245"/>
            <a:ext cx="6204561" cy="963392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710203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416" y="605248"/>
            <a:ext cx="8435757" cy="2197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416" y="3026227"/>
            <a:ext cx="8435757" cy="72129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68509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322" y="2834131"/>
            <a:ext cx="8435757" cy="4728808"/>
          </a:xfrm>
          <a:prstGeom prst="rect">
            <a:avLst/>
          </a:prstGeom>
        </p:spPr>
        <p:txBody>
          <a:bodyPr anchor="b"/>
          <a:lstStyle>
            <a:lvl1pPr>
              <a:defRPr sz="64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322" y="7607675"/>
            <a:ext cx="8435757" cy="24867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67">
                <a:solidFill>
                  <a:schemeClr val="tx1">
                    <a:tint val="82000"/>
                  </a:schemeClr>
                </a:solidFill>
              </a:defRPr>
            </a:lvl1pPr>
            <a:lvl2pPr marL="489021" indent="0">
              <a:buNone/>
              <a:defRPr sz="2139">
                <a:solidFill>
                  <a:schemeClr val="tx1">
                    <a:tint val="82000"/>
                  </a:schemeClr>
                </a:solidFill>
              </a:defRPr>
            </a:lvl2pPr>
            <a:lvl3pPr marL="978042" indent="0">
              <a:buNone/>
              <a:defRPr sz="1925">
                <a:solidFill>
                  <a:schemeClr val="tx1">
                    <a:tint val="82000"/>
                  </a:schemeClr>
                </a:solidFill>
              </a:defRPr>
            </a:lvl3pPr>
            <a:lvl4pPr marL="1467063" indent="0">
              <a:buNone/>
              <a:defRPr sz="1711">
                <a:solidFill>
                  <a:schemeClr val="tx1">
                    <a:tint val="82000"/>
                  </a:schemeClr>
                </a:solidFill>
              </a:defRPr>
            </a:lvl4pPr>
            <a:lvl5pPr marL="1956084" indent="0">
              <a:buNone/>
              <a:defRPr sz="1711">
                <a:solidFill>
                  <a:schemeClr val="tx1">
                    <a:tint val="82000"/>
                  </a:schemeClr>
                </a:solidFill>
              </a:defRPr>
            </a:lvl5pPr>
            <a:lvl6pPr marL="2445106" indent="0">
              <a:buNone/>
              <a:defRPr sz="1711">
                <a:solidFill>
                  <a:schemeClr val="tx1">
                    <a:tint val="82000"/>
                  </a:schemeClr>
                </a:solidFill>
              </a:defRPr>
            </a:lvl6pPr>
            <a:lvl7pPr marL="2934127" indent="0">
              <a:buNone/>
              <a:defRPr sz="1711">
                <a:solidFill>
                  <a:schemeClr val="tx1">
                    <a:tint val="82000"/>
                  </a:schemeClr>
                </a:solidFill>
              </a:defRPr>
            </a:lvl7pPr>
            <a:lvl8pPr marL="3423148" indent="0">
              <a:buNone/>
              <a:defRPr sz="1711">
                <a:solidFill>
                  <a:schemeClr val="tx1">
                    <a:tint val="82000"/>
                  </a:schemeClr>
                </a:solidFill>
              </a:defRPr>
            </a:lvl8pPr>
            <a:lvl9pPr marL="3912169" indent="0">
              <a:buNone/>
              <a:defRPr sz="171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818331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416" y="605248"/>
            <a:ext cx="8435757" cy="2197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415" y="3026227"/>
            <a:ext cx="4156750" cy="72129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1423" y="3026227"/>
            <a:ext cx="4156750" cy="72129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07963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689" y="605248"/>
            <a:ext cx="8435757" cy="2197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690" y="2786761"/>
            <a:ext cx="4137647" cy="13657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67" b="1"/>
            </a:lvl1pPr>
            <a:lvl2pPr marL="489021" indent="0">
              <a:buNone/>
              <a:defRPr sz="2139" b="1"/>
            </a:lvl2pPr>
            <a:lvl3pPr marL="978042" indent="0">
              <a:buNone/>
              <a:defRPr sz="1925" b="1"/>
            </a:lvl3pPr>
            <a:lvl4pPr marL="1467063" indent="0">
              <a:buNone/>
              <a:defRPr sz="1711" b="1"/>
            </a:lvl4pPr>
            <a:lvl5pPr marL="1956084" indent="0">
              <a:buNone/>
              <a:defRPr sz="1711" b="1"/>
            </a:lvl5pPr>
            <a:lvl6pPr marL="2445106" indent="0">
              <a:buNone/>
              <a:defRPr sz="1711" b="1"/>
            </a:lvl6pPr>
            <a:lvl7pPr marL="2934127" indent="0">
              <a:buNone/>
              <a:defRPr sz="1711" b="1"/>
            </a:lvl7pPr>
            <a:lvl8pPr marL="3423148" indent="0">
              <a:buNone/>
              <a:defRPr sz="1711" b="1"/>
            </a:lvl8pPr>
            <a:lvl9pPr marL="3912169" indent="0">
              <a:buNone/>
              <a:defRPr sz="17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690" y="4152510"/>
            <a:ext cx="4137647" cy="61077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1423" y="2786761"/>
            <a:ext cx="4158024" cy="13657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67" b="1"/>
            </a:lvl1pPr>
            <a:lvl2pPr marL="489021" indent="0">
              <a:buNone/>
              <a:defRPr sz="2139" b="1"/>
            </a:lvl2pPr>
            <a:lvl3pPr marL="978042" indent="0">
              <a:buNone/>
              <a:defRPr sz="1925" b="1"/>
            </a:lvl3pPr>
            <a:lvl4pPr marL="1467063" indent="0">
              <a:buNone/>
              <a:defRPr sz="1711" b="1"/>
            </a:lvl4pPr>
            <a:lvl5pPr marL="1956084" indent="0">
              <a:buNone/>
              <a:defRPr sz="1711" b="1"/>
            </a:lvl5pPr>
            <a:lvl6pPr marL="2445106" indent="0">
              <a:buNone/>
              <a:defRPr sz="1711" b="1"/>
            </a:lvl6pPr>
            <a:lvl7pPr marL="2934127" indent="0">
              <a:buNone/>
              <a:defRPr sz="1711" b="1"/>
            </a:lvl7pPr>
            <a:lvl8pPr marL="3423148" indent="0">
              <a:buNone/>
              <a:defRPr sz="1711" b="1"/>
            </a:lvl8pPr>
            <a:lvl9pPr marL="3912169" indent="0">
              <a:buNone/>
              <a:defRPr sz="17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1423" y="4152510"/>
            <a:ext cx="4158024" cy="61077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62685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416" y="605248"/>
            <a:ext cx="8435757" cy="2197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33489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437093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689" y="757872"/>
            <a:ext cx="3154494" cy="2652554"/>
          </a:xfrm>
          <a:prstGeom prst="rect">
            <a:avLst/>
          </a:prstGeom>
        </p:spPr>
        <p:txBody>
          <a:bodyPr anchor="b"/>
          <a:lstStyle>
            <a:lvl1pPr>
              <a:defRPr sz="34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8024" y="1636796"/>
            <a:ext cx="4951423" cy="8078711"/>
          </a:xfrm>
          <a:prstGeom prst="rect">
            <a:avLst/>
          </a:prstGeom>
        </p:spPr>
        <p:txBody>
          <a:bodyPr/>
          <a:lstStyle>
            <a:lvl1pPr>
              <a:defRPr sz="3423"/>
            </a:lvl1pPr>
            <a:lvl2pPr>
              <a:defRPr sz="2995"/>
            </a:lvl2pPr>
            <a:lvl3pPr>
              <a:defRPr sz="2567"/>
            </a:lvl3pPr>
            <a:lvl4pPr>
              <a:defRPr sz="2139"/>
            </a:lvl4pPr>
            <a:lvl5pPr>
              <a:defRPr sz="2139"/>
            </a:lvl5pPr>
            <a:lvl6pPr>
              <a:defRPr sz="2139"/>
            </a:lvl6pPr>
            <a:lvl7pPr>
              <a:defRPr sz="2139"/>
            </a:lvl7pPr>
            <a:lvl8pPr>
              <a:defRPr sz="2139"/>
            </a:lvl8pPr>
            <a:lvl9pPr>
              <a:defRPr sz="21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689" y="3410426"/>
            <a:ext cx="3154494" cy="6318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11"/>
            </a:lvl1pPr>
            <a:lvl2pPr marL="489021" indent="0">
              <a:buNone/>
              <a:defRPr sz="1497"/>
            </a:lvl2pPr>
            <a:lvl3pPr marL="978042" indent="0">
              <a:buNone/>
              <a:defRPr sz="1284"/>
            </a:lvl3pPr>
            <a:lvl4pPr marL="1467063" indent="0">
              <a:buNone/>
              <a:defRPr sz="1070"/>
            </a:lvl4pPr>
            <a:lvl5pPr marL="1956084" indent="0">
              <a:buNone/>
              <a:defRPr sz="1070"/>
            </a:lvl5pPr>
            <a:lvl6pPr marL="2445106" indent="0">
              <a:buNone/>
              <a:defRPr sz="1070"/>
            </a:lvl6pPr>
            <a:lvl7pPr marL="2934127" indent="0">
              <a:buNone/>
              <a:defRPr sz="1070"/>
            </a:lvl7pPr>
            <a:lvl8pPr marL="3423148" indent="0">
              <a:buNone/>
              <a:defRPr sz="1070"/>
            </a:lvl8pPr>
            <a:lvl9pPr marL="3912169" indent="0">
              <a:buNone/>
              <a:defRPr sz="10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5862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689" y="757872"/>
            <a:ext cx="3154494" cy="2652554"/>
          </a:xfrm>
          <a:prstGeom prst="rect">
            <a:avLst/>
          </a:prstGeom>
        </p:spPr>
        <p:txBody>
          <a:bodyPr anchor="b"/>
          <a:lstStyle>
            <a:lvl1pPr>
              <a:defRPr sz="34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58024" y="1636796"/>
            <a:ext cx="4951423" cy="807871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423"/>
            </a:lvl1pPr>
            <a:lvl2pPr marL="489021" indent="0">
              <a:buNone/>
              <a:defRPr sz="2995"/>
            </a:lvl2pPr>
            <a:lvl3pPr marL="978042" indent="0">
              <a:buNone/>
              <a:defRPr sz="2567"/>
            </a:lvl3pPr>
            <a:lvl4pPr marL="1467063" indent="0">
              <a:buNone/>
              <a:defRPr sz="2139"/>
            </a:lvl4pPr>
            <a:lvl5pPr marL="1956084" indent="0">
              <a:buNone/>
              <a:defRPr sz="2139"/>
            </a:lvl5pPr>
            <a:lvl6pPr marL="2445106" indent="0">
              <a:buNone/>
              <a:defRPr sz="2139"/>
            </a:lvl6pPr>
            <a:lvl7pPr marL="2934127" indent="0">
              <a:buNone/>
              <a:defRPr sz="2139"/>
            </a:lvl7pPr>
            <a:lvl8pPr marL="3423148" indent="0">
              <a:buNone/>
              <a:defRPr sz="2139"/>
            </a:lvl8pPr>
            <a:lvl9pPr marL="3912169" indent="0">
              <a:buNone/>
              <a:defRPr sz="21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689" y="3410426"/>
            <a:ext cx="3154494" cy="6318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11"/>
            </a:lvl1pPr>
            <a:lvl2pPr marL="489021" indent="0">
              <a:buNone/>
              <a:defRPr sz="1497"/>
            </a:lvl2pPr>
            <a:lvl3pPr marL="978042" indent="0">
              <a:buNone/>
              <a:defRPr sz="1284"/>
            </a:lvl3pPr>
            <a:lvl4pPr marL="1467063" indent="0">
              <a:buNone/>
              <a:defRPr sz="1070"/>
            </a:lvl4pPr>
            <a:lvl5pPr marL="1956084" indent="0">
              <a:buNone/>
              <a:defRPr sz="1070"/>
            </a:lvl5pPr>
            <a:lvl6pPr marL="2445106" indent="0">
              <a:buNone/>
              <a:defRPr sz="1070"/>
            </a:lvl6pPr>
            <a:lvl7pPr marL="2934127" indent="0">
              <a:buNone/>
              <a:defRPr sz="1070"/>
            </a:lvl7pPr>
            <a:lvl8pPr marL="3423148" indent="0">
              <a:buNone/>
              <a:defRPr sz="1070"/>
            </a:lvl8pPr>
            <a:lvl9pPr marL="3912169" indent="0">
              <a:buNone/>
              <a:defRPr sz="10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416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CE9AF987-6FCB-6948-806A-4B16B0C185D6}" type="datetimeFigureOut">
              <a:rPr lang="en-MX" smtClean="0"/>
              <a:t>20/08/25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9820" y="10536536"/>
            <a:ext cx="3300948" cy="605245"/>
          </a:xfrm>
          <a:prstGeom prst="rect">
            <a:avLst/>
          </a:prstGeom>
        </p:spPr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07540" y="10536536"/>
            <a:ext cx="2200632" cy="605245"/>
          </a:xfrm>
          <a:prstGeom prst="rect">
            <a:avLst/>
          </a:prstGeom>
        </p:spPr>
        <p:txBody>
          <a:bodyPr/>
          <a:lstStyle/>
          <a:p>
            <a:fld id="{730BECB5-B237-ED45-989D-9ECB18642AD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90100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32A7749-E5FC-B5EC-1FA8-A8F893E6C1F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793" y="7144"/>
            <a:ext cx="9785153" cy="113609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0AE3FD-3479-B99B-972F-E57C39670C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11152188"/>
            <a:ext cx="1085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MX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303974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78042" rtl="0" eaLnBrk="1" latinLnBrk="0" hangingPunct="1">
        <a:lnSpc>
          <a:spcPct val="90000"/>
        </a:lnSpc>
        <a:spcBef>
          <a:spcPct val="0"/>
        </a:spcBef>
        <a:buNone/>
        <a:defRPr sz="47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4511" indent="-244511" algn="l" defTabSz="978042" rtl="0" eaLnBrk="1" latinLnBrk="0" hangingPunct="1">
        <a:lnSpc>
          <a:spcPct val="90000"/>
        </a:lnSpc>
        <a:spcBef>
          <a:spcPts val="1070"/>
        </a:spcBef>
        <a:buFont typeface="Arial" panose="020B0604020202020204" pitchFamily="34" charset="0"/>
        <a:buChar char="•"/>
        <a:defRPr sz="2995" kern="1200">
          <a:solidFill>
            <a:schemeClr val="tx1"/>
          </a:solidFill>
          <a:latin typeface="+mn-lt"/>
          <a:ea typeface="+mn-ea"/>
          <a:cs typeface="+mn-cs"/>
        </a:defRPr>
      </a:lvl1pPr>
      <a:lvl2pPr marL="733532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2567" kern="1200">
          <a:solidFill>
            <a:schemeClr val="tx1"/>
          </a:solidFill>
          <a:latin typeface="+mn-lt"/>
          <a:ea typeface="+mn-ea"/>
          <a:cs typeface="+mn-cs"/>
        </a:defRPr>
      </a:lvl2pPr>
      <a:lvl3pPr marL="1222553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2139" kern="1200">
          <a:solidFill>
            <a:schemeClr val="tx1"/>
          </a:solidFill>
          <a:latin typeface="+mn-lt"/>
          <a:ea typeface="+mn-ea"/>
          <a:cs typeface="+mn-cs"/>
        </a:defRPr>
      </a:lvl3pPr>
      <a:lvl4pPr marL="1711574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4pPr>
      <a:lvl5pPr marL="2200595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5pPr>
      <a:lvl6pPr marL="2689616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6pPr>
      <a:lvl7pPr marL="3178637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7pPr>
      <a:lvl8pPr marL="3667658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8pPr>
      <a:lvl9pPr marL="4156680" indent="-244511" algn="l" defTabSz="978042" rtl="0" eaLnBrk="1" latinLnBrk="0" hangingPunct="1">
        <a:lnSpc>
          <a:spcPct val="90000"/>
        </a:lnSpc>
        <a:spcBef>
          <a:spcPts val="535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1pPr>
      <a:lvl2pPr marL="489021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2pPr>
      <a:lvl3pPr marL="978042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3pPr>
      <a:lvl4pPr marL="1467063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4pPr>
      <a:lvl5pPr marL="1956084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5pPr>
      <a:lvl6pPr marL="2445106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6pPr>
      <a:lvl7pPr marL="2934127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7pPr>
      <a:lvl8pPr marL="3423148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8pPr>
      <a:lvl9pPr marL="3912169" algn="l" defTabSz="978042" rtl="0" eaLnBrk="1" latinLnBrk="0" hangingPunct="1">
        <a:defRPr sz="19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9926A27-12AC-DDF8-EC1D-83F6D2B3334E}"/>
              </a:ext>
            </a:extLst>
          </p:cNvPr>
          <p:cNvSpPr txBox="1"/>
          <p:nvPr/>
        </p:nvSpPr>
        <p:spPr>
          <a:xfrm>
            <a:off x="4450977" y="9333485"/>
            <a:ext cx="47894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endParaRPr lang="en-US" sz="1200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US" sz="12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8E1E0-CDDC-52E6-8492-B3291DC41044}"/>
              </a:ext>
            </a:extLst>
          </p:cNvPr>
          <p:cNvSpPr txBox="1"/>
          <p:nvPr/>
        </p:nvSpPr>
        <p:spPr>
          <a:xfrm>
            <a:off x="540123" y="9518151"/>
            <a:ext cx="3301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mayor </a:t>
            </a:r>
            <a:r>
              <a:rPr lang="en-US" sz="1400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r>
              <a:rPr lang="en-US" sz="14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400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contratación</a:t>
            </a:r>
            <a:r>
              <a:rPr lang="en-US" sz="14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contacta</a:t>
            </a:r>
            <a:r>
              <a:rPr lang="en-US" sz="14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400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14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r>
              <a:rPr lang="en-US" sz="14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Zurich.</a:t>
            </a:r>
            <a:endParaRPr lang="en-US" sz="1200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638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6752E5A-A2CC-4C70-AC71-83B59F5ED425}"/>
</file>

<file path=customXml/itemProps2.xml><?xml version="1.0" encoding="utf-8"?>
<ds:datastoreItem xmlns:ds="http://schemas.openxmlformats.org/officeDocument/2006/customXml" ds:itemID="{6AF6DB7D-8B1D-431F-9573-F3506A289A12}"/>
</file>

<file path=customXml/itemProps3.xml><?xml version="1.0" encoding="utf-8"?>
<ds:datastoreItem xmlns:ds="http://schemas.openxmlformats.org/officeDocument/2006/customXml" ds:itemID="{F215A0A4-7DEB-4932-BF2A-6B10FF38D99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35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ABRIL OLVERA</dc:creator>
  <cp:lastModifiedBy>ABRIL OLVERA</cp:lastModifiedBy>
  <cp:revision>2</cp:revision>
  <dcterms:created xsi:type="dcterms:W3CDTF">2025-08-20T16:06:58Z</dcterms:created>
  <dcterms:modified xsi:type="dcterms:W3CDTF">2025-08-20T16:23:29Z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08d454-5c13-4905-93be-12ec8059c842_Enabled">
    <vt:lpwstr>true</vt:lpwstr>
  </property>
  <property fmtid="{D5CDD505-2E9C-101B-9397-08002B2CF9AE}" pid="3" name="MSIP_Label_9108d454-5c13-4905-93be-12ec8059c842_SetDate">
    <vt:lpwstr>2025-08-20T16:14:13Z</vt:lpwstr>
  </property>
  <property fmtid="{D5CDD505-2E9C-101B-9397-08002B2CF9AE}" pid="4" name="MSIP_Label_9108d454-5c13-4905-93be-12ec8059c842_Method">
    <vt:lpwstr>Privileged</vt:lpwstr>
  </property>
  <property fmtid="{D5CDD505-2E9C-101B-9397-08002B2CF9AE}" pid="5" name="MSIP_Label_9108d454-5c13-4905-93be-12ec8059c842_Name">
    <vt:lpwstr>9108d454-5c13-4905-93be-12ec8059c842</vt:lpwstr>
  </property>
  <property fmtid="{D5CDD505-2E9C-101B-9397-08002B2CF9AE}" pid="6" name="MSIP_Label_9108d454-5c13-4905-93be-12ec8059c842_SiteId">
    <vt:lpwstr>473672ba-cd07-4371-a2ae-788b4c61840e</vt:lpwstr>
  </property>
  <property fmtid="{D5CDD505-2E9C-101B-9397-08002B2CF9AE}" pid="7" name="MSIP_Label_9108d454-5c13-4905-93be-12ec8059c842_ActionId">
    <vt:lpwstr>5f0f03c1-c050-438d-96e8-205316bf3547</vt:lpwstr>
  </property>
  <property fmtid="{D5CDD505-2E9C-101B-9397-08002B2CF9AE}" pid="8" name="MSIP_Label_9108d454-5c13-4905-93be-12ec8059c842_ContentBits">
    <vt:lpwstr>2</vt:lpwstr>
  </property>
  <property fmtid="{D5CDD505-2E9C-101B-9397-08002B2CF9AE}" pid="9" name="MSIP_Label_9108d454-5c13-4905-93be-12ec8059c842_Tag">
    <vt:lpwstr>50, 0, 1, 1</vt:lpwstr>
  </property>
  <property fmtid="{D5CDD505-2E9C-101B-9397-08002B2CF9AE}" pid="10" name="ClassificationContentMarkingFooterLocations">
    <vt:lpwstr>Office Theme:14</vt:lpwstr>
  </property>
  <property fmtid="{D5CDD505-2E9C-101B-9397-08002B2CF9AE}" pid="11" name="ClassificationContentMarkingFooterText">
    <vt:lpwstr>INTERNAL USE ONLY</vt:lpwstr>
  </property>
  <property fmtid="{D5CDD505-2E9C-101B-9397-08002B2CF9AE}" pid="12" name="ContentTypeId">
    <vt:lpwstr>0x0101002F0AEA093476784AA96A717F1734B249</vt:lpwstr>
  </property>
</Properties>
</file>