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6" r:id="rId5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67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E16402-A82B-7142-90B1-E6F4C37F2DAF}" v="5" dt="2025-08-20T16:04:38.7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04"/>
    <p:restoredTop sz="94694"/>
  </p:normalViewPr>
  <p:slideViewPr>
    <p:cSldViewPr snapToGrid="0">
      <p:cViewPr>
        <p:scale>
          <a:sx n="61" d="100"/>
          <a:sy n="61" d="100"/>
        </p:scale>
        <p:origin x="2256" y="-5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F5A835-0646-CBF7-1377-5124785A3D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" y="20020"/>
            <a:ext cx="15732124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3419396" y="23775812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pPr algn="ctr"/>
            <a:r>
              <a:rPr lang="en-US" sz="2800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rgbClr val="2167A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65C7C7-AB7A-10B4-FD2D-AE49DFEC3AD6}"/>
              </a:ext>
            </a:extLst>
          </p:cNvPr>
          <p:cNvSpPr txBox="1"/>
          <p:nvPr/>
        </p:nvSpPr>
        <p:spPr>
          <a:xfrm>
            <a:off x="1871331" y="22093919"/>
            <a:ext cx="11989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mayor </a:t>
            </a:r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información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contratación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contacta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r>
              <a:rPr lang="en-US" sz="3200" b="1" dirty="0">
                <a:solidFill>
                  <a:srgbClr val="2167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Zurich.</a:t>
            </a:r>
            <a:endParaRPr lang="en-US" sz="2800" b="1" dirty="0">
              <a:solidFill>
                <a:srgbClr val="2167A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3899EE-BAF1-4535-AA71-B7C483049189}">
  <ds:schemaRefs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d855ced1-1648-43f2-a3d0-03c55488fb90"/>
    <ds:schemaRef ds:uri="http://purl.org/dc/dcmitype/"/>
    <ds:schemaRef ds:uri="b9c2d87f-fb8c-4908-a216-b0e20ceae64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D3E0C35-2EF1-497D-9B91-A03AF9B3BD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76970E-7684-4C7F-A707-8A675F86BFA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</TotalTime>
  <Words>34</Words>
  <Application>Microsoft Macintosh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ABRIL OLVERA</cp:lastModifiedBy>
  <cp:revision>5</cp:revision>
  <dcterms:created xsi:type="dcterms:W3CDTF">2023-01-11T23:32:24Z</dcterms:created>
  <dcterms:modified xsi:type="dcterms:W3CDTF">2025-08-20T16:06:05Z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1108900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