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A9F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44"/>
    <p:restoredTop sz="94694"/>
  </p:normalViewPr>
  <p:slideViewPr>
    <p:cSldViewPr snapToGrid="0">
      <p:cViewPr varScale="1">
        <p:scale>
          <a:sx n="91" d="100"/>
          <a:sy n="91" d="100"/>
        </p:scale>
        <p:origin x="339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2480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FEBBD98C-E32F-7315-5AB3-180073133C4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134470"/>
            <a:ext cx="6858000" cy="8875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965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correo@vetiseguros.com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F0EB04A-6E1F-A4F1-35EE-E9B52F746180}"/>
              </a:ext>
            </a:extLst>
          </p:cNvPr>
          <p:cNvSpPr txBox="1"/>
          <p:nvPr/>
        </p:nvSpPr>
        <p:spPr>
          <a:xfrm>
            <a:off x="1" y="7613151"/>
            <a:ext cx="6858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Nombre</a:t>
            </a:r>
            <a:r>
              <a:rPr lang="en-US" sz="1400" b="1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del </a:t>
            </a:r>
            <a:r>
              <a:rPr lang="en-US" sz="14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agente</a:t>
            </a:r>
            <a:endParaRPr lang="en-US" sz="1400" b="1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4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Oficina</a:t>
            </a:r>
            <a:r>
              <a:rPr lang="en-US" sz="14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55 0000 0000  |  </a:t>
            </a:r>
            <a:r>
              <a:rPr lang="en-US" sz="14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Celular</a:t>
            </a:r>
            <a:r>
              <a:rPr lang="en-US" sz="14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55 0000 0000</a:t>
            </a:r>
          </a:p>
          <a:p>
            <a:pPr algn="ctr"/>
            <a:r>
              <a:rPr lang="en-US" sz="12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correo@.com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|   </a:t>
            </a:r>
            <a:r>
              <a:rPr lang="en-US" sz="12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www.páginaweb.com</a:t>
            </a:r>
            <a:endParaRPr lang="en-US" sz="1200" b="1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2A3C03E-A9E1-6838-0171-88C0B485B452}"/>
              </a:ext>
            </a:extLst>
          </p:cNvPr>
          <p:cNvSpPr txBox="1"/>
          <p:nvPr/>
        </p:nvSpPr>
        <p:spPr>
          <a:xfrm>
            <a:off x="412065" y="368048"/>
            <a:ext cx="2221407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MX" sz="1400" dirty="0"/>
              <a:t>LOGO AGENTE</a:t>
            </a:r>
          </a:p>
        </p:txBody>
      </p:sp>
    </p:spTree>
    <p:extLst>
      <p:ext uri="{BB962C8B-B14F-4D97-AF65-F5344CB8AC3E}">
        <p14:creationId xmlns:p14="http://schemas.microsoft.com/office/powerpoint/2010/main" val="19546131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F0AEA093476784AA96A717F1734B249" ma:contentTypeVersion="12" ma:contentTypeDescription="Crear nuevo documento." ma:contentTypeScope="" ma:versionID="e79f254e6f4ff678c2b29ae952954e78">
  <xsd:schema xmlns:xsd="http://www.w3.org/2001/XMLSchema" xmlns:xs="http://www.w3.org/2001/XMLSchema" xmlns:p="http://schemas.microsoft.com/office/2006/metadata/properties" xmlns:ns2="038b9707-fdef-4bce-b936-fd06724b7d9a" targetNamespace="http://schemas.microsoft.com/office/2006/metadata/properties" ma:root="true" ma:fieldsID="d19f6ad48e55090b01ac30b78c33f4fd" ns2:_="">
    <xsd:import namespace="038b9707-fdef-4bce-b936-fd06724b7d9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2:MediaServiceOCR" minOccurs="0"/>
                <xsd:element ref="ns2:MediaServiceBillingMetadata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8b9707-fdef-4bce-b936-fd06724b7d9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Etiquetas de imagen" ma:readOnly="false" ma:fieldId="{5cf76f15-5ced-4ddc-b409-7134ff3c332f}" ma:taxonomyMulti="true" ma:sspId="2578d6fb-034f-4618-ad9b-ef87b088639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18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38b9707-fdef-4bce-b936-fd06724b7d9a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DC9838DF-6562-417E-AE52-274BA3582E0A}"/>
</file>

<file path=customXml/itemProps2.xml><?xml version="1.0" encoding="utf-8"?>
<ds:datastoreItem xmlns:ds="http://schemas.openxmlformats.org/officeDocument/2006/customXml" ds:itemID="{5C82B051-A908-480D-9554-801C7F4E216A}"/>
</file>

<file path=customXml/itemProps3.xml><?xml version="1.0" encoding="utf-8"?>
<ds:datastoreItem xmlns:ds="http://schemas.openxmlformats.org/officeDocument/2006/customXml" ds:itemID="{8E83A7B2-149E-472E-A8F5-0B6463A030D9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7</TotalTime>
  <Words>25</Words>
  <Application>Microsoft Macintosh PowerPoint</Application>
  <PresentationFormat>Letter Paper (8.5x11 in)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IVONNE FLORES</dc:creator>
  <cp:lastModifiedBy>IVONNE FLORES</cp:lastModifiedBy>
  <cp:revision>5</cp:revision>
  <dcterms:created xsi:type="dcterms:W3CDTF">2023-01-11T23:14:36Z</dcterms:created>
  <dcterms:modified xsi:type="dcterms:W3CDTF">2023-02-10T19:51:34Z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9a7ed875-cb67-40d7-9ea6-a804b08b1148_Enabled">
    <vt:lpwstr>true</vt:lpwstr>
  </property>
  <property fmtid="{D5CDD505-2E9C-101B-9397-08002B2CF9AE}" pid="3" name="MSIP_Label_9a7ed875-cb67-40d7-9ea6-a804b08b1148_SetDate">
    <vt:lpwstr>2023-01-11T23:24:22Z</vt:lpwstr>
  </property>
  <property fmtid="{D5CDD505-2E9C-101B-9397-08002B2CF9AE}" pid="4" name="MSIP_Label_9a7ed875-cb67-40d7-9ea6-a804b08b1148_Method">
    <vt:lpwstr>Privileged</vt:lpwstr>
  </property>
  <property fmtid="{D5CDD505-2E9C-101B-9397-08002B2CF9AE}" pid="5" name="MSIP_Label_9a7ed875-cb67-40d7-9ea6-a804b08b1148_Name">
    <vt:lpwstr>9a7ed875-cb67-40d7-9ea6-a804b08b1148</vt:lpwstr>
  </property>
  <property fmtid="{D5CDD505-2E9C-101B-9397-08002B2CF9AE}" pid="6" name="MSIP_Label_9a7ed875-cb67-40d7-9ea6-a804b08b1148_SiteId">
    <vt:lpwstr>473672ba-cd07-4371-a2ae-788b4c61840e</vt:lpwstr>
  </property>
  <property fmtid="{D5CDD505-2E9C-101B-9397-08002B2CF9AE}" pid="7" name="MSIP_Label_9a7ed875-cb67-40d7-9ea6-a804b08b1148_ActionId">
    <vt:lpwstr>a678fecb-16b3-46e0-82f5-dfac37f98221</vt:lpwstr>
  </property>
  <property fmtid="{D5CDD505-2E9C-101B-9397-08002B2CF9AE}" pid="8" name="MSIP_Label_9a7ed875-cb67-40d7-9ea6-a804b08b1148_ContentBits">
    <vt:lpwstr>0</vt:lpwstr>
  </property>
  <property fmtid="{D5CDD505-2E9C-101B-9397-08002B2CF9AE}" pid="9" name="ContentTypeId">
    <vt:lpwstr>0x0101002F0AEA093476784AA96A717F1734B249</vt:lpwstr>
  </property>
  <property fmtid="{D5CDD505-2E9C-101B-9397-08002B2CF9AE}" pid="10" name="Order">
    <vt:r8>1106200</vt:r8>
  </property>
  <property fmtid="{D5CDD505-2E9C-101B-9397-08002B2CF9AE}" pid="11" name="_ExtendedDescription">
    <vt:lpwstr/>
  </property>
  <property fmtid="{D5CDD505-2E9C-101B-9397-08002B2CF9AE}" pid="12" name="TriggerFlowInfo">
    <vt:lpwstr/>
  </property>
  <property fmtid="{D5CDD505-2E9C-101B-9397-08002B2CF9AE}" pid="13" name="_SourceUrl">
    <vt:lpwstr/>
  </property>
  <property fmtid="{D5CDD505-2E9C-101B-9397-08002B2CF9AE}" pid="14" name="_SharedFileIndex">
    <vt:lpwstr/>
  </property>
  <property fmtid="{D5CDD505-2E9C-101B-9397-08002B2CF9AE}" pid="15" name="ComplianceAssetId">
    <vt:lpwstr/>
  </property>
</Properties>
</file>