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6" r:id="rId5"/>
  </p:sldIdLst>
  <p:sldSz cx="15732125" cy="280082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3F325F-8114-2641-80B6-993A289A2D50}" v="1" dt="2025-07-24T16:29:34.3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00"/>
    <p:restoredTop sz="94694"/>
  </p:normalViewPr>
  <p:slideViewPr>
    <p:cSldViewPr snapToGrid="0">
      <p:cViewPr varScale="1">
        <p:scale>
          <a:sx n="29" d="100"/>
          <a:sy n="29" d="100"/>
        </p:scale>
        <p:origin x="3784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RIL OLVERA" userId="0290dc4a-45a7-42e5-9864-a60451adf98c" providerId="ADAL" clId="{D63F325F-8114-2641-80B6-993A289A2D50}"/>
    <pc:docChg chg="undo custSel modMainMaster">
      <pc:chgData name="ABRIL OLVERA" userId="0290dc4a-45a7-42e5-9864-a60451adf98c" providerId="ADAL" clId="{D63F325F-8114-2641-80B6-993A289A2D50}" dt="2025-07-16T15:46:20.093" v="1" actId="1076"/>
      <pc:docMkLst>
        <pc:docMk/>
      </pc:docMkLst>
      <pc:sldMasterChg chg="modSp mod">
        <pc:chgData name="ABRIL OLVERA" userId="0290dc4a-45a7-42e5-9864-a60451adf98c" providerId="ADAL" clId="{D63F325F-8114-2641-80B6-993A289A2D50}" dt="2025-07-16T15:46:20.093" v="1" actId="1076"/>
        <pc:sldMasterMkLst>
          <pc:docMk/>
          <pc:sldMasterMk cId="2650687413" sldId="2147483660"/>
        </pc:sldMasterMkLst>
        <pc:picChg chg="mod">
          <ac:chgData name="ABRIL OLVERA" userId="0290dc4a-45a7-42e5-9864-a60451adf98c" providerId="ADAL" clId="{D63F325F-8114-2641-80B6-993A289A2D50}" dt="2025-07-16T15:46:20.093" v="1" actId="1076"/>
          <ac:picMkLst>
            <pc:docMk/>
            <pc:sldMasterMk cId="2650687413" sldId="2147483660"/>
            <ac:picMk id="7" creationId="{51B11058-7B48-1A50-22D9-61A1F5F070B5}"/>
          </ac:picMkLst>
        </pc:pic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354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51B11058-7B48-1A50-22D9-61A1F5F070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20020"/>
            <a:ext cx="15732125" cy="2796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687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573225" rtl="0" eaLnBrk="1" latinLnBrk="0" hangingPunct="1">
        <a:lnSpc>
          <a:spcPct val="90000"/>
        </a:lnSpc>
        <a:spcBef>
          <a:spcPct val="0"/>
        </a:spcBef>
        <a:buNone/>
        <a:defRPr sz="75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3306" indent="-393306" algn="l" defTabSz="1573225" rtl="0" eaLnBrk="1" latinLnBrk="0" hangingPunct="1">
        <a:lnSpc>
          <a:spcPct val="90000"/>
        </a:lnSpc>
        <a:spcBef>
          <a:spcPts val="1720"/>
        </a:spcBef>
        <a:buFont typeface="Arial" panose="020B0604020202020204" pitchFamily="34" charset="0"/>
        <a:buChar char="•"/>
        <a:defRPr sz="4817" kern="1200">
          <a:solidFill>
            <a:schemeClr val="tx1"/>
          </a:solidFill>
          <a:latin typeface="+mn-lt"/>
          <a:ea typeface="+mn-ea"/>
          <a:cs typeface="+mn-cs"/>
        </a:defRPr>
      </a:lvl1pPr>
      <a:lvl2pPr marL="117991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4129" kern="1200">
          <a:solidFill>
            <a:schemeClr val="tx1"/>
          </a:solidFill>
          <a:latin typeface="+mn-lt"/>
          <a:ea typeface="+mn-ea"/>
          <a:cs typeface="+mn-cs"/>
        </a:defRPr>
      </a:lvl2pPr>
      <a:lvl3pPr marL="196653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441" kern="1200">
          <a:solidFill>
            <a:schemeClr val="tx1"/>
          </a:solidFill>
          <a:latin typeface="+mn-lt"/>
          <a:ea typeface="+mn-ea"/>
          <a:cs typeface="+mn-cs"/>
        </a:defRPr>
      </a:lvl3pPr>
      <a:lvl4pPr marL="2753144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53975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432636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511298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899595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68620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1pPr>
      <a:lvl2pPr marL="78661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2pPr>
      <a:lvl3pPr marL="1573225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3pPr>
      <a:lvl4pPr marL="235983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14645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393306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4719676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50628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292901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FFCF10-C7C3-1A1E-3171-A2FB4AD3D56F}"/>
              </a:ext>
            </a:extLst>
          </p:cNvPr>
          <p:cNvSpPr txBox="1"/>
          <p:nvPr/>
        </p:nvSpPr>
        <p:spPr>
          <a:xfrm>
            <a:off x="6103860" y="24266151"/>
            <a:ext cx="88933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32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32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3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  |  </a:t>
            </a:r>
            <a:r>
              <a:rPr lang="en-US" sz="3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3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00 0000 0000</a:t>
            </a:r>
          </a:p>
          <a:p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</a:t>
            </a:r>
            <a:r>
              <a:rPr lang="en-US" sz="28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@.com</a:t>
            </a:r>
            <a:endParaRPr lang="en-US" sz="28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www.páginaweb.com</a:t>
            </a:r>
            <a:endParaRPr lang="en-US" sz="28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F73931-3D84-F7AF-51BD-B6C7398BF24B}"/>
              </a:ext>
            </a:extLst>
          </p:cNvPr>
          <p:cNvSpPr txBox="1"/>
          <p:nvPr/>
        </p:nvSpPr>
        <p:spPr>
          <a:xfrm>
            <a:off x="1021976" y="24850926"/>
            <a:ext cx="415962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X" sz="4400" dirty="0"/>
              <a:t>LOGO AGENTE</a:t>
            </a:r>
          </a:p>
        </p:txBody>
      </p:sp>
    </p:spTree>
    <p:extLst>
      <p:ext uri="{BB962C8B-B14F-4D97-AF65-F5344CB8AC3E}">
        <p14:creationId xmlns:p14="http://schemas.microsoft.com/office/powerpoint/2010/main" val="3960488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D4B4496-A86B-4E0F-BF98-1BBCF1145476}">
  <ds:schemaRefs>
    <ds:schemaRef ds:uri="http://purl.org/dc/elements/1.1/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www.w3.org/XML/1998/namespace"/>
    <ds:schemaRef ds:uri="b9c2d87f-fb8c-4908-a216-b0e20ceae64c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d855ced1-1648-43f2-a3d0-03c55488fb90"/>
  </ds:schemaRefs>
</ds:datastoreItem>
</file>

<file path=customXml/itemProps2.xml><?xml version="1.0" encoding="utf-8"?>
<ds:datastoreItem xmlns:ds="http://schemas.openxmlformats.org/officeDocument/2006/customXml" ds:itemID="{AB1DB549-E65D-4515-9AB8-B860C12130AB}"/>
</file>

<file path=customXml/itemProps3.xml><?xml version="1.0" encoding="utf-8"?>
<ds:datastoreItem xmlns:ds="http://schemas.openxmlformats.org/officeDocument/2006/customXml" ds:itemID="{CC2308C5-D1A2-463C-9784-6E2660CD5D2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81</TotalTime>
  <Words>24</Words>
  <Application>Microsoft Macintosh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IVONNE FLORES</dc:creator>
  <cp:lastModifiedBy>ABRIL OLVERA</cp:lastModifiedBy>
  <cp:revision>5</cp:revision>
  <dcterms:created xsi:type="dcterms:W3CDTF">2023-01-11T23:32:24Z</dcterms:created>
  <dcterms:modified xsi:type="dcterms:W3CDTF">2025-07-24T16:29:44Z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2023-01-11T23:37:29Z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eb23d325-5805-4a31-8605-8678d4289577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  <property fmtid="{D5CDD505-2E9C-101B-9397-08002B2CF9AE}" pid="10" name="Order">
    <vt:r8>1106500</vt:r8>
  </property>
  <property fmtid="{D5CDD505-2E9C-101B-9397-08002B2CF9AE}" pid="11" name="_ExtendedDescription">
    <vt:lpwstr/>
  </property>
  <property fmtid="{D5CDD505-2E9C-101B-9397-08002B2CF9AE}" pid="12" name="TriggerFlowInfo">
    <vt:lpwstr/>
  </property>
  <property fmtid="{D5CDD505-2E9C-101B-9397-08002B2CF9AE}" pid="13" name="_SourceUrl">
    <vt:lpwstr/>
  </property>
  <property fmtid="{D5CDD505-2E9C-101B-9397-08002B2CF9AE}" pid="14" name="_SharedFileIndex">
    <vt:lpwstr/>
  </property>
  <property fmtid="{D5CDD505-2E9C-101B-9397-08002B2CF9AE}" pid="15" name="ComplianceAssetId">
    <vt:lpwstr/>
  </property>
</Properties>
</file>