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3004800" cy="9753600"/>
  <p:notesSz cx="130048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2E17D1-31AC-274F-A60A-4C826E95214C}" v="7" dt="2025-04-01T16:46:50.01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73"/>
  </p:normalViewPr>
  <p:slideViewPr>
    <p:cSldViewPr>
      <p:cViewPr varScale="1">
        <p:scale>
          <a:sx n="78" d="100"/>
          <a:sy n="78" d="100"/>
        </p:scale>
        <p:origin x="600" y="2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GONZALEZ" userId="a9fedf27-79a2-44e3-ac67-1f8c34a2c3e7" providerId="ADAL" clId="{DE2E17D1-31AC-274F-A60A-4C826E95214C}"/>
    <pc:docChg chg="undo custSel modSld">
      <pc:chgData name="LUIS GONZALEZ" userId="a9fedf27-79a2-44e3-ac67-1f8c34a2c3e7" providerId="ADAL" clId="{DE2E17D1-31AC-274F-A60A-4C826E95214C}" dt="2025-04-01T16:49:09.800" v="561" actId="207"/>
      <pc:docMkLst>
        <pc:docMk/>
      </pc:docMkLst>
      <pc:sldChg chg="addSp delSp modSp mod">
        <pc:chgData name="LUIS GONZALEZ" userId="a9fedf27-79a2-44e3-ac67-1f8c34a2c3e7" providerId="ADAL" clId="{DE2E17D1-31AC-274F-A60A-4C826E95214C}" dt="2025-04-01T16:46:05.051" v="525" actId="207"/>
        <pc:sldMkLst>
          <pc:docMk/>
          <pc:sldMk cId="0" sldId="257"/>
        </pc:sldMkLst>
        <pc:spChg chg="del">
          <ac:chgData name="LUIS GONZALEZ" userId="a9fedf27-79a2-44e3-ac67-1f8c34a2c3e7" providerId="ADAL" clId="{DE2E17D1-31AC-274F-A60A-4C826E95214C}" dt="2025-04-01T16:44:08.111" v="5" actId="21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LUIS GONZALEZ" userId="a9fedf27-79a2-44e3-ac67-1f8c34a2c3e7" providerId="ADAL" clId="{DE2E17D1-31AC-274F-A60A-4C826E95214C}" dt="2025-04-01T16:44:05.640" v="4" actId="478"/>
          <ac:spMkLst>
            <pc:docMk/>
            <pc:sldMk cId="0" sldId="257"/>
            <ac:spMk id="70" creationId="{00000000-0000-0000-0000-000000000000}"/>
          </ac:spMkLst>
        </pc:spChg>
        <pc:spChg chg="add mod">
          <ac:chgData name="LUIS GONZALEZ" userId="a9fedf27-79a2-44e3-ac67-1f8c34a2c3e7" providerId="ADAL" clId="{DE2E17D1-31AC-274F-A60A-4C826E95214C}" dt="2025-04-01T16:46:05.051" v="525" actId="207"/>
          <ac:spMkLst>
            <pc:docMk/>
            <pc:sldMk cId="0" sldId="257"/>
            <ac:spMk id="78" creationId="{05D0E9D8-135F-86E0-B8E1-2C249051AD5A}"/>
          </ac:spMkLst>
        </pc:spChg>
        <pc:spChg chg="add del mod">
          <ac:chgData name="LUIS GONZALEZ" userId="a9fedf27-79a2-44e3-ac67-1f8c34a2c3e7" providerId="ADAL" clId="{DE2E17D1-31AC-274F-A60A-4C826E95214C}" dt="2025-04-01T16:44:28.436" v="9" actId="478"/>
          <ac:spMkLst>
            <pc:docMk/>
            <pc:sldMk cId="0" sldId="257"/>
            <ac:spMk id="79" creationId="{879D1B5B-4C80-DB0E-5AE3-003DC4F43BED}"/>
          </ac:spMkLst>
        </pc:spChg>
        <pc:picChg chg="mod">
          <ac:chgData name="LUIS GONZALEZ" userId="a9fedf27-79a2-44e3-ac67-1f8c34a2c3e7" providerId="ADAL" clId="{DE2E17D1-31AC-274F-A60A-4C826E95214C}" dt="2025-04-01T16:44:00.218" v="0" actId="1076"/>
          <ac:picMkLst>
            <pc:docMk/>
            <pc:sldMk cId="0" sldId="257"/>
            <ac:picMk id="3" creationId="{00000000-0000-0000-0000-000000000000}"/>
          </ac:picMkLst>
        </pc:picChg>
      </pc:sldChg>
      <pc:sldChg chg="addSp delSp modSp mod">
        <pc:chgData name="LUIS GONZALEZ" userId="a9fedf27-79a2-44e3-ac67-1f8c34a2c3e7" providerId="ADAL" clId="{DE2E17D1-31AC-274F-A60A-4C826E95214C}" dt="2025-04-01T16:47:00.949" v="535" actId="207"/>
        <pc:sldMkLst>
          <pc:docMk/>
          <pc:sldMk cId="0" sldId="258"/>
        </pc:sldMkLst>
        <pc:spChg chg="del topLvl">
          <ac:chgData name="LUIS GONZALEZ" userId="a9fedf27-79a2-44e3-ac67-1f8c34a2c3e7" providerId="ADAL" clId="{DE2E17D1-31AC-274F-A60A-4C826E95214C}" dt="2025-04-01T16:46:43.753" v="530" actId="478"/>
          <ac:spMkLst>
            <pc:docMk/>
            <pc:sldMk cId="0" sldId="258"/>
            <ac:spMk id="4" creationId="{00000000-0000-0000-0000-000000000000}"/>
          </ac:spMkLst>
        </pc:spChg>
        <pc:spChg chg="add mod">
          <ac:chgData name="LUIS GONZALEZ" userId="a9fedf27-79a2-44e3-ac67-1f8c34a2c3e7" providerId="ADAL" clId="{DE2E17D1-31AC-274F-A60A-4C826E95214C}" dt="2025-04-01T16:47:00.949" v="535" actId="207"/>
          <ac:spMkLst>
            <pc:docMk/>
            <pc:sldMk cId="0" sldId="258"/>
            <ac:spMk id="70" creationId="{FA0744CE-7DA0-3B06-9AC6-3E7F13E041C5}"/>
          </ac:spMkLst>
        </pc:spChg>
        <pc:grpChg chg="del mod">
          <ac:chgData name="LUIS GONZALEZ" userId="a9fedf27-79a2-44e3-ac67-1f8c34a2c3e7" providerId="ADAL" clId="{DE2E17D1-31AC-274F-A60A-4C826E95214C}" dt="2025-04-01T16:46:43.753" v="530" actId="478"/>
          <ac:grpSpMkLst>
            <pc:docMk/>
            <pc:sldMk cId="0" sldId="258"/>
            <ac:grpSpMk id="2" creationId="{00000000-0000-0000-0000-000000000000}"/>
          </ac:grpSpMkLst>
        </pc:grpChg>
        <pc:picChg chg="mod topLvl">
          <ac:chgData name="LUIS GONZALEZ" userId="a9fedf27-79a2-44e3-ac67-1f8c34a2c3e7" providerId="ADAL" clId="{DE2E17D1-31AC-274F-A60A-4C826E95214C}" dt="2025-04-01T16:46:50.011" v="532" actId="167"/>
          <ac:picMkLst>
            <pc:docMk/>
            <pc:sldMk cId="0" sldId="258"/>
            <ac:picMk id="3" creationId="{00000000-0000-0000-0000-000000000000}"/>
          </ac:picMkLst>
        </pc:picChg>
      </pc:sldChg>
      <pc:sldChg chg="modSp mod">
        <pc:chgData name="LUIS GONZALEZ" userId="a9fedf27-79a2-44e3-ac67-1f8c34a2c3e7" providerId="ADAL" clId="{DE2E17D1-31AC-274F-A60A-4C826E95214C}" dt="2025-04-01T16:49:09.800" v="561" actId="207"/>
        <pc:sldMkLst>
          <pc:docMk/>
          <pc:sldMk cId="0" sldId="259"/>
        </pc:sldMkLst>
        <pc:spChg chg="mod">
          <ac:chgData name="LUIS GONZALEZ" userId="a9fedf27-79a2-44e3-ac67-1f8c34a2c3e7" providerId="ADAL" clId="{DE2E17D1-31AC-274F-A60A-4C826E95214C}" dt="2025-04-01T16:49:09.800" v="561" actId="207"/>
          <ac:spMkLst>
            <pc:docMk/>
            <pc:sldMk cId="0" sldId="259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0020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0020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0020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rgbClr val="0020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701833"/>
            <a:ext cx="3783329" cy="6488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1" i="0">
                <a:solidFill>
                  <a:srgbClr val="0020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0240" y="2243328"/>
            <a:ext cx="1170432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6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004800" cy="9755505"/>
            <a:chOff x="0" y="0"/>
            <a:chExt cx="13004800" cy="97555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4200" y="0"/>
              <a:ext cx="11150600" cy="9753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18321" cy="975506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9100" y="3256869"/>
            <a:ext cx="3168015" cy="1832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850" b="0" spc="-735" dirty="0">
                <a:solidFill>
                  <a:srgbClr val="FFFFFF"/>
                </a:solidFill>
                <a:latin typeface="Ogg"/>
                <a:cs typeface="Ogg"/>
              </a:rPr>
              <a:t>A</a:t>
            </a:r>
            <a:r>
              <a:rPr sz="11850" b="0" spc="-20" dirty="0">
                <a:solidFill>
                  <a:srgbClr val="FFFFFF"/>
                </a:solidFill>
                <a:latin typeface="Ogg"/>
                <a:cs typeface="Ogg"/>
              </a:rPr>
              <a:t>u</a:t>
            </a:r>
            <a:r>
              <a:rPr sz="11850" b="0" spc="-380" dirty="0">
                <a:solidFill>
                  <a:srgbClr val="FFFFFF"/>
                </a:solidFill>
                <a:latin typeface="Ogg"/>
                <a:cs typeface="Ogg"/>
              </a:rPr>
              <a:t>t</a:t>
            </a:r>
            <a:r>
              <a:rPr sz="11850" b="0" spc="-20" dirty="0">
                <a:solidFill>
                  <a:srgbClr val="FFFFFF"/>
                </a:solidFill>
                <a:latin typeface="Ogg"/>
                <a:cs typeface="Ogg"/>
              </a:rPr>
              <a:t>o</a:t>
            </a:r>
            <a:endParaRPr sz="11850">
              <a:latin typeface="Ogg"/>
              <a:cs typeface="Ogg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500" y="2949319"/>
            <a:ext cx="269113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16760" algn="l"/>
              </a:tabLst>
            </a:pPr>
            <a:r>
              <a:rPr sz="4500" spc="-10" dirty="0">
                <a:solidFill>
                  <a:srgbClr val="FFFFFF"/>
                </a:solidFill>
                <a:latin typeface="Zurich Sans"/>
                <a:cs typeface="Zurich Sans"/>
              </a:rPr>
              <a:t>Seguro</a:t>
            </a:r>
            <a:r>
              <a:rPr sz="4500" dirty="0">
                <a:solidFill>
                  <a:srgbClr val="FFFFFF"/>
                </a:solidFill>
                <a:latin typeface="Zurich Sans"/>
                <a:cs typeface="Zurich Sans"/>
              </a:rPr>
              <a:t>	</a:t>
            </a:r>
            <a:r>
              <a:rPr sz="4500" spc="-25" dirty="0">
                <a:solidFill>
                  <a:srgbClr val="FFFFFF"/>
                </a:solidFill>
                <a:latin typeface="Zurich Sans"/>
                <a:cs typeface="Zurich Sans"/>
              </a:rPr>
              <a:t>de</a:t>
            </a:r>
            <a:endParaRPr sz="4500">
              <a:latin typeface="Zurich Sans"/>
              <a:cs typeface="Zurich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500" y="8838438"/>
            <a:ext cx="37909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Este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documento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es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informativo,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no</a:t>
            </a:r>
            <a:r>
              <a:rPr sz="1000" spc="-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debe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entenderse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como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póliza,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condiciones</a:t>
            </a:r>
            <a:r>
              <a:rPr sz="1000" spc="-1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generales,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cotización</a:t>
            </a:r>
            <a:r>
              <a:rPr sz="1000" spc="-1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o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aceptación</a:t>
            </a:r>
            <a:r>
              <a:rPr sz="1000" spc="-1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000" dirty="0">
                <a:solidFill>
                  <a:srgbClr val="FFFFFF"/>
                </a:solidFill>
                <a:latin typeface="Zurich Sans Medium"/>
                <a:cs typeface="Zurich Sans Medium"/>
              </a:rPr>
              <a:t>de</a:t>
            </a:r>
            <a:r>
              <a:rPr sz="1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 riesgo.</a:t>
            </a:r>
            <a:endParaRPr sz="1000">
              <a:latin typeface="Zurich Sans Medium"/>
              <a:cs typeface="Zurich Sans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9100" y="4745832"/>
            <a:ext cx="4437380" cy="28981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400" spc="-10" dirty="0">
                <a:solidFill>
                  <a:srgbClr val="FFFFFF"/>
                </a:solidFill>
                <a:latin typeface="Ogg"/>
                <a:cs typeface="Ogg"/>
              </a:rPr>
              <a:t>individual</a:t>
            </a:r>
            <a:endParaRPr sz="7400">
              <a:latin typeface="Ogg"/>
              <a:cs typeface="Ogg"/>
            </a:endParaRPr>
          </a:p>
          <a:p>
            <a:pPr marL="38100" marR="5080">
              <a:lnSpc>
                <a:spcPct val="100000"/>
              </a:lnSpc>
              <a:spcBef>
                <a:spcPts val="4345"/>
              </a:spcBef>
            </a:pP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Protección</a:t>
            </a:r>
            <a:r>
              <a:rPr sz="2600" spc="-13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integral</a:t>
            </a:r>
            <a:r>
              <a:rPr sz="2600" spc="-13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Zurich Sans Medium"/>
                <a:cs typeface="Zurich Sans Medium"/>
              </a:rPr>
              <a:t>y </a:t>
            </a: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personalizable</a:t>
            </a:r>
            <a:r>
              <a:rPr sz="2600" spc="-4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dentro</a:t>
            </a:r>
            <a:r>
              <a:rPr sz="2600" spc="-4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y</a:t>
            </a:r>
            <a:r>
              <a:rPr sz="2600" spc="-4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fuera </a:t>
            </a:r>
            <a:r>
              <a:rPr sz="2600" dirty="0">
                <a:solidFill>
                  <a:srgbClr val="FFFFFF"/>
                </a:solidFill>
                <a:latin typeface="Zurich Sans Medium"/>
                <a:cs typeface="Zurich Sans Medium"/>
              </a:rPr>
              <a:t>del</a:t>
            </a:r>
            <a:r>
              <a:rPr sz="2600" spc="-4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vehículo.</a:t>
            </a:r>
            <a:endParaRPr sz="2600">
              <a:latin typeface="Zurich Sans Medium"/>
              <a:cs typeface="Zurich Sans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72765" y="0"/>
            <a:ext cx="8832035" cy="9753600"/>
          </a:xfrm>
          <a:prstGeom prst="rect">
            <a:avLst/>
          </a:prstGeom>
        </p:spPr>
      </p:pic>
      <p:sp>
        <p:nvSpPr>
          <p:cNvPr id="78" name="object 2">
            <a:extLst>
              <a:ext uri="{FF2B5EF4-FFF2-40B4-BE49-F238E27FC236}">
                <a16:creationId xmlns:a16="http://schemas.microsoft.com/office/drawing/2014/main" id="{05D0E9D8-135F-86E0-B8E1-2C249051AD5A}"/>
              </a:ext>
            </a:extLst>
          </p:cNvPr>
          <p:cNvSpPr/>
          <p:nvPr/>
        </p:nvSpPr>
        <p:spPr>
          <a:xfrm rot="5400000">
            <a:off x="1625600" y="-1625600"/>
            <a:ext cx="9753600" cy="13004800"/>
          </a:xfrm>
          <a:custGeom>
            <a:avLst/>
            <a:gdLst/>
            <a:ahLst/>
            <a:cxnLst/>
            <a:rect l="l" t="t" r="r" b="b"/>
            <a:pathLst>
              <a:path w="11201400" h="9753600">
                <a:moveTo>
                  <a:pt x="11201400" y="0"/>
                </a:moveTo>
                <a:lnTo>
                  <a:pt x="0" y="0"/>
                </a:lnTo>
                <a:lnTo>
                  <a:pt x="0" y="9753600"/>
                </a:lnTo>
                <a:lnTo>
                  <a:pt x="11201400" y="9753600"/>
                </a:lnTo>
                <a:lnTo>
                  <a:pt x="11201400" y="0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5000"/>
                  <a:lumOff val="95000"/>
                  <a:alpha val="0"/>
                </a:schemeClr>
              </a:gs>
              <a:gs pos="59000">
                <a:schemeClr val="bg2">
                  <a:lumMod val="89442"/>
                </a:schemeClr>
              </a:gs>
              <a:gs pos="89000">
                <a:schemeClr val="bg2">
                  <a:lumMod val="90000"/>
                </a:schemeClr>
              </a:gs>
              <a:gs pos="100000">
                <a:schemeClr val="bg2">
                  <a:lumMod val="90000"/>
                </a:schemeClr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dirty="0">
                <a:latin typeface="Zurich Sans"/>
                <a:cs typeface="Zurich Sans"/>
              </a:rPr>
              <a:t>Coberturas</a:t>
            </a:r>
            <a:r>
              <a:rPr sz="3400" b="0" spc="-145" dirty="0">
                <a:latin typeface="Zurich Sans"/>
                <a:cs typeface="Zurich Sans"/>
              </a:rPr>
              <a:t> </a:t>
            </a:r>
            <a:r>
              <a:rPr sz="3400" b="0" spc="-10" dirty="0">
                <a:latin typeface="Zurich Sans"/>
                <a:cs typeface="Zurich Sans"/>
              </a:rPr>
              <a:t>básicas</a:t>
            </a:r>
            <a:endParaRPr sz="3400">
              <a:latin typeface="Zurich Sans"/>
              <a:cs typeface="Zurich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0768" y="3153574"/>
            <a:ext cx="16211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Daños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materiales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22225" y="3153574"/>
            <a:ext cx="10223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Robo</a:t>
            </a:r>
            <a:r>
              <a:rPr sz="1600" spc="-3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30" dirty="0">
                <a:solidFill>
                  <a:srgbClr val="00205C"/>
                </a:solidFill>
                <a:latin typeface="Zurich Sans Medium"/>
                <a:cs typeface="Zurich Sans Medium"/>
              </a:rPr>
              <a:t>Total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61139" y="5775871"/>
            <a:ext cx="17443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604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Gastos</a:t>
            </a:r>
            <a:r>
              <a:rPr sz="1600" spc="-6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Médicos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Ocupantes</a:t>
            </a:r>
            <a:r>
              <a:rPr sz="1600" spc="-8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(L.U.C.)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38736" y="8473960"/>
            <a:ext cx="13893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Asistencia </a:t>
            </a:r>
            <a:r>
              <a:rPr sz="16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Vial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41907" y="3153371"/>
            <a:ext cx="2038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Responsabilidad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Civil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por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daños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a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terceros (L.U.C.)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59280" y="5775668"/>
            <a:ext cx="12033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Multas</a:t>
            </a:r>
            <a:endParaRPr sz="1600">
              <a:latin typeface="Zurich Sans Medium"/>
              <a:cs typeface="Zurich Sans Medium"/>
            </a:endParaRPr>
          </a:p>
          <a:p>
            <a:pPr algn="ctr">
              <a:lnSpc>
                <a:spcPct val="100000"/>
              </a:lnSpc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y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Corralones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0565" y="5775668"/>
            <a:ext cx="1585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Responsabilidad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Civil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por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muerte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de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terceros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0080" y="8473757"/>
            <a:ext cx="192658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018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Responsabilidad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Civil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en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el</a:t>
            </a:r>
            <a:r>
              <a:rPr sz="1600" spc="-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Extranjero</a:t>
            </a:r>
            <a:endParaRPr sz="1600">
              <a:latin typeface="Zurich Sans Medium"/>
              <a:cs typeface="Zurich Sans Medium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5876" y="1634430"/>
            <a:ext cx="1456055" cy="1456055"/>
            <a:chOff x="635876" y="1634430"/>
            <a:chExt cx="1456055" cy="1456055"/>
          </a:xfrm>
        </p:grpSpPr>
        <p:sp>
          <p:nvSpPr>
            <p:cNvPr id="14" name="object 14"/>
            <p:cNvSpPr/>
            <p:nvPr/>
          </p:nvSpPr>
          <p:spPr>
            <a:xfrm>
              <a:off x="635876" y="1634430"/>
              <a:ext cx="1456055" cy="1456055"/>
            </a:xfrm>
            <a:custGeom>
              <a:avLst/>
              <a:gdLst/>
              <a:ahLst/>
              <a:cxnLst/>
              <a:rect l="l" t="t" r="r" b="b"/>
              <a:pathLst>
                <a:path w="1456055" h="1456055">
                  <a:moveTo>
                    <a:pt x="728002" y="0"/>
                  </a:moveTo>
                  <a:lnTo>
                    <a:pt x="680090" y="1546"/>
                  </a:lnTo>
                  <a:lnTo>
                    <a:pt x="633012" y="6122"/>
                  </a:lnTo>
                  <a:lnTo>
                    <a:pt x="586864" y="13632"/>
                  </a:lnTo>
                  <a:lnTo>
                    <a:pt x="541741" y="23981"/>
                  </a:lnTo>
                  <a:lnTo>
                    <a:pt x="497739" y="37073"/>
                  </a:lnTo>
                  <a:lnTo>
                    <a:pt x="454952" y="52812"/>
                  </a:lnTo>
                  <a:lnTo>
                    <a:pt x="413477" y="71104"/>
                  </a:lnTo>
                  <a:lnTo>
                    <a:pt x="373409" y="91853"/>
                  </a:lnTo>
                  <a:lnTo>
                    <a:pt x="334843" y="114963"/>
                  </a:lnTo>
                  <a:lnTo>
                    <a:pt x="297875" y="140339"/>
                  </a:lnTo>
                  <a:lnTo>
                    <a:pt x="262601" y="167885"/>
                  </a:lnTo>
                  <a:lnTo>
                    <a:pt x="229115" y="197507"/>
                  </a:lnTo>
                  <a:lnTo>
                    <a:pt x="197513" y="229108"/>
                  </a:lnTo>
                  <a:lnTo>
                    <a:pt x="167890" y="262593"/>
                  </a:lnTo>
                  <a:lnTo>
                    <a:pt x="140343" y="297867"/>
                  </a:lnTo>
                  <a:lnTo>
                    <a:pt x="114967" y="334834"/>
                  </a:lnTo>
                  <a:lnTo>
                    <a:pt x="91856" y="373399"/>
                  </a:lnTo>
                  <a:lnTo>
                    <a:pt x="71107" y="413467"/>
                  </a:lnTo>
                  <a:lnTo>
                    <a:pt x="52814" y="454941"/>
                  </a:lnTo>
                  <a:lnTo>
                    <a:pt x="37074" y="497727"/>
                  </a:lnTo>
                  <a:lnTo>
                    <a:pt x="23982" y="541729"/>
                  </a:lnTo>
                  <a:lnTo>
                    <a:pt x="13633" y="586852"/>
                  </a:lnTo>
                  <a:lnTo>
                    <a:pt x="6122" y="633000"/>
                  </a:lnTo>
                  <a:lnTo>
                    <a:pt x="1546" y="680077"/>
                  </a:lnTo>
                  <a:lnTo>
                    <a:pt x="0" y="727989"/>
                  </a:lnTo>
                  <a:lnTo>
                    <a:pt x="1546" y="775901"/>
                  </a:lnTo>
                  <a:lnTo>
                    <a:pt x="6122" y="822978"/>
                  </a:lnTo>
                  <a:lnTo>
                    <a:pt x="13633" y="869126"/>
                  </a:lnTo>
                  <a:lnTo>
                    <a:pt x="23982" y="914248"/>
                  </a:lnTo>
                  <a:lnTo>
                    <a:pt x="37074" y="958250"/>
                  </a:lnTo>
                  <a:lnTo>
                    <a:pt x="52814" y="1001036"/>
                  </a:lnTo>
                  <a:lnTo>
                    <a:pt x="71107" y="1042511"/>
                  </a:lnTo>
                  <a:lnTo>
                    <a:pt x="91856" y="1082578"/>
                  </a:lnTo>
                  <a:lnTo>
                    <a:pt x="114967" y="1121143"/>
                  </a:lnTo>
                  <a:lnTo>
                    <a:pt x="140343" y="1158111"/>
                  </a:lnTo>
                  <a:lnTo>
                    <a:pt x="167890" y="1193385"/>
                  </a:lnTo>
                  <a:lnTo>
                    <a:pt x="197513" y="1226870"/>
                  </a:lnTo>
                  <a:lnTo>
                    <a:pt x="229115" y="1258471"/>
                  </a:lnTo>
                  <a:lnTo>
                    <a:pt x="262601" y="1288093"/>
                  </a:lnTo>
                  <a:lnTo>
                    <a:pt x="297875" y="1315639"/>
                  </a:lnTo>
                  <a:lnTo>
                    <a:pt x="334843" y="1341015"/>
                  </a:lnTo>
                  <a:lnTo>
                    <a:pt x="373409" y="1364125"/>
                  </a:lnTo>
                  <a:lnTo>
                    <a:pt x="413477" y="1384874"/>
                  </a:lnTo>
                  <a:lnTo>
                    <a:pt x="454952" y="1403166"/>
                  </a:lnTo>
                  <a:lnTo>
                    <a:pt x="497739" y="1418905"/>
                  </a:lnTo>
                  <a:lnTo>
                    <a:pt x="541741" y="1431997"/>
                  </a:lnTo>
                  <a:lnTo>
                    <a:pt x="586864" y="1442346"/>
                  </a:lnTo>
                  <a:lnTo>
                    <a:pt x="633012" y="1449856"/>
                  </a:lnTo>
                  <a:lnTo>
                    <a:pt x="680090" y="1454432"/>
                  </a:lnTo>
                  <a:lnTo>
                    <a:pt x="728002" y="1455978"/>
                  </a:lnTo>
                  <a:lnTo>
                    <a:pt x="775913" y="1454432"/>
                  </a:lnTo>
                  <a:lnTo>
                    <a:pt x="822991" y="1449856"/>
                  </a:lnTo>
                  <a:lnTo>
                    <a:pt x="869139" y="1442346"/>
                  </a:lnTo>
                  <a:lnTo>
                    <a:pt x="914261" y="1431997"/>
                  </a:lnTo>
                  <a:lnTo>
                    <a:pt x="958263" y="1418905"/>
                  </a:lnTo>
                  <a:lnTo>
                    <a:pt x="1001049" y="1403166"/>
                  </a:lnTo>
                  <a:lnTo>
                    <a:pt x="1042524" y="1384874"/>
                  </a:lnTo>
                  <a:lnTo>
                    <a:pt x="1082591" y="1364125"/>
                  </a:lnTo>
                  <a:lnTo>
                    <a:pt x="1121156" y="1341015"/>
                  </a:lnTo>
                  <a:lnTo>
                    <a:pt x="1158123" y="1315639"/>
                  </a:lnTo>
                  <a:lnTo>
                    <a:pt x="1193397" y="1288093"/>
                  </a:lnTo>
                  <a:lnTo>
                    <a:pt x="1226883" y="1258471"/>
                  </a:lnTo>
                  <a:lnTo>
                    <a:pt x="1258484" y="1226870"/>
                  </a:lnTo>
                  <a:lnTo>
                    <a:pt x="1288105" y="1193385"/>
                  </a:lnTo>
                  <a:lnTo>
                    <a:pt x="1315652" y="1158111"/>
                  </a:lnTo>
                  <a:lnTo>
                    <a:pt x="1341028" y="1121143"/>
                  </a:lnTo>
                  <a:lnTo>
                    <a:pt x="1364138" y="1082578"/>
                  </a:lnTo>
                  <a:lnTo>
                    <a:pt x="1384886" y="1042511"/>
                  </a:lnTo>
                  <a:lnTo>
                    <a:pt x="1403178" y="1001036"/>
                  </a:lnTo>
                  <a:lnTo>
                    <a:pt x="1418918" y="958250"/>
                  </a:lnTo>
                  <a:lnTo>
                    <a:pt x="1432010" y="914248"/>
                  </a:lnTo>
                  <a:lnTo>
                    <a:pt x="1442358" y="869126"/>
                  </a:lnTo>
                  <a:lnTo>
                    <a:pt x="1449868" y="822978"/>
                  </a:lnTo>
                  <a:lnTo>
                    <a:pt x="1454444" y="775901"/>
                  </a:lnTo>
                  <a:lnTo>
                    <a:pt x="1455991" y="727989"/>
                  </a:lnTo>
                  <a:lnTo>
                    <a:pt x="1454444" y="680192"/>
                  </a:lnTo>
                  <a:lnTo>
                    <a:pt x="1449868" y="633211"/>
                  </a:lnTo>
                  <a:lnTo>
                    <a:pt x="1442358" y="587142"/>
                  </a:lnTo>
                  <a:lnTo>
                    <a:pt x="1432010" y="542082"/>
                  </a:lnTo>
                  <a:lnTo>
                    <a:pt x="1418918" y="498127"/>
                  </a:lnTo>
                  <a:lnTo>
                    <a:pt x="1403178" y="455374"/>
                  </a:lnTo>
                  <a:lnTo>
                    <a:pt x="1384886" y="413920"/>
                  </a:lnTo>
                  <a:lnTo>
                    <a:pt x="1364138" y="373862"/>
                  </a:lnTo>
                  <a:lnTo>
                    <a:pt x="1341028" y="335295"/>
                  </a:lnTo>
                  <a:lnTo>
                    <a:pt x="1315652" y="298317"/>
                  </a:lnTo>
                  <a:lnTo>
                    <a:pt x="1288105" y="263024"/>
                  </a:lnTo>
                  <a:lnTo>
                    <a:pt x="1258484" y="229513"/>
                  </a:lnTo>
                  <a:lnTo>
                    <a:pt x="1226883" y="197881"/>
                  </a:lnTo>
                  <a:lnTo>
                    <a:pt x="1193397" y="168224"/>
                  </a:lnTo>
                  <a:lnTo>
                    <a:pt x="1158123" y="140639"/>
                  </a:lnTo>
                  <a:lnTo>
                    <a:pt x="1121156" y="115222"/>
                  </a:lnTo>
                  <a:lnTo>
                    <a:pt x="1082591" y="92070"/>
                  </a:lnTo>
                  <a:lnTo>
                    <a:pt x="1042524" y="71280"/>
                  </a:lnTo>
                  <a:lnTo>
                    <a:pt x="1001049" y="52949"/>
                  </a:lnTo>
                  <a:lnTo>
                    <a:pt x="958263" y="37173"/>
                  </a:lnTo>
                  <a:lnTo>
                    <a:pt x="914261" y="24048"/>
                  </a:lnTo>
                  <a:lnTo>
                    <a:pt x="869139" y="13672"/>
                  </a:lnTo>
                  <a:lnTo>
                    <a:pt x="822991" y="6140"/>
                  </a:lnTo>
                  <a:lnTo>
                    <a:pt x="775913" y="1551"/>
                  </a:lnTo>
                  <a:lnTo>
                    <a:pt x="728002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5158" y="2518418"/>
              <a:ext cx="176796" cy="1799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5556" y="2518418"/>
              <a:ext cx="173672" cy="1799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54119" y="2002587"/>
              <a:ext cx="834390" cy="556895"/>
            </a:xfrm>
            <a:custGeom>
              <a:avLst/>
              <a:gdLst/>
              <a:ahLst/>
              <a:cxnLst/>
              <a:rect l="l" t="t" r="r" b="b"/>
              <a:pathLst>
                <a:path w="834389" h="556894">
                  <a:moveTo>
                    <a:pt x="616712" y="0"/>
                  </a:moveTo>
                  <a:lnTo>
                    <a:pt x="218401" y="0"/>
                  </a:lnTo>
                  <a:lnTo>
                    <a:pt x="170865" y="7587"/>
                  </a:lnTo>
                  <a:lnTo>
                    <a:pt x="129673" y="28754"/>
                  </a:lnTo>
                  <a:lnTo>
                    <a:pt x="97168" y="61102"/>
                  </a:lnTo>
                  <a:lnTo>
                    <a:pt x="75696" y="102235"/>
                  </a:lnTo>
                  <a:lnTo>
                    <a:pt x="67602" y="149758"/>
                  </a:lnTo>
                  <a:lnTo>
                    <a:pt x="67602" y="268312"/>
                  </a:lnTo>
                  <a:lnTo>
                    <a:pt x="40072" y="290314"/>
                  </a:lnTo>
                  <a:lnTo>
                    <a:pt x="18980" y="317973"/>
                  </a:lnTo>
                  <a:lnTo>
                    <a:pt x="5297" y="349923"/>
                  </a:lnTo>
                  <a:lnTo>
                    <a:pt x="0" y="384797"/>
                  </a:lnTo>
                  <a:lnTo>
                    <a:pt x="0" y="548068"/>
                  </a:lnTo>
                  <a:lnTo>
                    <a:pt x="7277" y="556386"/>
                  </a:lnTo>
                  <a:lnTo>
                    <a:pt x="825754" y="556386"/>
                  </a:lnTo>
                  <a:lnTo>
                    <a:pt x="834072" y="549109"/>
                  </a:lnTo>
                  <a:lnTo>
                    <a:pt x="834072" y="384797"/>
                  </a:lnTo>
                  <a:lnTo>
                    <a:pt x="829523" y="349923"/>
                  </a:lnTo>
                  <a:lnTo>
                    <a:pt x="816394" y="317973"/>
                  </a:lnTo>
                  <a:lnTo>
                    <a:pt x="795464" y="290314"/>
                  </a:lnTo>
                  <a:lnTo>
                    <a:pt x="767511" y="268312"/>
                  </a:lnTo>
                  <a:lnTo>
                    <a:pt x="767511" y="252717"/>
                  </a:lnTo>
                  <a:lnTo>
                    <a:pt x="102958" y="252717"/>
                  </a:lnTo>
                  <a:lnTo>
                    <a:pt x="102958" y="149758"/>
                  </a:lnTo>
                  <a:lnTo>
                    <a:pt x="112044" y="105115"/>
                  </a:lnTo>
                  <a:lnTo>
                    <a:pt x="112074" y="104969"/>
                  </a:lnTo>
                  <a:lnTo>
                    <a:pt x="136886" y="68373"/>
                  </a:lnTo>
                  <a:lnTo>
                    <a:pt x="173596" y="43870"/>
                  </a:lnTo>
                  <a:lnTo>
                    <a:pt x="218401" y="35356"/>
                  </a:lnTo>
                  <a:lnTo>
                    <a:pt x="712400" y="35356"/>
                  </a:lnTo>
                  <a:lnTo>
                    <a:pt x="705734" y="28754"/>
                  </a:lnTo>
                  <a:lnTo>
                    <a:pt x="664343" y="7587"/>
                  </a:lnTo>
                  <a:lnTo>
                    <a:pt x="616712" y="0"/>
                  </a:lnTo>
                  <a:close/>
                </a:path>
                <a:path w="834389" h="556894">
                  <a:moveTo>
                    <a:pt x="684314" y="245427"/>
                  </a:moveTo>
                  <a:lnTo>
                    <a:pt x="151841" y="245427"/>
                  </a:lnTo>
                  <a:lnTo>
                    <a:pt x="139372" y="245980"/>
                  </a:lnTo>
                  <a:lnTo>
                    <a:pt x="127004" y="247510"/>
                  </a:lnTo>
                  <a:lnTo>
                    <a:pt x="114834" y="249820"/>
                  </a:lnTo>
                  <a:lnTo>
                    <a:pt x="102958" y="252717"/>
                  </a:lnTo>
                  <a:lnTo>
                    <a:pt x="733196" y="252717"/>
                  </a:lnTo>
                  <a:lnTo>
                    <a:pt x="721313" y="249381"/>
                  </a:lnTo>
                  <a:lnTo>
                    <a:pt x="709141" y="247119"/>
                  </a:lnTo>
                  <a:lnTo>
                    <a:pt x="696775" y="245834"/>
                  </a:lnTo>
                  <a:lnTo>
                    <a:pt x="684314" y="245427"/>
                  </a:lnTo>
                  <a:close/>
                </a:path>
                <a:path w="834389" h="556894">
                  <a:moveTo>
                    <a:pt x="712400" y="35356"/>
                  </a:moveTo>
                  <a:lnTo>
                    <a:pt x="617753" y="35356"/>
                  </a:lnTo>
                  <a:lnTo>
                    <a:pt x="662553" y="44309"/>
                  </a:lnTo>
                  <a:lnTo>
                    <a:pt x="699263" y="68764"/>
                  </a:lnTo>
                  <a:lnTo>
                    <a:pt x="723979" y="104969"/>
                  </a:lnTo>
                  <a:lnTo>
                    <a:pt x="724079" y="105115"/>
                  </a:lnTo>
                  <a:lnTo>
                    <a:pt x="733196" y="149758"/>
                  </a:lnTo>
                  <a:lnTo>
                    <a:pt x="733196" y="252717"/>
                  </a:lnTo>
                  <a:lnTo>
                    <a:pt x="767511" y="252717"/>
                  </a:lnTo>
                  <a:lnTo>
                    <a:pt x="767511" y="149758"/>
                  </a:lnTo>
                  <a:lnTo>
                    <a:pt x="759815" y="102235"/>
                  </a:lnTo>
                  <a:lnTo>
                    <a:pt x="738391" y="61102"/>
                  </a:lnTo>
                  <a:lnTo>
                    <a:pt x="712400" y="35356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0679" y="2313539"/>
              <a:ext cx="144551" cy="14456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78117" y="2315620"/>
              <a:ext cx="142468" cy="14248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55154" y="2233472"/>
              <a:ext cx="834390" cy="35560"/>
            </a:xfrm>
            <a:custGeom>
              <a:avLst/>
              <a:gdLst/>
              <a:ahLst/>
              <a:cxnLst/>
              <a:rect l="l" t="t" r="r" b="b"/>
              <a:pathLst>
                <a:path w="834389" h="35560">
                  <a:moveTo>
                    <a:pt x="101917" y="7277"/>
                  </a:moveTo>
                  <a:lnTo>
                    <a:pt x="93599" y="0"/>
                  </a:lnTo>
                  <a:lnTo>
                    <a:pt x="7277" y="0"/>
                  </a:lnTo>
                  <a:lnTo>
                    <a:pt x="0" y="7277"/>
                  </a:lnTo>
                  <a:lnTo>
                    <a:pt x="0" y="28079"/>
                  </a:lnTo>
                  <a:lnTo>
                    <a:pt x="8318" y="35356"/>
                  </a:lnTo>
                  <a:lnTo>
                    <a:pt x="84239" y="35356"/>
                  </a:lnTo>
                  <a:lnTo>
                    <a:pt x="93599" y="35356"/>
                  </a:lnTo>
                  <a:lnTo>
                    <a:pt x="101917" y="28079"/>
                  </a:lnTo>
                  <a:lnTo>
                    <a:pt x="101917" y="7277"/>
                  </a:lnTo>
                  <a:close/>
                </a:path>
                <a:path w="834389" h="35560">
                  <a:moveTo>
                    <a:pt x="834072" y="7277"/>
                  </a:moveTo>
                  <a:lnTo>
                    <a:pt x="825754" y="0"/>
                  </a:lnTo>
                  <a:lnTo>
                    <a:pt x="739432" y="0"/>
                  </a:lnTo>
                  <a:lnTo>
                    <a:pt x="732155" y="7277"/>
                  </a:lnTo>
                  <a:lnTo>
                    <a:pt x="732155" y="28079"/>
                  </a:lnTo>
                  <a:lnTo>
                    <a:pt x="740473" y="35356"/>
                  </a:lnTo>
                  <a:lnTo>
                    <a:pt x="816394" y="35356"/>
                  </a:lnTo>
                  <a:lnTo>
                    <a:pt x="825754" y="35356"/>
                  </a:lnTo>
                  <a:lnTo>
                    <a:pt x="834072" y="28079"/>
                  </a:lnTo>
                  <a:lnTo>
                    <a:pt x="834072" y="7277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5554" y="2303139"/>
              <a:ext cx="232410" cy="255270"/>
            </a:xfrm>
            <a:custGeom>
              <a:avLst/>
              <a:gdLst/>
              <a:ahLst/>
              <a:cxnLst/>
              <a:rect l="l" t="t" r="r" b="b"/>
              <a:pathLst>
                <a:path w="232409" h="255269">
                  <a:moveTo>
                    <a:pt x="62395" y="0"/>
                  </a:moveTo>
                  <a:lnTo>
                    <a:pt x="65519" y="95681"/>
                  </a:lnTo>
                  <a:lnTo>
                    <a:pt x="63436" y="97764"/>
                  </a:lnTo>
                  <a:lnTo>
                    <a:pt x="61353" y="98793"/>
                  </a:lnTo>
                  <a:lnTo>
                    <a:pt x="0" y="118554"/>
                  </a:lnTo>
                  <a:lnTo>
                    <a:pt x="64477" y="140398"/>
                  </a:lnTo>
                  <a:lnTo>
                    <a:pt x="66560" y="144564"/>
                  </a:lnTo>
                  <a:lnTo>
                    <a:pt x="65519" y="147675"/>
                  </a:lnTo>
                  <a:lnTo>
                    <a:pt x="65519" y="148717"/>
                  </a:lnTo>
                  <a:lnTo>
                    <a:pt x="43675" y="192392"/>
                  </a:lnTo>
                  <a:lnTo>
                    <a:pt x="89433" y="192392"/>
                  </a:lnTo>
                  <a:lnTo>
                    <a:pt x="91516" y="194475"/>
                  </a:lnTo>
                  <a:lnTo>
                    <a:pt x="92557" y="196557"/>
                  </a:lnTo>
                  <a:lnTo>
                    <a:pt x="112318" y="254800"/>
                  </a:lnTo>
                  <a:lnTo>
                    <a:pt x="133121" y="170561"/>
                  </a:lnTo>
                  <a:lnTo>
                    <a:pt x="134162" y="167436"/>
                  </a:lnTo>
                  <a:lnTo>
                    <a:pt x="137274" y="164312"/>
                  </a:lnTo>
                  <a:lnTo>
                    <a:pt x="141439" y="165353"/>
                  </a:lnTo>
                  <a:lnTo>
                    <a:pt x="142481" y="165353"/>
                  </a:lnTo>
                  <a:lnTo>
                    <a:pt x="142481" y="166395"/>
                  </a:lnTo>
                  <a:lnTo>
                    <a:pt x="143522" y="166395"/>
                  </a:lnTo>
                  <a:lnTo>
                    <a:pt x="202793" y="205917"/>
                  </a:lnTo>
                  <a:lnTo>
                    <a:pt x="187197" y="174713"/>
                  </a:lnTo>
                  <a:lnTo>
                    <a:pt x="185115" y="171602"/>
                  </a:lnTo>
                  <a:lnTo>
                    <a:pt x="187197" y="167436"/>
                  </a:lnTo>
                  <a:lnTo>
                    <a:pt x="190322" y="165353"/>
                  </a:lnTo>
                  <a:lnTo>
                    <a:pt x="231914" y="144564"/>
                  </a:lnTo>
                  <a:lnTo>
                    <a:pt x="189280" y="122720"/>
                  </a:lnTo>
                  <a:lnTo>
                    <a:pt x="186156" y="120637"/>
                  </a:lnTo>
                  <a:lnTo>
                    <a:pt x="185115" y="117513"/>
                  </a:lnTo>
                  <a:lnTo>
                    <a:pt x="205917" y="56159"/>
                  </a:lnTo>
                  <a:lnTo>
                    <a:pt x="139357" y="100876"/>
                  </a:lnTo>
                  <a:lnTo>
                    <a:pt x="135204" y="99834"/>
                  </a:lnTo>
                  <a:lnTo>
                    <a:pt x="133121" y="96723"/>
                  </a:lnTo>
                  <a:lnTo>
                    <a:pt x="62395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727948" y="4256568"/>
            <a:ext cx="1438910" cy="1438910"/>
            <a:chOff x="727948" y="4256568"/>
            <a:chExt cx="1438910" cy="1438910"/>
          </a:xfrm>
        </p:grpSpPr>
        <p:sp>
          <p:nvSpPr>
            <p:cNvPr id="23" name="object 23"/>
            <p:cNvSpPr/>
            <p:nvPr/>
          </p:nvSpPr>
          <p:spPr>
            <a:xfrm>
              <a:off x="727948" y="4256568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10" h="1438910">
                  <a:moveTo>
                    <a:pt x="719429" y="0"/>
                  </a:moveTo>
                  <a:lnTo>
                    <a:pt x="672081" y="1528"/>
                  </a:lnTo>
                  <a:lnTo>
                    <a:pt x="625558" y="6050"/>
                  </a:lnTo>
                  <a:lnTo>
                    <a:pt x="579953" y="13472"/>
                  </a:lnTo>
                  <a:lnTo>
                    <a:pt x="535361" y="23699"/>
                  </a:lnTo>
                  <a:lnTo>
                    <a:pt x="491877" y="36637"/>
                  </a:lnTo>
                  <a:lnTo>
                    <a:pt x="449594" y="52192"/>
                  </a:lnTo>
                  <a:lnTo>
                    <a:pt x="408607" y="70269"/>
                  </a:lnTo>
                  <a:lnTo>
                    <a:pt x="369011" y="90774"/>
                  </a:lnTo>
                  <a:lnTo>
                    <a:pt x="330899" y="113612"/>
                  </a:lnTo>
                  <a:lnTo>
                    <a:pt x="294367" y="138690"/>
                  </a:lnTo>
                  <a:lnTo>
                    <a:pt x="259507" y="165913"/>
                  </a:lnTo>
                  <a:lnTo>
                    <a:pt x="226416" y="195186"/>
                  </a:lnTo>
                  <a:lnTo>
                    <a:pt x="195186" y="226416"/>
                  </a:lnTo>
                  <a:lnTo>
                    <a:pt x="165913" y="259507"/>
                  </a:lnTo>
                  <a:lnTo>
                    <a:pt x="138690" y="294367"/>
                  </a:lnTo>
                  <a:lnTo>
                    <a:pt x="113612" y="330899"/>
                  </a:lnTo>
                  <a:lnTo>
                    <a:pt x="90774" y="369011"/>
                  </a:lnTo>
                  <a:lnTo>
                    <a:pt x="70269" y="408607"/>
                  </a:lnTo>
                  <a:lnTo>
                    <a:pt x="52192" y="449594"/>
                  </a:lnTo>
                  <a:lnTo>
                    <a:pt x="36637" y="491877"/>
                  </a:lnTo>
                  <a:lnTo>
                    <a:pt x="23699" y="535361"/>
                  </a:lnTo>
                  <a:lnTo>
                    <a:pt x="13472" y="579953"/>
                  </a:lnTo>
                  <a:lnTo>
                    <a:pt x="6050" y="625558"/>
                  </a:lnTo>
                  <a:lnTo>
                    <a:pt x="1528" y="672081"/>
                  </a:lnTo>
                  <a:lnTo>
                    <a:pt x="0" y="719429"/>
                  </a:lnTo>
                  <a:lnTo>
                    <a:pt x="1528" y="766777"/>
                  </a:lnTo>
                  <a:lnTo>
                    <a:pt x="6050" y="813300"/>
                  </a:lnTo>
                  <a:lnTo>
                    <a:pt x="13472" y="858905"/>
                  </a:lnTo>
                  <a:lnTo>
                    <a:pt x="23699" y="903497"/>
                  </a:lnTo>
                  <a:lnTo>
                    <a:pt x="36637" y="946981"/>
                  </a:lnTo>
                  <a:lnTo>
                    <a:pt x="52192" y="989264"/>
                  </a:lnTo>
                  <a:lnTo>
                    <a:pt x="70269" y="1030251"/>
                  </a:lnTo>
                  <a:lnTo>
                    <a:pt x="90774" y="1069847"/>
                  </a:lnTo>
                  <a:lnTo>
                    <a:pt x="113612" y="1107959"/>
                  </a:lnTo>
                  <a:lnTo>
                    <a:pt x="138690" y="1144491"/>
                  </a:lnTo>
                  <a:lnTo>
                    <a:pt x="165913" y="1179351"/>
                  </a:lnTo>
                  <a:lnTo>
                    <a:pt x="195186" y="1212442"/>
                  </a:lnTo>
                  <a:lnTo>
                    <a:pt x="226416" y="1243672"/>
                  </a:lnTo>
                  <a:lnTo>
                    <a:pt x="259507" y="1272945"/>
                  </a:lnTo>
                  <a:lnTo>
                    <a:pt x="294367" y="1300168"/>
                  </a:lnTo>
                  <a:lnTo>
                    <a:pt x="330899" y="1325246"/>
                  </a:lnTo>
                  <a:lnTo>
                    <a:pt x="369011" y="1348084"/>
                  </a:lnTo>
                  <a:lnTo>
                    <a:pt x="408607" y="1368589"/>
                  </a:lnTo>
                  <a:lnTo>
                    <a:pt x="449594" y="1386666"/>
                  </a:lnTo>
                  <a:lnTo>
                    <a:pt x="491877" y="1402221"/>
                  </a:lnTo>
                  <a:lnTo>
                    <a:pt x="535361" y="1415159"/>
                  </a:lnTo>
                  <a:lnTo>
                    <a:pt x="579953" y="1425386"/>
                  </a:lnTo>
                  <a:lnTo>
                    <a:pt x="625558" y="1432808"/>
                  </a:lnTo>
                  <a:lnTo>
                    <a:pt x="672081" y="1437330"/>
                  </a:lnTo>
                  <a:lnTo>
                    <a:pt x="719429" y="1438859"/>
                  </a:lnTo>
                  <a:lnTo>
                    <a:pt x="766777" y="1437330"/>
                  </a:lnTo>
                  <a:lnTo>
                    <a:pt x="813300" y="1432808"/>
                  </a:lnTo>
                  <a:lnTo>
                    <a:pt x="858905" y="1425386"/>
                  </a:lnTo>
                  <a:lnTo>
                    <a:pt x="903497" y="1415159"/>
                  </a:lnTo>
                  <a:lnTo>
                    <a:pt x="946981" y="1402221"/>
                  </a:lnTo>
                  <a:lnTo>
                    <a:pt x="989264" y="1386666"/>
                  </a:lnTo>
                  <a:lnTo>
                    <a:pt x="1030251" y="1368589"/>
                  </a:lnTo>
                  <a:lnTo>
                    <a:pt x="1069847" y="1348084"/>
                  </a:lnTo>
                  <a:lnTo>
                    <a:pt x="1107959" y="1325246"/>
                  </a:lnTo>
                  <a:lnTo>
                    <a:pt x="1144491" y="1300168"/>
                  </a:lnTo>
                  <a:lnTo>
                    <a:pt x="1179351" y="1272945"/>
                  </a:lnTo>
                  <a:lnTo>
                    <a:pt x="1212442" y="1243672"/>
                  </a:lnTo>
                  <a:lnTo>
                    <a:pt x="1243672" y="1212442"/>
                  </a:lnTo>
                  <a:lnTo>
                    <a:pt x="1272945" y="1179351"/>
                  </a:lnTo>
                  <a:lnTo>
                    <a:pt x="1300168" y="1144491"/>
                  </a:lnTo>
                  <a:lnTo>
                    <a:pt x="1325246" y="1107959"/>
                  </a:lnTo>
                  <a:lnTo>
                    <a:pt x="1348084" y="1069847"/>
                  </a:lnTo>
                  <a:lnTo>
                    <a:pt x="1368589" y="1030251"/>
                  </a:lnTo>
                  <a:lnTo>
                    <a:pt x="1386666" y="989264"/>
                  </a:lnTo>
                  <a:lnTo>
                    <a:pt x="1402221" y="946981"/>
                  </a:lnTo>
                  <a:lnTo>
                    <a:pt x="1415159" y="903497"/>
                  </a:lnTo>
                  <a:lnTo>
                    <a:pt x="1425386" y="858905"/>
                  </a:lnTo>
                  <a:lnTo>
                    <a:pt x="1432808" y="813300"/>
                  </a:lnTo>
                  <a:lnTo>
                    <a:pt x="1437330" y="766777"/>
                  </a:lnTo>
                  <a:lnTo>
                    <a:pt x="1438859" y="719429"/>
                  </a:lnTo>
                  <a:lnTo>
                    <a:pt x="1437330" y="672195"/>
                  </a:lnTo>
                  <a:lnTo>
                    <a:pt x="1432808" y="625767"/>
                  </a:lnTo>
                  <a:lnTo>
                    <a:pt x="1425386" y="580240"/>
                  </a:lnTo>
                  <a:lnTo>
                    <a:pt x="1415159" y="535710"/>
                  </a:lnTo>
                  <a:lnTo>
                    <a:pt x="1402221" y="492272"/>
                  </a:lnTo>
                  <a:lnTo>
                    <a:pt x="1386666" y="450022"/>
                  </a:lnTo>
                  <a:lnTo>
                    <a:pt x="1368589" y="409055"/>
                  </a:lnTo>
                  <a:lnTo>
                    <a:pt x="1348084" y="369468"/>
                  </a:lnTo>
                  <a:lnTo>
                    <a:pt x="1325246" y="331355"/>
                  </a:lnTo>
                  <a:lnTo>
                    <a:pt x="1300168" y="294811"/>
                  </a:lnTo>
                  <a:lnTo>
                    <a:pt x="1272945" y="259933"/>
                  </a:lnTo>
                  <a:lnTo>
                    <a:pt x="1243672" y="226816"/>
                  </a:lnTo>
                  <a:lnTo>
                    <a:pt x="1212442" y="195556"/>
                  </a:lnTo>
                  <a:lnTo>
                    <a:pt x="1179351" y="166247"/>
                  </a:lnTo>
                  <a:lnTo>
                    <a:pt x="1144491" y="138986"/>
                  </a:lnTo>
                  <a:lnTo>
                    <a:pt x="1107959" y="113868"/>
                  </a:lnTo>
                  <a:lnTo>
                    <a:pt x="1069847" y="90989"/>
                  </a:lnTo>
                  <a:lnTo>
                    <a:pt x="1030251" y="70443"/>
                  </a:lnTo>
                  <a:lnTo>
                    <a:pt x="989264" y="52327"/>
                  </a:lnTo>
                  <a:lnTo>
                    <a:pt x="946981" y="36736"/>
                  </a:lnTo>
                  <a:lnTo>
                    <a:pt x="903497" y="23766"/>
                  </a:lnTo>
                  <a:lnTo>
                    <a:pt x="858905" y="13511"/>
                  </a:lnTo>
                  <a:lnTo>
                    <a:pt x="813300" y="6068"/>
                  </a:lnTo>
                  <a:lnTo>
                    <a:pt x="766777" y="1533"/>
                  </a:lnTo>
                  <a:lnTo>
                    <a:pt x="719429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9990" y="4554613"/>
              <a:ext cx="694055" cy="843280"/>
            </a:xfrm>
            <a:custGeom>
              <a:avLst/>
              <a:gdLst/>
              <a:ahLst/>
              <a:cxnLst/>
              <a:rect l="l" t="t" r="r" b="b"/>
              <a:pathLst>
                <a:path w="694055" h="843279">
                  <a:moveTo>
                    <a:pt x="420357" y="0"/>
                  </a:moveTo>
                  <a:lnTo>
                    <a:pt x="263105" y="0"/>
                  </a:lnTo>
                  <a:lnTo>
                    <a:pt x="263105" y="91478"/>
                  </a:lnTo>
                  <a:lnTo>
                    <a:pt x="163423" y="91478"/>
                  </a:lnTo>
                  <a:lnTo>
                    <a:pt x="163423" y="244614"/>
                  </a:lnTo>
                  <a:lnTo>
                    <a:pt x="263105" y="244614"/>
                  </a:lnTo>
                  <a:lnTo>
                    <a:pt x="263105" y="479971"/>
                  </a:lnTo>
                  <a:lnTo>
                    <a:pt x="219026" y="495151"/>
                  </a:lnTo>
                  <a:lnTo>
                    <a:pt x="177728" y="516319"/>
                  </a:lnTo>
                  <a:lnTo>
                    <a:pt x="139649" y="542988"/>
                  </a:lnTo>
                  <a:lnTo>
                    <a:pt x="105226" y="574670"/>
                  </a:lnTo>
                  <a:lnTo>
                    <a:pt x="74898" y="610879"/>
                  </a:lnTo>
                  <a:lnTo>
                    <a:pt x="49102" y="651127"/>
                  </a:lnTo>
                  <a:lnTo>
                    <a:pt x="28276" y="694927"/>
                  </a:lnTo>
                  <a:lnTo>
                    <a:pt x="12859" y="741793"/>
                  </a:lnTo>
                  <a:lnTo>
                    <a:pt x="3287" y="791237"/>
                  </a:lnTo>
                  <a:lnTo>
                    <a:pt x="0" y="842772"/>
                  </a:lnTo>
                  <a:lnTo>
                    <a:pt x="693737" y="842772"/>
                  </a:lnTo>
                  <a:lnTo>
                    <a:pt x="690550" y="789792"/>
                  </a:lnTo>
                  <a:lnTo>
                    <a:pt x="680698" y="739107"/>
                  </a:lnTo>
                  <a:lnTo>
                    <a:pt x="664667" y="691220"/>
                  </a:lnTo>
                  <a:lnTo>
                    <a:pt x="642944" y="646639"/>
                  </a:lnTo>
                  <a:lnTo>
                    <a:pt x="616016" y="605869"/>
                  </a:lnTo>
                  <a:lnTo>
                    <a:pt x="584371" y="569415"/>
                  </a:lnTo>
                  <a:lnTo>
                    <a:pt x="548496" y="537784"/>
                  </a:lnTo>
                  <a:lnTo>
                    <a:pt x="508877" y="511482"/>
                  </a:lnTo>
                  <a:lnTo>
                    <a:pt x="466001" y="491013"/>
                  </a:lnTo>
                  <a:lnTo>
                    <a:pt x="420357" y="476885"/>
                  </a:lnTo>
                  <a:lnTo>
                    <a:pt x="420357" y="244614"/>
                  </a:lnTo>
                  <a:lnTo>
                    <a:pt x="520052" y="244614"/>
                  </a:lnTo>
                  <a:lnTo>
                    <a:pt x="520052" y="91478"/>
                  </a:lnTo>
                  <a:lnTo>
                    <a:pt x="420357" y="91478"/>
                  </a:lnTo>
                  <a:lnTo>
                    <a:pt x="420357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1060" y="6949637"/>
            <a:ext cx="1440865" cy="1440865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3103507" y="457199"/>
            <a:ext cx="9444093" cy="8839670"/>
            <a:chOff x="3103507" y="457199"/>
            <a:chExt cx="9444093" cy="8839670"/>
          </a:xfrm>
        </p:grpSpPr>
        <p:sp>
          <p:nvSpPr>
            <p:cNvPr id="27" name="object 27"/>
            <p:cNvSpPr/>
            <p:nvPr/>
          </p:nvSpPr>
          <p:spPr>
            <a:xfrm>
              <a:off x="3113643" y="1634182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10" h="1438910">
                  <a:moveTo>
                    <a:pt x="719429" y="0"/>
                  </a:moveTo>
                  <a:lnTo>
                    <a:pt x="672081" y="1528"/>
                  </a:lnTo>
                  <a:lnTo>
                    <a:pt x="625558" y="6050"/>
                  </a:lnTo>
                  <a:lnTo>
                    <a:pt x="579953" y="13472"/>
                  </a:lnTo>
                  <a:lnTo>
                    <a:pt x="535361" y="23699"/>
                  </a:lnTo>
                  <a:lnTo>
                    <a:pt x="491877" y="36637"/>
                  </a:lnTo>
                  <a:lnTo>
                    <a:pt x="449594" y="52192"/>
                  </a:lnTo>
                  <a:lnTo>
                    <a:pt x="408607" y="70269"/>
                  </a:lnTo>
                  <a:lnTo>
                    <a:pt x="369011" y="90774"/>
                  </a:lnTo>
                  <a:lnTo>
                    <a:pt x="330899" y="113612"/>
                  </a:lnTo>
                  <a:lnTo>
                    <a:pt x="294367" y="138690"/>
                  </a:lnTo>
                  <a:lnTo>
                    <a:pt x="259507" y="165913"/>
                  </a:lnTo>
                  <a:lnTo>
                    <a:pt x="226416" y="195186"/>
                  </a:lnTo>
                  <a:lnTo>
                    <a:pt x="195186" y="226416"/>
                  </a:lnTo>
                  <a:lnTo>
                    <a:pt x="165913" y="259507"/>
                  </a:lnTo>
                  <a:lnTo>
                    <a:pt x="138690" y="294367"/>
                  </a:lnTo>
                  <a:lnTo>
                    <a:pt x="113612" y="330899"/>
                  </a:lnTo>
                  <a:lnTo>
                    <a:pt x="90774" y="369011"/>
                  </a:lnTo>
                  <a:lnTo>
                    <a:pt x="70269" y="408607"/>
                  </a:lnTo>
                  <a:lnTo>
                    <a:pt x="52192" y="449594"/>
                  </a:lnTo>
                  <a:lnTo>
                    <a:pt x="36637" y="491877"/>
                  </a:lnTo>
                  <a:lnTo>
                    <a:pt x="23699" y="535361"/>
                  </a:lnTo>
                  <a:lnTo>
                    <a:pt x="13472" y="579953"/>
                  </a:lnTo>
                  <a:lnTo>
                    <a:pt x="6050" y="625558"/>
                  </a:lnTo>
                  <a:lnTo>
                    <a:pt x="1528" y="672081"/>
                  </a:lnTo>
                  <a:lnTo>
                    <a:pt x="0" y="719429"/>
                  </a:lnTo>
                  <a:lnTo>
                    <a:pt x="1528" y="766777"/>
                  </a:lnTo>
                  <a:lnTo>
                    <a:pt x="6050" y="813300"/>
                  </a:lnTo>
                  <a:lnTo>
                    <a:pt x="13472" y="858905"/>
                  </a:lnTo>
                  <a:lnTo>
                    <a:pt x="23699" y="903497"/>
                  </a:lnTo>
                  <a:lnTo>
                    <a:pt x="36637" y="946981"/>
                  </a:lnTo>
                  <a:lnTo>
                    <a:pt x="52192" y="989264"/>
                  </a:lnTo>
                  <a:lnTo>
                    <a:pt x="70269" y="1030251"/>
                  </a:lnTo>
                  <a:lnTo>
                    <a:pt x="90774" y="1069847"/>
                  </a:lnTo>
                  <a:lnTo>
                    <a:pt x="113612" y="1107959"/>
                  </a:lnTo>
                  <a:lnTo>
                    <a:pt x="138690" y="1144491"/>
                  </a:lnTo>
                  <a:lnTo>
                    <a:pt x="165913" y="1179351"/>
                  </a:lnTo>
                  <a:lnTo>
                    <a:pt x="195186" y="1212442"/>
                  </a:lnTo>
                  <a:lnTo>
                    <a:pt x="226416" y="1243672"/>
                  </a:lnTo>
                  <a:lnTo>
                    <a:pt x="259507" y="1272945"/>
                  </a:lnTo>
                  <a:lnTo>
                    <a:pt x="294367" y="1300168"/>
                  </a:lnTo>
                  <a:lnTo>
                    <a:pt x="330899" y="1325246"/>
                  </a:lnTo>
                  <a:lnTo>
                    <a:pt x="369011" y="1348084"/>
                  </a:lnTo>
                  <a:lnTo>
                    <a:pt x="408607" y="1368589"/>
                  </a:lnTo>
                  <a:lnTo>
                    <a:pt x="449594" y="1386666"/>
                  </a:lnTo>
                  <a:lnTo>
                    <a:pt x="491877" y="1402221"/>
                  </a:lnTo>
                  <a:lnTo>
                    <a:pt x="535361" y="1415159"/>
                  </a:lnTo>
                  <a:lnTo>
                    <a:pt x="579953" y="1425386"/>
                  </a:lnTo>
                  <a:lnTo>
                    <a:pt x="625558" y="1432808"/>
                  </a:lnTo>
                  <a:lnTo>
                    <a:pt x="672081" y="1437330"/>
                  </a:lnTo>
                  <a:lnTo>
                    <a:pt x="719429" y="1438859"/>
                  </a:lnTo>
                  <a:lnTo>
                    <a:pt x="766777" y="1437330"/>
                  </a:lnTo>
                  <a:lnTo>
                    <a:pt x="813300" y="1432808"/>
                  </a:lnTo>
                  <a:lnTo>
                    <a:pt x="858905" y="1425386"/>
                  </a:lnTo>
                  <a:lnTo>
                    <a:pt x="903497" y="1415159"/>
                  </a:lnTo>
                  <a:lnTo>
                    <a:pt x="946981" y="1402221"/>
                  </a:lnTo>
                  <a:lnTo>
                    <a:pt x="989264" y="1386666"/>
                  </a:lnTo>
                  <a:lnTo>
                    <a:pt x="1030251" y="1368589"/>
                  </a:lnTo>
                  <a:lnTo>
                    <a:pt x="1069847" y="1348084"/>
                  </a:lnTo>
                  <a:lnTo>
                    <a:pt x="1107959" y="1325246"/>
                  </a:lnTo>
                  <a:lnTo>
                    <a:pt x="1144491" y="1300168"/>
                  </a:lnTo>
                  <a:lnTo>
                    <a:pt x="1179351" y="1272945"/>
                  </a:lnTo>
                  <a:lnTo>
                    <a:pt x="1212442" y="1243672"/>
                  </a:lnTo>
                  <a:lnTo>
                    <a:pt x="1243672" y="1212442"/>
                  </a:lnTo>
                  <a:lnTo>
                    <a:pt x="1272945" y="1179351"/>
                  </a:lnTo>
                  <a:lnTo>
                    <a:pt x="1300168" y="1144491"/>
                  </a:lnTo>
                  <a:lnTo>
                    <a:pt x="1325246" y="1107959"/>
                  </a:lnTo>
                  <a:lnTo>
                    <a:pt x="1348084" y="1069847"/>
                  </a:lnTo>
                  <a:lnTo>
                    <a:pt x="1368589" y="1030251"/>
                  </a:lnTo>
                  <a:lnTo>
                    <a:pt x="1386666" y="989264"/>
                  </a:lnTo>
                  <a:lnTo>
                    <a:pt x="1402221" y="946981"/>
                  </a:lnTo>
                  <a:lnTo>
                    <a:pt x="1415159" y="903497"/>
                  </a:lnTo>
                  <a:lnTo>
                    <a:pt x="1425386" y="858905"/>
                  </a:lnTo>
                  <a:lnTo>
                    <a:pt x="1432808" y="813300"/>
                  </a:lnTo>
                  <a:lnTo>
                    <a:pt x="1437330" y="766777"/>
                  </a:lnTo>
                  <a:lnTo>
                    <a:pt x="1438859" y="719429"/>
                  </a:lnTo>
                  <a:lnTo>
                    <a:pt x="1437330" y="672081"/>
                  </a:lnTo>
                  <a:lnTo>
                    <a:pt x="1432808" y="625558"/>
                  </a:lnTo>
                  <a:lnTo>
                    <a:pt x="1425386" y="579953"/>
                  </a:lnTo>
                  <a:lnTo>
                    <a:pt x="1415159" y="535361"/>
                  </a:lnTo>
                  <a:lnTo>
                    <a:pt x="1402221" y="491877"/>
                  </a:lnTo>
                  <a:lnTo>
                    <a:pt x="1386666" y="449594"/>
                  </a:lnTo>
                  <a:lnTo>
                    <a:pt x="1368589" y="408607"/>
                  </a:lnTo>
                  <a:lnTo>
                    <a:pt x="1348084" y="369011"/>
                  </a:lnTo>
                  <a:lnTo>
                    <a:pt x="1325246" y="330899"/>
                  </a:lnTo>
                  <a:lnTo>
                    <a:pt x="1300168" y="294367"/>
                  </a:lnTo>
                  <a:lnTo>
                    <a:pt x="1272945" y="259507"/>
                  </a:lnTo>
                  <a:lnTo>
                    <a:pt x="1243672" y="226416"/>
                  </a:lnTo>
                  <a:lnTo>
                    <a:pt x="1212442" y="195186"/>
                  </a:lnTo>
                  <a:lnTo>
                    <a:pt x="1179351" y="165913"/>
                  </a:lnTo>
                  <a:lnTo>
                    <a:pt x="1144491" y="138690"/>
                  </a:lnTo>
                  <a:lnTo>
                    <a:pt x="1107959" y="113612"/>
                  </a:lnTo>
                  <a:lnTo>
                    <a:pt x="1069847" y="90774"/>
                  </a:lnTo>
                  <a:lnTo>
                    <a:pt x="1030251" y="70269"/>
                  </a:lnTo>
                  <a:lnTo>
                    <a:pt x="989264" y="52192"/>
                  </a:lnTo>
                  <a:lnTo>
                    <a:pt x="946981" y="36637"/>
                  </a:lnTo>
                  <a:lnTo>
                    <a:pt x="903497" y="23699"/>
                  </a:lnTo>
                  <a:lnTo>
                    <a:pt x="858905" y="13472"/>
                  </a:lnTo>
                  <a:lnTo>
                    <a:pt x="813300" y="6050"/>
                  </a:lnTo>
                  <a:lnTo>
                    <a:pt x="766777" y="1528"/>
                  </a:lnTo>
                  <a:lnTo>
                    <a:pt x="719429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3973" y="2376223"/>
              <a:ext cx="135661" cy="13566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7577" y="2376223"/>
              <a:ext cx="132575" cy="13669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272939" y="1982594"/>
              <a:ext cx="635635" cy="423545"/>
            </a:xfrm>
            <a:custGeom>
              <a:avLst/>
              <a:gdLst/>
              <a:ahLst/>
              <a:cxnLst/>
              <a:rect l="l" t="t" r="r" b="b"/>
              <a:pathLst>
                <a:path w="635635" h="423544">
                  <a:moveTo>
                    <a:pt x="470712" y="0"/>
                  </a:moveTo>
                  <a:lnTo>
                    <a:pt x="166497" y="0"/>
                  </a:lnTo>
                  <a:lnTo>
                    <a:pt x="122209" y="8863"/>
                  </a:lnTo>
                  <a:lnTo>
                    <a:pt x="85820" y="33143"/>
                  </a:lnTo>
                  <a:lnTo>
                    <a:pt x="60994" y="69372"/>
                  </a:lnTo>
                  <a:lnTo>
                    <a:pt x="51396" y="114084"/>
                  </a:lnTo>
                  <a:lnTo>
                    <a:pt x="51396" y="204520"/>
                  </a:lnTo>
                  <a:lnTo>
                    <a:pt x="30502" y="221078"/>
                  </a:lnTo>
                  <a:lnTo>
                    <a:pt x="14520" y="242163"/>
                  </a:lnTo>
                  <a:lnTo>
                    <a:pt x="4128" y="266524"/>
                  </a:lnTo>
                  <a:lnTo>
                    <a:pt x="0" y="292912"/>
                  </a:lnTo>
                  <a:lnTo>
                    <a:pt x="0" y="417271"/>
                  </a:lnTo>
                  <a:lnTo>
                    <a:pt x="6172" y="423430"/>
                  </a:lnTo>
                  <a:lnTo>
                    <a:pt x="628992" y="423430"/>
                  </a:lnTo>
                  <a:lnTo>
                    <a:pt x="635152" y="418299"/>
                  </a:lnTo>
                  <a:lnTo>
                    <a:pt x="635039" y="292912"/>
                  </a:lnTo>
                  <a:lnTo>
                    <a:pt x="632215" y="267103"/>
                  </a:lnTo>
                  <a:lnTo>
                    <a:pt x="622438" y="242677"/>
                  </a:lnTo>
                  <a:lnTo>
                    <a:pt x="606686" y="221528"/>
                  </a:lnTo>
                  <a:lnTo>
                    <a:pt x="585825" y="204520"/>
                  </a:lnTo>
                  <a:lnTo>
                    <a:pt x="585825" y="192189"/>
                  </a:lnTo>
                  <a:lnTo>
                    <a:pt x="79146" y="192189"/>
                  </a:lnTo>
                  <a:lnTo>
                    <a:pt x="79146" y="114084"/>
                  </a:lnTo>
                  <a:lnTo>
                    <a:pt x="86163" y="80052"/>
                  </a:lnTo>
                  <a:lnTo>
                    <a:pt x="105224" y="52285"/>
                  </a:lnTo>
                  <a:lnTo>
                    <a:pt x="133340" y="33577"/>
                  </a:lnTo>
                  <a:lnTo>
                    <a:pt x="167525" y="26720"/>
                  </a:lnTo>
                  <a:lnTo>
                    <a:pt x="542009" y="26720"/>
                  </a:lnTo>
                  <a:lnTo>
                    <a:pt x="515584" y="9008"/>
                  </a:lnTo>
                  <a:lnTo>
                    <a:pt x="470712" y="0"/>
                  </a:lnTo>
                  <a:close/>
                </a:path>
                <a:path w="635635" h="423544">
                  <a:moveTo>
                    <a:pt x="523138" y="186016"/>
                  </a:moveTo>
                  <a:lnTo>
                    <a:pt x="116141" y="186016"/>
                  </a:lnTo>
                  <a:lnTo>
                    <a:pt x="106748" y="186402"/>
                  </a:lnTo>
                  <a:lnTo>
                    <a:pt x="97258" y="187559"/>
                  </a:lnTo>
                  <a:lnTo>
                    <a:pt x="87961" y="189488"/>
                  </a:lnTo>
                  <a:lnTo>
                    <a:pt x="79146" y="192189"/>
                  </a:lnTo>
                  <a:lnTo>
                    <a:pt x="560133" y="192189"/>
                  </a:lnTo>
                  <a:lnTo>
                    <a:pt x="550884" y="189488"/>
                  </a:lnTo>
                  <a:lnTo>
                    <a:pt x="541635" y="187559"/>
                  </a:lnTo>
                  <a:lnTo>
                    <a:pt x="532387" y="186402"/>
                  </a:lnTo>
                  <a:lnTo>
                    <a:pt x="523138" y="186016"/>
                  </a:lnTo>
                  <a:close/>
                </a:path>
                <a:path w="635635" h="423544">
                  <a:moveTo>
                    <a:pt x="542009" y="26720"/>
                  </a:moveTo>
                  <a:lnTo>
                    <a:pt x="471741" y="26720"/>
                  </a:lnTo>
                  <a:lnTo>
                    <a:pt x="505933" y="33577"/>
                  </a:lnTo>
                  <a:lnTo>
                    <a:pt x="534054" y="52285"/>
                  </a:lnTo>
                  <a:lnTo>
                    <a:pt x="553115" y="80052"/>
                  </a:lnTo>
                  <a:lnTo>
                    <a:pt x="560133" y="114084"/>
                  </a:lnTo>
                  <a:lnTo>
                    <a:pt x="560133" y="192189"/>
                  </a:lnTo>
                  <a:lnTo>
                    <a:pt x="585825" y="192189"/>
                  </a:lnTo>
                  <a:lnTo>
                    <a:pt x="585825" y="114084"/>
                  </a:lnTo>
                  <a:lnTo>
                    <a:pt x="576801" y="69806"/>
                  </a:lnTo>
                  <a:lnTo>
                    <a:pt x="552200" y="33577"/>
                  </a:lnTo>
                  <a:lnTo>
                    <a:pt x="551591" y="33143"/>
                  </a:lnTo>
                  <a:lnTo>
                    <a:pt x="542009" y="2672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23302" y="2220004"/>
              <a:ext cx="109969" cy="10996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748796" y="2221031"/>
              <a:ext cx="107911" cy="10791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273971" y="2158339"/>
              <a:ext cx="635635" cy="27305"/>
            </a:xfrm>
            <a:custGeom>
              <a:avLst/>
              <a:gdLst/>
              <a:ahLst/>
              <a:cxnLst/>
              <a:rect l="l" t="t" r="r" b="b"/>
              <a:pathLst>
                <a:path w="635635" h="27305">
                  <a:moveTo>
                    <a:pt x="78105" y="7188"/>
                  </a:moveTo>
                  <a:lnTo>
                    <a:pt x="71932" y="1028"/>
                  </a:lnTo>
                  <a:lnTo>
                    <a:pt x="6159" y="1028"/>
                  </a:lnTo>
                  <a:lnTo>
                    <a:pt x="0" y="6172"/>
                  </a:lnTo>
                  <a:lnTo>
                    <a:pt x="0" y="20548"/>
                  </a:lnTo>
                  <a:lnTo>
                    <a:pt x="6159" y="26720"/>
                  </a:lnTo>
                  <a:lnTo>
                    <a:pt x="64744" y="26720"/>
                  </a:lnTo>
                  <a:lnTo>
                    <a:pt x="71932" y="26720"/>
                  </a:lnTo>
                  <a:lnTo>
                    <a:pt x="78105" y="21577"/>
                  </a:lnTo>
                  <a:lnTo>
                    <a:pt x="78105" y="7188"/>
                  </a:lnTo>
                  <a:close/>
                </a:path>
                <a:path w="635635" h="27305">
                  <a:moveTo>
                    <a:pt x="635152" y="6172"/>
                  </a:moveTo>
                  <a:lnTo>
                    <a:pt x="628980" y="0"/>
                  </a:lnTo>
                  <a:lnTo>
                    <a:pt x="564235" y="0"/>
                  </a:lnTo>
                  <a:lnTo>
                    <a:pt x="558076" y="6172"/>
                  </a:lnTo>
                  <a:lnTo>
                    <a:pt x="558076" y="20548"/>
                  </a:lnTo>
                  <a:lnTo>
                    <a:pt x="564235" y="26720"/>
                  </a:lnTo>
                  <a:lnTo>
                    <a:pt x="621792" y="26720"/>
                  </a:lnTo>
                  <a:lnTo>
                    <a:pt x="628980" y="26720"/>
                  </a:lnTo>
                  <a:lnTo>
                    <a:pt x="635152" y="20548"/>
                  </a:lnTo>
                  <a:lnTo>
                    <a:pt x="635152" y="6172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672613" y="2171699"/>
              <a:ext cx="728345" cy="902969"/>
            </a:xfrm>
            <a:custGeom>
              <a:avLst/>
              <a:gdLst/>
              <a:ahLst/>
              <a:cxnLst/>
              <a:rect l="l" t="t" r="r" b="b"/>
              <a:pathLst>
                <a:path w="728345" h="902969">
                  <a:moveTo>
                    <a:pt x="367033" y="0"/>
                  </a:moveTo>
                  <a:lnTo>
                    <a:pt x="327088" y="10413"/>
                  </a:lnTo>
                  <a:lnTo>
                    <a:pt x="290027" y="31932"/>
                  </a:lnTo>
                  <a:lnTo>
                    <a:pt x="256678" y="63844"/>
                  </a:lnTo>
                  <a:lnTo>
                    <a:pt x="227867" y="105434"/>
                  </a:lnTo>
                  <a:lnTo>
                    <a:pt x="204424" y="155989"/>
                  </a:lnTo>
                  <a:lnTo>
                    <a:pt x="187175" y="214795"/>
                  </a:lnTo>
                  <a:lnTo>
                    <a:pt x="176709" y="253983"/>
                  </a:lnTo>
                  <a:lnTo>
                    <a:pt x="176647" y="281606"/>
                  </a:lnTo>
                  <a:lnTo>
                    <a:pt x="190072" y="310767"/>
                  </a:lnTo>
                  <a:lnTo>
                    <a:pt x="220068" y="354571"/>
                  </a:lnTo>
                  <a:lnTo>
                    <a:pt x="148142" y="359488"/>
                  </a:lnTo>
                  <a:lnTo>
                    <a:pt x="107145" y="370763"/>
                  </a:lnTo>
                  <a:lnTo>
                    <a:pt x="56657" y="447078"/>
                  </a:lnTo>
                  <a:lnTo>
                    <a:pt x="15851" y="685756"/>
                  </a:lnTo>
                  <a:lnTo>
                    <a:pt x="0" y="811029"/>
                  </a:lnTo>
                  <a:lnTo>
                    <a:pt x="7080" y="864039"/>
                  </a:lnTo>
                  <a:lnTo>
                    <a:pt x="63932" y="895890"/>
                  </a:lnTo>
                  <a:lnTo>
                    <a:pt x="113113" y="900844"/>
                  </a:lnTo>
                  <a:lnTo>
                    <a:pt x="160462" y="902373"/>
                  </a:lnTo>
                  <a:lnTo>
                    <a:pt x="207810" y="900844"/>
                  </a:lnTo>
                  <a:lnTo>
                    <a:pt x="254333" y="896322"/>
                  </a:lnTo>
                  <a:lnTo>
                    <a:pt x="299938" y="888900"/>
                  </a:lnTo>
                  <a:lnTo>
                    <a:pt x="344530" y="878673"/>
                  </a:lnTo>
                  <a:lnTo>
                    <a:pt x="388014" y="865735"/>
                  </a:lnTo>
                  <a:lnTo>
                    <a:pt x="430297" y="850180"/>
                  </a:lnTo>
                  <a:lnTo>
                    <a:pt x="471284" y="832103"/>
                  </a:lnTo>
                  <a:lnTo>
                    <a:pt x="510880" y="811598"/>
                  </a:lnTo>
                  <a:lnTo>
                    <a:pt x="548992" y="788760"/>
                  </a:lnTo>
                  <a:lnTo>
                    <a:pt x="585524" y="763682"/>
                  </a:lnTo>
                  <a:lnTo>
                    <a:pt x="620384" y="736459"/>
                  </a:lnTo>
                  <a:lnTo>
                    <a:pt x="653475" y="707186"/>
                  </a:lnTo>
                  <a:lnTo>
                    <a:pt x="684705" y="675956"/>
                  </a:lnTo>
                  <a:lnTo>
                    <a:pt x="713978" y="642865"/>
                  </a:lnTo>
                  <a:lnTo>
                    <a:pt x="727814" y="625148"/>
                  </a:lnTo>
                  <a:lnTo>
                    <a:pt x="713395" y="564110"/>
                  </a:lnTo>
                  <a:lnTo>
                    <a:pt x="689048" y="480074"/>
                  </a:lnTo>
                  <a:lnTo>
                    <a:pt x="677421" y="442963"/>
                  </a:lnTo>
                  <a:lnTo>
                    <a:pt x="674825" y="424849"/>
                  </a:lnTo>
                  <a:lnTo>
                    <a:pt x="373718" y="424849"/>
                  </a:lnTo>
                  <a:lnTo>
                    <a:pt x="359424" y="420720"/>
                  </a:lnTo>
                  <a:lnTo>
                    <a:pt x="340312" y="408012"/>
                  </a:lnTo>
                  <a:lnTo>
                    <a:pt x="288751" y="379240"/>
                  </a:lnTo>
                  <a:lnTo>
                    <a:pt x="263107" y="355090"/>
                  </a:lnTo>
                  <a:lnTo>
                    <a:pt x="255767" y="322461"/>
                  </a:lnTo>
                  <a:lnTo>
                    <a:pt x="259046" y="269465"/>
                  </a:lnTo>
                  <a:lnTo>
                    <a:pt x="259115" y="268337"/>
                  </a:lnTo>
                  <a:lnTo>
                    <a:pt x="304106" y="268337"/>
                  </a:lnTo>
                  <a:lnTo>
                    <a:pt x="294968" y="258733"/>
                  </a:lnTo>
                  <a:lnTo>
                    <a:pt x="290261" y="250288"/>
                  </a:lnTo>
                  <a:lnTo>
                    <a:pt x="288928" y="246659"/>
                  </a:lnTo>
                  <a:lnTo>
                    <a:pt x="288833" y="232977"/>
                  </a:lnTo>
                  <a:lnTo>
                    <a:pt x="296635" y="228930"/>
                  </a:lnTo>
                  <a:lnTo>
                    <a:pt x="446963" y="228930"/>
                  </a:lnTo>
                  <a:lnTo>
                    <a:pt x="463283" y="223645"/>
                  </a:lnTo>
                  <a:lnTo>
                    <a:pt x="471231" y="223405"/>
                  </a:lnTo>
                  <a:lnTo>
                    <a:pt x="549849" y="223405"/>
                  </a:lnTo>
                  <a:lnTo>
                    <a:pt x="545861" y="201434"/>
                  </a:lnTo>
                  <a:lnTo>
                    <a:pt x="531833" y="151616"/>
                  </a:lnTo>
                  <a:lnTo>
                    <a:pt x="509325" y="103310"/>
                  </a:lnTo>
                  <a:lnTo>
                    <a:pt x="479964" y="60255"/>
                  </a:lnTo>
                  <a:lnTo>
                    <a:pt x="445377" y="26191"/>
                  </a:lnTo>
                  <a:lnTo>
                    <a:pt x="407191" y="4859"/>
                  </a:lnTo>
                  <a:lnTo>
                    <a:pt x="367033" y="0"/>
                  </a:lnTo>
                  <a:close/>
                </a:path>
                <a:path w="728345" h="902969">
                  <a:moveTo>
                    <a:pt x="556484" y="268337"/>
                  </a:moveTo>
                  <a:lnTo>
                    <a:pt x="489374" y="268337"/>
                  </a:lnTo>
                  <a:lnTo>
                    <a:pt x="503237" y="312615"/>
                  </a:lnTo>
                  <a:lnTo>
                    <a:pt x="500265" y="341857"/>
                  </a:lnTo>
                  <a:lnTo>
                    <a:pt x="473591" y="368981"/>
                  </a:lnTo>
                  <a:lnTo>
                    <a:pt x="416372" y="406996"/>
                  </a:lnTo>
                  <a:lnTo>
                    <a:pt x="390323" y="420307"/>
                  </a:lnTo>
                  <a:lnTo>
                    <a:pt x="373718" y="424849"/>
                  </a:lnTo>
                  <a:lnTo>
                    <a:pt x="674825" y="424849"/>
                  </a:lnTo>
                  <a:lnTo>
                    <a:pt x="670856" y="397149"/>
                  </a:lnTo>
                  <a:lnTo>
                    <a:pt x="651860" y="373206"/>
                  </a:lnTo>
                  <a:lnTo>
                    <a:pt x="605306" y="363330"/>
                  </a:lnTo>
                  <a:lnTo>
                    <a:pt x="516067" y="359714"/>
                  </a:lnTo>
                  <a:lnTo>
                    <a:pt x="544279" y="323708"/>
                  </a:lnTo>
                  <a:lnTo>
                    <a:pt x="556731" y="295346"/>
                  </a:lnTo>
                  <a:lnTo>
                    <a:pt x="556633" y="281606"/>
                  </a:lnTo>
                  <a:lnTo>
                    <a:pt x="556528" y="272259"/>
                  </a:lnTo>
                  <a:lnTo>
                    <a:pt x="556484" y="268337"/>
                  </a:lnTo>
                  <a:close/>
                </a:path>
                <a:path w="728345" h="902969">
                  <a:moveTo>
                    <a:pt x="405118" y="255011"/>
                  </a:moveTo>
                  <a:lnTo>
                    <a:pt x="376032" y="255011"/>
                  </a:lnTo>
                  <a:lnTo>
                    <a:pt x="384189" y="260294"/>
                  </a:lnTo>
                  <a:lnTo>
                    <a:pt x="395811" y="276466"/>
                  </a:lnTo>
                  <a:lnTo>
                    <a:pt x="403422" y="288940"/>
                  </a:lnTo>
                  <a:lnTo>
                    <a:pt x="410456" y="295346"/>
                  </a:lnTo>
                  <a:lnTo>
                    <a:pt x="420959" y="297706"/>
                  </a:lnTo>
                  <a:lnTo>
                    <a:pt x="438978" y="298043"/>
                  </a:lnTo>
                  <a:lnTo>
                    <a:pt x="459718" y="293419"/>
                  </a:lnTo>
                  <a:lnTo>
                    <a:pt x="460402" y="293036"/>
                  </a:lnTo>
                  <a:lnTo>
                    <a:pt x="475726" y="283146"/>
                  </a:lnTo>
                  <a:lnTo>
                    <a:pt x="485344" y="273380"/>
                  </a:lnTo>
                  <a:lnTo>
                    <a:pt x="437949" y="273380"/>
                  </a:lnTo>
                  <a:lnTo>
                    <a:pt x="419982" y="272259"/>
                  </a:lnTo>
                  <a:lnTo>
                    <a:pt x="406734" y="262078"/>
                  </a:lnTo>
                  <a:lnTo>
                    <a:pt x="405118" y="255011"/>
                  </a:lnTo>
                  <a:close/>
                </a:path>
                <a:path w="728345" h="902969">
                  <a:moveTo>
                    <a:pt x="304106" y="268337"/>
                  </a:moveTo>
                  <a:lnTo>
                    <a:pt x="259211" y="268337"/>
                  </a:lnTo>
                  <a:lnTo>
                    <a:pt x="276208" y="284879"/>
                  </a:lnTo>
                  <a:lnTo>
                    <a:pt x="287899" y="293419"/>
                  </a:lnTo>
                  <a:lnTo>
                    <a:pt x="299590" y="296565"/>
                  </a:lnTo>
                  <a:lnTo>
                    <a:pt x="316677" y="297014"/>
                  </a:lnTo>
                  <a:lnTo>
                    <a:pt x="329269" y="296133"/>
                  </a:lnTo>
                  <a:lnTo>
                    <a:pt x="338775" y="293036"/>
                  </a:lnTo>
                  <a:lnTo>
                    <a:pt x="346738" y="287049"/>
                  </a:lnTo>
                  <a:lnTo>
                    <a:pt x="354701" y="277495"/>
                  </a:lnTo>
                  <a:lnTo>
                    <a:pt x="356269" y="275437"/>
                  </a:lnTo>
                  <a:lnTo>
                    <a:pt x="318735" y="275437"/>
                  </a:lnTo>
                  <a:lnTo>
                    <a:pt x="304106" y="268337"/>
                  </a:lnTo>
                  <a:close/>
                </a:path>
                <a:path w="728345" h="902969">
                  <a:moveTo>
                    <a:pt x="446963" y="228930"/>
                  </a:moveTo>
                  <a:lnTo>
                    <a:pt x="296635" y="228930"/>
                  </a:lnTo>
                  <a:lnTo>
                    <a:pt x="306033" y="229909"/>
                  </a:lnTo>
                  <a:lnTo>
                    <a:pt x="310505" y="231241"/>
                  </a:lnTo>
                  <a:lnTo>
                    <a:pt x="340312" y="240499"/>
                  </a:lnTo>
                  <a:lnTo>
                    <a:pt x="352983" y="250727"/>
                  </a:lnTo>
                  <a:lnTo>
                    <a:pt x="349950" y="263750"/>
                  </a:lnTo>
                  <a:lnTo>
                    <a:pt x="336702" y="273882"/>
                  </a:lnTo>
                  <a:lnTo>
                    <a:pt x="318735" y="275437"/>
                  </a:lnTo>
                  <a:lnTo>
                    <a:pt x="356269" y="275437"/>
                  </a:lnTo>
                  <a:lnTo>
                    <a:pt x="367488" y="260712"/>
                  </a:lnTo>
                  <a:lnTo>
                    <a:pt x="376032" y="255011"/>
                  </a:lnTo>
                  <a:lnTo>
                    <a:pt x="405118" y="255011"/>
                  </a:lnTo>
                  <a:lnTo>
                    <a:pt x="403701" y="248814"/>
                  </a:lnTo>
                  <a:lnTo>
                    <a:pt x="416372" y="238442"/>
                  </a:lnTo>
                  <a:lnTo>
                    <a:pt x="446963" y="228930"/>
                  </a:lnTo>
                  <a:close/>
                </a:path>
                <a:path w="728345" h="902969">
                  <a:moveTo>
                    <a:pt x="549849" y="223405"/>
                  </a:moveTo>
                  <a:lnTo>
                    <a:pt x="471231" y="223405"/>
                  </a:lnTo>
                  <a:lnTo>
                    <a:pt x="471925" y="228930"/>
                  </a:lnTo>
                  <a:lnTo>
                    <a:pt x="472048" y="229909"/>
                  </a:lnTo>
                  <a:lnTo>
                    <a:pt x="451717" y="269465"/>
                  </a:lnTo>
                  <a:lnTo>
                    <a:pt x="437949" y="273380"/>
                  </a:lnTo>
                  <a:lnTo>
                    <a:pt x="485344" y="273380"/>
                  </a:lnTo>
                  <a:lnTo>
                    <a:pt x="485813" y="272904"/>
                  </a:lnTo>
                  <a:lnTo>
                    <a:pt x="489280" y="268337"/>
                  </a:lnTo>
                  <a:lnTo>
                    <a:pt x="556484" y="268337"/>
                  </a:lnTo>
                  <a:lnTo>
                    <a:pt x="556383" y="259407"/>
                  </a:lnTo>
                  <a:lnTo>
                    <a:pt x="549892" y="223645"/>
                  </a:lnTo>
                  <a:lnTo>
                    <a:pt x="549849" y="223405"/>
                  </a:lnTo>
                  <a:close/>
                </a:path>
              </a:pathLst>
            </a:custGeom>
            <a:solidFill>
              <a:srgbClr val="2336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108603" y="4251542"/>
              <a:ext cx="1449070" cy="1449070"/>
            </a:xfrm>
            <a:custGeom>
              <a:avLst/>
              <a:gdLst/>
              <a:ahLst/>
              <a:cxnLst/>
              <a:rect l="l" t="t" r="r" b="b"/>
              <a:pathLst>
                <a:path w="1449070" h="1449070">
                  <a:moveTo>
                    <a:pt x="724471" y="0"/>
                  </a:moveTo>
                  <a:lnTo>
                    <a:pt x="676837" y="1540"/>
                  </a:lnTo>
                  <a:lnTo>
                    <a:pt x="630026" y="6100"/>
                  </a:lnTo>
                  <a:lnTo>
                    <a:pt x="584132" y="13582"/>
                  </a:lnTo>
                  <a:lnTo>
                    <a:pt x="539253" y="23891"/>
                  </a:lnTo>
                  <a:lnTo>
                    <a:pt x="495482" y="36932"/>
                  </a:lnTo>
                  <a:lnTo>
                    <a:pt x="452917" y="52610"/>
                  </a:lnTo>
                  <a:lnTo>
                    <a:pt x="411651" y="70829"/>
                  </a:lnTo>
                  <a:lnTo>
                    <a:pt x="371780" y="91493"/>
                  </a:lnTo>
                  <a:lnTo>
                    <a:pt x="333401" y="114507"/>
                  </a:lnTo>
                  <a:lnTo>
                    <a:pt x="296608" y="139776"/>
                  </a:lnTo>
                  <a:lnTo>
                    <a:pt x="261497" y="167204"/>
                  </a:lnTo>
                  <a:lnTo>
                    <a:pt x="228163" y="196696"/>
                  </a:lnTo>
                  <a:lnTo>
                    <a:pt x="196702" y="228156"/>
                  </a:lnTo>
                  <a:lnTo>
                    <a:pt x="167210" y="261489"/>
                  </a:lnTo>
                  <a:lnTo>
                    <a:pt x="139781" y="296600"/>
                  </a:lnTo>
                  <a:lnTo>
                    <a:pt x="114511" y="333392"/>
                  </a:lnTo>
                  <a:lnTo>
                    <a:pt x="91496" y="371771"/>
                  </a:lnTo>
                  <a:lnTo>
                    <a:pt x="70831" y="411640"/>
                  </a:lnTo>
                  <a:lnTo>
                    <a:pt x="52612" y="452906"/>
                  </a:lnTo>
                  <a:lnTo>
                    <a:pt x="36934" y="495471"/>
                  </a:lnTo>
                  <a:lnTo>
                    <a:pt x="23892" y="539241"/>
                  </a:lnTo>
                  <a:lnTo>
                    <a:pt x="13582" y="584120"/>
                  </a:lnTo>
                  <a:lnTo>
                    <a:pt x="6100" y="630013"/>
                  </a:lnTo>
                  <a:lnTo>
                    <a:pt x="1541" y="676824"/>
                  </a:lnTo>
                  <a:lnTo>
                    <a:pt x="0" y="724458"/>
                  </a:lnTo>
                  <a:lnTo>
                    <a:pt x="1541" y="772092"/>
                  </a:lnTo>
                  <a:lnTo>
                    <a:pt x="6100" y="818904"/>
                  </a:lnTo>
                  <a:lnTo>
                    <a:pt x="13582" y="864796"/>
                  </a:lnTo>
                  <a:lnTo>
                    <a:pt x="23892" y="909676"/>
                  </a:lnTo>
                  <a:lnTo>
                    <a:pt x="36934" y="953446"/>
                  </a:lnTo>
                  <a:lnTo>
                    <a:pt x="52612" y="996011"/>
                  </a:lnTo>
                  <a:lnTo>
                    <a:pt x="70831" y="1037276"/>
                  </a:lnTo>
                  <a:lnTo>
                    <a:pt x="91496" y="1077146"/>
                  </a:lnTo>
                  <a:lnTo>
                    <a:pt x="114511" y="1115525"/>
                  </a:lnTo>
                  <a:lnTo>
                    <a:pt x="139781" y="1152317"/>
                  </a:lnTo>
                  <a:lnTo>
                    <a:pt x="167210" y="1187427"/>
                  </a:lnTo>
                  <a:lnTo>
                    <a:pt x="196702" y="1220760"/>
                  </a:lnTo>
                  <a:lnTo>
                    <a:pt x="228163" y="1252220"/>
                  </a:lnTo>
                  <a:lnTo>
                    <a:pt x="261497" y="1281712"/>
                  </a:lnTo>
                  <a:lnTo>
                    <a:pt x="296608" y="1309140"/>
                  </a:lnTo>
                  <a:lnTo>
                    <a:pt x="333401" y="1334409"/>
                  </a:lnTo>
                  <a:lnTo>
                    <a:pt x="371780" y="1357424"/>
                  </a:lnTo>
                  <a:lnTo>
                    <a:pt x="411651" y="1378088"/>
                  </a:lnTo>
                  <a:lnTo>
                    <a:pt x="452917" y="1396307"/>
                  </a:lnTo>
                  <a:lnTo>
                    <a:pt x="495482" y="1411984"/>
                  </a:lnTo>
                  <a:lnTo>
                    <a:pt x="539253" y="1425026"/>
                  </a:lnTo>
                  <a:lnTo>
                    <a:pt x="584132" y="1435335"/>
                  </a:lnTo>
                  <a:lnTo>
                    <a:pt x="630026" y="1442817"/>
                  </a:lnTo>
                  <a:lnTo>
                    <a:pt x="676837" y="1447376"/>
                  </a:lnTo>
                  <a:lnTo>
                    <a:pt x="724471" y="1448917"/>
                  </a:lnTo>
                  <a:lnTo>
                    <a:pt x="772104" y="1447376"/>
                  </a:lnTo>
                  <a:lnTo>
                    <a:pt x="818914" y="1442817"/>
                  </a:lnTo>
                  <a:lnTo>
                    <a:pt x="864806" y="1435335"/>
                  </a:lnTo>
                  <a:lnTo>
                    <a:pt x="909684" y="1425026"/>
                  </a:lnTo>
                  <a:lnTo>
                    <a:pt x="953453" y="1411984"/>
                  </a:lnTo>
                  <a:lnTo>
                    <a:pt x="996018" y="1396307"/>
                  </a:lnTo>
                  <a:lnTo>
                    <a:pt x="1037283" y="1378088"/>
                  </a:lnTo>
                  <a:lnTo>
                    <a:pt x="1077153" y="1357424"/>
                  </a:lnTo>
                  <a:lnTo>
                    <a:pt x="1115532" y="1334409"/>
                  </a:lnTo>
                  <a:lnTo>
                    <a:pt x="1152324" y="1309140"/>
                  </a:lnTo>
                  <a:lnTo>
                    <a:pt x="1187435" y="1281712"/>
                  </a:lnTo>
                  <a:lnTo>
                    <a:pt x="1220768" y="1252220"/>
                  </a:lnTo>
                  <a:lnTo>
                    <a:pt x="1252228" y="1220760"/>
                  </a:lnTo>
                  <a:lnTo>
                    <a:pt x="1281721" y="1187427"/>
                  </a:lnTo>
                  <a:lnTo>
                    <a:pt x="1309149" y="1152317"/>
                  </a:lnTo>
                  <a:lnTo>
                    <a:pt x="1334419" y="1115525"/>
                  </a:lnTo>
                  <a:lnTo>
                    <a:pt x="1357434" y="1077146"/>
                  </a:lnTo>
                  <a:lnTo>
                    <a:pt x="1378098" y="1037276"/>
                  </a:lnTo>
                  <a:lnTo>
                    <a:pt x="1396318" y="996011"/>
                  </a:lnTo>
                  <a:lnTo>
                    <a:pt x="1411996" y="953446"/>
                  </a:lnTo>
                  <a:lnTo>
                    <a:pt x="1425037" y="909676"/>
                  </a:lnTo>
                  <a:lnTo>
                    <a:pt x="1435347" y="864796"/>
                  </a:lnTo>
                  <a:lnTo>
                    <a:pt x="1442829" y="818904"/>
                  </a:lnTo>
                  <a:lnTo>
                    <a:pt x="1447389" y="772092"/>
                  </a:lnTo>
                  <a:lnTo>
                    <a:pt x="1448930" y="724458"/>
                  </a:lnTo>
                  <a:lnTo>
                    <a:pt x="1447389" y="676824"/>
                  </a:lnTo>
                  <a:lnTo>
                    <a:pt x="1442829" y="630013"/>
                  </a:lnTo>
                  <a:lnTo>
                    <a:pt x="1435347" y="584120"/>
                  </a:lnTo>
                  <a:lnTo>
                    <a:pt x="1425037" y="539241"/>
                  </a:lnTo>
                  <a:lnTo>
                    <a:pt x="1411996" y="495471"/>
                  </a:lnTo>
                  <a:lnTo>
                    <a:pt x="1396318" y="452906"/>
                  </a:lnTo>
                  <a:lnTo>
                    <a:pt x="1378098" y="411640"/>
                  </a:lnTo>
                  <a:lnTo>
                    <a:pt x="1357434" y="371771"/>
                  </a:lnTo>
                  <a:lnTo>
                    <a:pt x="1334419" y="333392"/>
                  </a:lnTo>
                  <a:lnTo>
                    <a:pt x="1309149" y="296600"/>
                  </a:lnTo>
                  <a:lnTo>
                    <a:pt x="1281721" y="261489"/>
                  </a:lnTo>
                  <a:lnTo>
                    <a:pt x="1252228" y="228156"/>
                  </a:lnTo>
                  <a:lnTo>
                    <a:pt x="1220768" y="196696"/>
                  </a:lnTo>
                  <a:lnTo>
                    <a:pt x="1187435" y="167204"/>
                  </a:lnTo>
                  <a:lnTo>
                    <a:pt x="1152324" y="139776"/>
                  </a:lnTo>
                  <a:lnTo>
                    <a:pt x="1115532" y="114507"/>
                  </a:lnTo>
                  <a:lnTo>
                    <a:pt x="1077153" y="91493"/>
                  </a:lnTo>
                  <a:lnTo>
                    <a:pt x="1037283" y="70829"/>
                  </a:lnTo>
                  <a:lnTo>
                    <a:pt x="996018" y="52610"/>
                  </a:lnTo>
                  <a:lnTo>
                    <a:pt x="953453" y="36932"/>
                  </a:lnTo>
                  <a:lnTo>
                    <a:pt x="909684" y="23891"/>
                  </a:lnTo>
                  <a:lnTo>
                    <a:pt x="864806" y="13582"/>
                  </a:lnTo>
                  <a:lnTo>
                    <a:pt x="818914" y="6100"/>
                  </a:lnTo>
                  <a:lnTo>
                    <a:pt x="772104" y="1540"/>
                  </a:lnTo>
                  <a:lnTo>
                    <a:pt x="724471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633208" y="4594776"/>
              <a:ext cx="403225" cy="170180"/>
            </a:xfrm>
            <a:custGeom>
              <a:avLst/>
              <a:gdLst/>
              <a:ahLst/>
              <a:cxnLst/>
              <a:rect l="l" t="t" r="r" b="b"/>
              <a:pathLst>
                <a:path w="403225" h="170179">
                  <a:moveTo>
                    <a:pt x="313194" y="0"/>
                  </a:moveTo>
                  <a:lnTo>
                    <a:pt x="89636" y="0"/>
                  </a:lnTo>
                  <a:lnTo>
                    <a:pt x="54778" y="7056"/>
                  </a:lnTo>
                  <a:lnTo>
                    <a:pt x="26282" y="26287"/>
                  </a:lnTo>
                  <a:lnTo>
                    <a:pt x="7054" y="54783"/>
                  </a:lnTo>
                  <a:lnTo>
                    <a:pt x="0" y="89636"/>
                  </a:lnTo>
                  <a:lnTo>
                    <a:pt x="0" y="143713"/>
                  </a:lnTo>
                  <a:lnTo>
                    <a:pt x="2032" y="153782"/>
                  </a:lnTo>
                  <a:lnTo>
                    <a:pt x="7577" y="162005"/>
                  </a:lnTo>
                  <a:lnTo>
                    <a:pt x="15800" y="167550"/>
                  </a:lnTo>
                  <a:lnTo>
                    <a:pt x="25869" y="169583"/>
                  </a:lnTo>
                  <a:lnTo>
                    <a:pt x="35939" y="167550"/>
                  </a:lnTo>
                  <a:lnTo>
                    <a:pt x="44162" y="162005"/>
                  </a:lnTo>
                  <a:lnTo>
                    <a:pt x="49706" y="153782"/>
                  </a:lnTo>
                  <a:lnTo>
                    <a:pt x="51739" y="143713"/>
                  </a:lnTo>
                  <a:lnTo>
                    <a:pt x="51739" y="89636"/>
                  </a:lnTo>
                  <a:lnTo>
                    <a:pt x="54723" y="74903"/>
                  </a:lnTo>
                  <a:lnTo>
                    <a:pt x="62853" y="62860"/>
                  </a:lnTo>
                  <a:lnTo>
                    <a:pt x="74901" y="54734"/>
                  </a:lnTo>
                  <a:lnTo>
                    <a:pt x="89636" y="51752"/>
                  </a:lnTo>
                  <a:lnTo>
                    <a:pt x="313194" y="51752"/>
                  </a:lnTo>
                  <a:lnTo>
                    <a:pt x="327929" y="54734"/>
                  </a:lnTo>
                  <a:lnTo>
                    <a:pt x="339977" y="62860"/>
                  </a:lnTo>
                  <a:lnTo>
                    <a:pt x="348107" y="74903"/>
                  </a:lnTo>
                  <a:lnTo>
                    <a:pt x="351091" y="89636"/>
                  </a:lnTo>
                  <a:lnTo>
                    <a:pt x="351091" y="143713"/>
                  </a:lnTo>
                  <a:lnTo>
                    <a:pt x="353124" y="153782"/>
                  </a:lnTo>
                  <a:lnTo>
                    <a:pt x="358668" y="162005"/>
                  </a:lnTo>
                  <a:lnTo>
                    <a:pt x="366891" y="167550"/>
                  </a:lnTo>
                  <a:lnTo>
                    <a:pt x="376961" y="169583"/>
                  </a:lnTo>
                  <a:lnTo>
                    <a:pt x="387031" y="167550"/>
                  </a:lnTo>
                  <a:lnTo>
                    <a:pt x="395254" y="162005"/>
                  </a:lnTo>
                  <a:lnTo>
                    <a:pt x="400798" y="153782"/>
                  </a:lnTo>
                  <a:lnTo>
                    <a:pt x="402831" y="143713"/>
                  </a:lnTo>
                  <a:lnTo>
                    <a:pt x="402831" y="89636"/>
                  </a:lnTo>
                  <a:lnTo>
                    <a:pt x="395776" y="54783"/>
                  </a:lnTo>
                  <a:lnTo>
                    <a:pt x="376548" y="26287"/>
                  </a:lnTo>
                  <a:lnTo>
                    <a:pt x="348053" y="7056"/>
                  </a:lnTo>
                  <a:lnTo>
                    <a:pt x="313194" y="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416250" y="4738488"/>
              <a:ext cx="836930" cy="593090"/>
            </a:xfrm>
            <a:custGeom>
              <a:avLst/>
              <a:gdLst/>
              <a:ahLst/>
              <a:cxnLst/>
              <a:rect l="l" t="t" r="r" b="b"/>
              <a:pathLst>
                <a:path w="836929" h="593089">
                  <a:moveTo>
                    <a:pt x="767727" y="0"/>
                  </a:moveTo>
                  <a:lnTo>
                    <a:pt x="69011" y="0"/>
                  </a:lnTo>
                  <a:lnTo>
                    <a:pt x="42149" y="5423"/>
                  </a:lnTo>
                  <a:lnTo>
                    <a:pt x="20213" y="20213"/>
                  </a:lnTo>
                  <a:lnTo>
                    <a:pt x="5423" y="42149"/>
                  </a:lnTo>
                  <a:lnTo>
                    <a:pt x="0" y="69011"/>
                  </a:lnTo>
                  <a:lnTo>
                    <a:pt x="0" y="523849"/>
                  </a:lnTo>
                  <a:lnTo>
                    <a:pt x="5423" y="550716"/>
                  </a:lnTo>
                  <a:lnTo>
                    <a:pt x="20213" y="572652"/>
                  </a:lnTo>
                  <a:lnTo>
                    <a:pt x="42149" y="587439"/>
                  </a:lnTo>
                  <a:lnTo>
                    <a:pt x="69011" y="592861"/>
                  </a:lnTo>
                  <a:lnTo>
                    <a:pt x="767727" y="592861"/>
                  </a:lnTo>
                  <a:lnTo>
                    <a:pt x="794589" y="587439"/>
                  </a:lnTo>
                  <a:lnTo>
                    <a:pt x="816525" y="572652"/>
                  </a:lnTo>
                  <a:lnTo>
                    <a:pt x="831316" y="550716"/>
                  </a:lnTo>
                  <a:lnTo>
                    <a:pt x="836739" y="523849"/>
                  </a:lnTo>
                  <a:lnTo>
                    <a:pt x="836739" y="69011"/>
                  </a:lnTo>
                  <a:lnTo>
                    <a:pt x="831316" y="42149"/>
                  </a:lnTo>
                  <a:lnTo>
                    <a:pt x="816525" y="20213"/>
                  </a:lnTo>
                  <a:lnTo>
                    <a:pt x="794589" y="5423"/>
                  </a:lnTo>
                  <a:lnTo>
                    <a:pt x="767727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81145" y="4880978"/>
              <a:ext cx="307340" cy="307340"/>
            </a:xfrm>
            <a:custGeom>
              <a:avLst/>
              <a:gdLst/>
              <a:ahLst/>
              <a:cxnLst/>
              <a:rect l="l" t="t" r="r" b="b"/>
              <a:pathLst>
                <a:path w="307339" h="307339">
                  <a:moveTo>
                    <a:pt x="306946" y="97790"/>
                  </a:moveTo>
                  <a:lnTo>
                    <a:pt x="209638" y="97790"/>
                  </a:lnTo>
                  <a:lnTo>
                    <a:pt x="209638" y="0"/>
                  </a:lnTo>
                  <a:lnTo>
                    <a:pt x="97307" y="0"/>
                  </a:lnTo>
                  <a:lnTo>
                    <a:pt x="97307" y="97790"/>
                  </a:lnTo>
                  <a:lnTo>
                    <a:pt x="0" y="97790"/>
                  </a:lnTo>
                  <a:lnTo>
                    <a:pt x="0" y="209550"/>
                  </a:lnTo>
                  <a:lnTo>
                    <a:pt x="97307" y="209550"/>
                  </a:lnTo>
                  <a:lnTo>
                    <a:pt x="97307" y="307340"/>
                  </a:lnTo>
                  <a:lnTo>
                    <a:pt x="209638" y="307340"/>
                  </a:lnTo>
                  <a:lnTo>
                    <a:pt x="209638" y="209550"/>
                  </a:lnTo>
                  <a:lnTo>
                    <a:pt x="306946" y="209550"/>
                  </a:lnTo>
                  <a:lnTo>
                    <a:pt x="306946" y="97790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103507" y="6944621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64" y="0"/>
                  </a:moveTo>
                  <a:lnTo>
                    <a:pt x="681549" y="1549"/>
                  </a:lnTo>
                  <a:lnTo>
                    <a:pt x="634370" y="6135"/>
                  </a:lnTo>
                  <a:lnTo>
                    <a:pt x="588123" y="13662"/>
                  </a:lnTo>
                  <a:lnTo>
                    <a:pt x="542904" y="24033"/>
                  </a:lnTo>
                  <a:lnTo>
                    <a:pt x="498807" y="37154"/>
                  </a:lnTo>
                  <a:lnTo>
                    <a:pt x="455928" y="52927"/>
                  </a:lnTo>
                  <a:lnTo>
                    <a:pt x="414364" y="71259"/>
                  </a:lnTo>
                  <a:lnTo>
                    <a:pt x="374210" y="92053"/>
                  </a:lnTo>
                  <a:lnTo>
                    <a:pt x="335562" y="115213"/>
                  </a:lnTo>
                  <a:lnTo>
                    <a:pt x="298515" y="140644"/>
                  </a:lnTo>
                  <a:lnTo>
                    <a:pt x="263164" y="168251"/>
                  </a:lnTo>
                  <a:lnTo>
                    <a:pt x="229606" y="197937"/>
                  </a:lnTo>
                  <a:lnTo>
                    <a:pt x="197937" y="229606"/>
                  </a:lnTo>
                  <a:lnTo>
                    <a:pt x="168251" y="263164"/>
                  </a:lnTo>
                  <a:lnTo>
                    <a:pt x="140644" y="298515"/>
                  </a:lnTo>
                  <a:lnTo>
                    <a:pt x="115213" y="335562"/>
                  </a:lnTo>
                  <a:lnTo>
                    <a:pt x="92053" y="374210"/>
                  </a:lnTo>
                  <a:lnTo>
                    <a:pt x="71259" y="414364"/>
                  </a:lnTo>
                  <a:lnTo>
                    <a:pt x="52927" y="455928"/>
                  </a:lnTo>
                  <a:lnTo>
                    <a:pt x="37154" y="498807"/>
                  </a:lnTo>
                  <a:lnTo>
                    <a:pt x="24033" y="542904"/>
                  </a:lnTo>
                  <a:lnTo>
                    <a:pt x="13662" y="588123"/>
                  </a:lnTo>
                  <a:lnTo>
                    <a:pt x="6135" y="634370"/>
                  </a:lnTo>
                  <a:lnTo>
                    <a:pt x="1549" y="681549"/>
                  </a:lnTo>
                  <a:lnTo>
                    <a:pt x="0" y="729564"/>
                  </a:lnTo>
                  <a:lnTo>
                    <a:pt x="1549" y="777578"/>
                  </a:lnTo>
                  <a:lnTo>
                    <a:pt x="6135" y="824757"/>
                  </a:lnTo>
                  <a:lnTo>
                    <a:pt x="13662" y="871004"/>
                  </a:lnTo>
                  <a:lnTo>
                    <a:pt x="24033" y="916224"/>
                  </a:lnTo>
                  <a:lnTo>
                    <a:pt x="37154" y="960321"/>
                  </a:lnTo>
                  <a:lnTo>
                    <a:pt x="52927" y="1003199"/>
                  </a:lnTo>
                  <a:lnTo>
                    <a:pt x="71259" y="1044763"/>
                  </a:lnTo>
                  <a:lnTo>
                    <a:pt x="92053" y="1084917"/>
                  </a:lnTo>
                  <a:lnTo>
                    <a:pt x="115213" y="1123566"/>
                  </a:lnTo>
                  <a:lnTo>
                    <a:pt x="140644" y="1160613"/>
                  </a:lnTo>
                  <a:lnTo>
                    <a:pt x="168251" y="1195963"/>
                  </a:lnTo>
                  <a:lnTo>
                    <a:pt x="197937" y="1229521"/>
                  </a:lnTo>
                  <a:lnTo>
                    <a:pt x="229606" y="1261191"/>
                  </a:lnTo>
                  <a:lnTo>
                    <a:pt x="263164" y="1290877"/>
                  </a:lnTo>
                  <a:lnTo>
                    <a:pt x="298515" y="1318483"/>
                  </a:lnTo>
                  <a:lnTo>
                    <a:pt x="335562" y="1343914"/>
                  </a:lnTo>
                  <a:lnTo>
                    <a:pt x="374210" y="1367074"/>
                  </a:lnTo>
                  <a:lnTo>
                    <a:pt x="414364" y="1387868"/>
                  </a:lnTo>
                  <a:lnTo>
                    <a:pt x="455928" y="1406200"/>
                  </a:lnTo>
                  <a:lnTo>
                    <a:pt x="498807" y="1421974"/>
                  </a:lnTo>
                  <a:lnTo>
                    <a:pt x="542904" y="1435094"/>
                  </a:lnTo>
                  <a:lnTo>
                    <a:pt x="588123" y="1445465"/>
                  </a:lnTo>
                  <a:lnTo>
                    <a:pt x="634370" y="1452992"/>
                  </a:lnTo>
                  <a:lnTo>
                    <a:pt x="681549" y="1457578"/>
                  </a:lnTo>
                  <a:lnTo>
                    <a:pt x="729564" y="1459128"/>
                  </a:lnTo>
                  <a:lnTo>
                    <a:pt x="777578" y="1457578"/>
                  </a:lnTo>
                  <a:lnTo>
                    <a:pt x="824757" y="1452992"/>
                  </a:lnTo>
                  <a:lnTo>
                    <a:pt x="871004" y="1445465"/>
                  </a:lnTo>
                  <a:lnTo>
                    <a:pt x="916224" y="1435094"/>
                  </a:lnTo>
                  <a:lnTo>
                    <a:pt x="960321" y="1421974"/>
                  </a:lnTo>
                  <a:lnTo>
                    <a:pt x="1003199" y="1406200"/>
                  </a:lnTo>
                  <a:lnTo>
                    <a:pt x="1044763" y="1387868"/>
                  </a:lnTo>
                  <a:lnTo>
                    <a:pt x="1084917" y="1367074"/>
                  </a:lnTo>
                  <a:lnTo>
                    <a:pt x="1123566" y="1343914"/>
                  </a:lnTo>
                  <a:lnTo>
                    <a:pt x="1160613" y="1318483"/>
                  </a:lnTo>
                  <a:lnTo>
                    <a:pt x="1195963" y="1290877"/>
                  </a:lnTo>
                  <a:lnTo>
                    <a:pt x="1229521" y="1261191"/>
                  </a:lnTo>
                  <a:lnTo>
                    <a:pt x="1261191" y="1229521"/>
                  </a:lnTo>
                  <a:lnTo>
                    <a:pt x="1290877" y="1195963"/>
                  </a:lnTo>
                  <a:lnTo>
                    <a:pt x="1318483" y="1160613"/>
                  </a:lnTo>
                  <a:lnTo>
                    <a:pt x="1343914" y="1123566"/>
                  </a:lnTo>
                  <a:lnTo>
                    <a:pt x="1367074" y="1084917"/>
                  </a:lnTo>
                  <a:lnTo>
                    <a:pt x="1387868" y="1044763"/>
                  </a:lnTo>
                  <a:lnTo>
                    <a:pt x="1406200" y="1003199"/>
                  </a:lnTo>
                  <a:lnTo>
                    <a:pt x="1421974" y="960321"/>
                  </a:lnTo>
                  <a:lnTo>
                    <a:pt x="1435094" y="916224"/>
                  </a:lnTo>
                  <a:lnTo>
                    <a:pt x="1445465" y="871004"/>
                  </a:lnTo>
                  <a:lnTo>
                    <a:pt x="1452992" y="824757"/>
                  </a:lnTo>
                  <a:lnTo>
                    <a:pt x="1457578" y="777578"/>
                  </a:lnTo>
                  <a:lnTo>
                    <a:pt x="1459128" y="729564"/>
                  </a:lnTo>
                  <a:lnTo>
                    <a:pt x="1457578" y="681549"/>
                  </a:lnTo>
                  <a:lnTo>
                    <a:pt x="1452992" y="634370"/>
                  </a:lnTo>
                  <a:lnTo>
                    <a:pt x="1445465" y="588123"/>
                  </a:lnTo>
                  <a:lnTo>
                    <a:pt x="1435094" y="542904"/>
                  </a:lnTo>
                  <a:lnTo>
                    <a:pt x="1421974" y="498807"/>
                  </a:lnTo>
                  <a:lnTo>
                    <a:pt x="1406200" y="455928"/>
                  </a:lnTo>
                  <a:lnTo>
                    <a:pt x="1387868" y="414364"/>
                  </a:lnTo>
                  <a:lnTo>
                    <a:pt x="1367074" y="374210"/>
                  </a:lnTo>
                  <a:lnTo>
                    <a:pt x="1343914" y="335562"/>
                  </a:lnTo>
                  <a:lnTo>
                    <a:pt x="1318483" y="298515"/>
                  </a:lnTo>
                  <a:lnTo>
                    <a:pt x="1290877" y="263164"/>
                  </a:lnTo>
                  <a:lnTo>
                    <a:pt x="1261191" y="229606"/>
                  </a:lnTo>
                  <a:lnTo>
                    <a:pt x="1229521" y="197937"/>
                  </a:lnTo>
                  <a:lnTo>
                    <a:pt x="1195963" y="168251"/>
                  </a:lnTo>
                  <a:lnTo>
                    <a:pt x="1160613" y="140644"/>
                  </a:lnTo>
                  <a:lnTo>
                    <a:pt x="1123566" y="115213"/>
                  </a:lnTo>
                  <a:lnTo>
                    <a:pt x="1084917" y="92053"/>
                  </a:lnTo>
                  <a:lnTo>
                    <a:pt x="1044763" y="71259"/>
                  </a:lnTo>
                  <a:lnTo>
                    <a:pt x="1003199" y="52927"/>
                  </a:lnTo>
                  <a:lnTo>
                    <a:pt x="960321" y="37154"/>
                  </a:lnTo>
                  <a:lnTo>
                    <a:pt x="916224" y="24033"/>
                  </a:lnTo>
                  <a:lnTo>
                    <a:pt x="871004" y="13662"/>
                  </a:lnTo>
                  <a:lnTo>
                    <a:pt x="824757" y="6135"/>
                  </a:lnTo>
                  <a:lnTo>
                    <a:pt x="777578" y="1549"/>
                  </a:lnTo>
                  <a:lnTo>
                    <a:pt x="729564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341137" y="7460531"/>
              <a:ext cx="1045844" cy="282575"/>
            </a:xfrm>
            <a:custGeom>
              <a:avLst/>
              <a:gdLst/>
              <a:ahLst/>
              <a:cxnLst/>
              <a:rect l="l" t="t" r="r" b="b"/>
              <a:pathLst>
                <a:path w="1045845" h="282575">
                  <a:moveTo>
                    <a:pt x="526326" y="140703"/>
                  </a:moveTo>
                  <a:lnTo>
                    <a:pt x="83375" y="140703"/>
                  </a:lnTo>
                  <a:lnTo>
                    <a:pt x="0" y="248043"/>
                  </a:lnTo>
                  <a:lnTo>
                    <a:pt x="0" y="282435"/>
                  </a:lnTo>
                  <a:lnTo>
                    <a:pt x="101092" y="282435"/>
                  </a:lnTo>
                  <a:lnTo>
                    <a:pt x="119295" y="248043"/>
                  </a:lnTo>
                  <a:lnTo>
                    <a:pt x="146169" y="220946"/>
                  </a:lnTo>
                  <a:lnTo>
                    <a:pt x="179653" y="203295"/>
                  </a:lnTo>
                  <a:lnTo>
                    <a:pt x="217830" y="196976"/>
                  </a:lnTo>
                  <a:lnTo>
                    <a:pt x="526326" y="196976"/>
                  </a:lnTo>
                  <a:lnTo>
                    <a:pt x="526326" y="140703"/>
                  </a:lnTo>
                  <a:close/>
                </a:path>
                <a:path w="1045845" h="282575">
                  <a:moveTo>
                    <a:pt x="526326" y="196976"/>
                  </a:moveTo>
                  <a:lnTo>
                    <a:pt x="217830" y="196976"/>
                  </a:lnTo>
                  <a:lnTo>
                    <a:pt x="255999" y="203295"/>
                  </a:lnTo>
                  <a:lnTo>
                    <a:pt x="289480" y="220946"/>
                  </a:lnTo>
                  <a:lnTo>
                    <a:pt x="316352" y="248043"/>
                  </a:lnTo>
                  <a:lnTo>
                    <a:pt x="334556" y="282435"/>
                  </a:lnTo>
                  <a:lnTo>
                    <a:pt x="747280" y="282435"/>
                  </a:lnTo>
                  <a:lnTo>
                    <a:pt x="757209" y="263677"/>
                  </a:lnTo>
                  <a:lnTo>
                    <a:pt x="526326" y="263677"/>
                  </a:lnTo>
                  <a:lnTo>
                    <a:pt x="526326" y="196976"/>
                  </a:lnTo>
                  <a:close/>
                </a:path>
                <a:path w="1045845" h="282575">
                  <a:moveTo>
                    <a:pt x="1043456" y="196976"/>
                  </a:moveTo>
                  <a:lnTo>
                    <a:pt x="864006" y="196976"/>
                  </a:lnTo>
                  <a:lnTo>
                    <a:pt x="902183" y="203295"/>
                  </a:lnTo>
                  <a:lnTo>
                    <a:pt x="935667" y="220946"/>
                  </a:lnTo>
                  <a:lnTo>
                    <a:pt x="962540" y="248043"/>
                  </a:lnTo>
                  <a:lnTo>
                    <a:pt x="980744" y="282435"/>
                  </a:lnTo>
                  <a:lnTo>
                    <a:pt x="1045362" y="282435"/>
                  </a:lnTo>
                  <a:lnTo>
                    <a:pt x="1045362" y="211569"/>
                  </a:lnTo>
                  <a:lnTo>
                    <a:pt x="1043456" y="196976"/>
                  </a:lnTo>
                  <a:close/>
                </a:path>
                <a:path w="1045845" h="282575">
                  <a:moveTo>
                    <a:pt x="737895" y="0"/>
                  </a:moveTo>
                  <a:lnTo>
                    <a:pt x="564896" y="0"/>
                  </a:lnTo>
                  <a:lnTo>
                    <a:pt x="553903" y="2361"/>
                  </a:lnTo>
                  <a:lnTo>
                    <a:pt x="544961" y="8729"/>
                  </a:lnTo>
                  <a:lnTo>
                    <a:pt x="538951" y="18029"/>
                  </a:lnTo>
                  <a:lnTo>
                    <a:pt x="536960" y="28130"/>
                  </a:lnTo>
                  <a:lnTo>
                    <a:pt x="536867" y="28604"/>
                  </a:lnTo>
                  <a:lnTo>
                    <a:pt x="536752" y="263677"/>
                  </a:lnTo>
                  <a:lnTo>
                    <a:pt x="757209" y="263677"/>
                  </a:lnTo>
                  <a:lnTo>
                    <a:pt x="765484" y="248043"/>
                  </a:lnTo>
                  <a:lnTo>
                    <a:pt x="792356" y="220946"/>
                  </a:lnTo>
                  <a:lnTo>
                    <a:pt x="825836" y="203295"/>
                  </a:lnTo>
                  <a:lnTo>
                    <a:pt x="864006" y="196976"/>
                  </a:lnTo>
                  <a:lnTo>
                    <a:pt x="1043456" y="196976"/>
                  </a:lnTo>
                  <a:lnTo>
                    <a:pt x="1042610" y="190496"/>
                  </a:lnTo>
                  <a:lnTo>
                    <a:pt x="1033506" y="171965"/>
                  </a:lnTo>
                  <a:lnTo>
                    <a:pt x="1019126" y="157342"/>
                  </a:lnTo>
                  <a:lnTo>
                    <a:pt x="1000544" y="147993"/>
                  </a:lnTo>
                  <a:lnTo>
                    <a:pt x="849414" y="147993"/>
                  </a:lnTo>
                  <a:lnTo>
                    <a:pt x="845871" y="140703"/>
                  </a:lnTo>
                  <a:lnTo>
                    <a:pt x="562800" y="140703"/>
                  </a:lnTo>
                  <a:lnTo>
                    <a:pt x="562800" y="28130"/>
                  </a:lnTo>
                  <a:lnTo>
                    <a:pt x="563841" y="27089"/>
                  </a:lnTo>
                  <a:lnTo>
                    <a:pt x="788947" y="27089"/>
                  </a:lnTo>
                  <a:lnTo>
                    <a:pt x="785238" y="21543"/>
                  </a:lnTo>
                  <a:lnTo>
                    <a:pt x="771640" y="10031"/>
                  </a:lnTo>
                  <a:lnTo>
                    <a:pt x="755502" y="2621"/>
                  </a:lnTo>
                  <a:lnTo>
                    <a:pt x="737895" y="0"/>
                  </a:lnTo>
                  <a:close/>
                </a:path>
                <a:path w="1045845" h="282575">
                  <a:moveTo>
                    <a:pt x="788947" y="27089"/>
                  </a:moveTo>
                  <a:lnTo>
                    <a:pt x="738936" y="27089"/>
                  </a:lnTo>
                  <a:lnTo>
                    <a:pt x="749425" y="28604"/>
                  </a:lnTo>
                  <a:lnTo>
                    <a:pt x="758742" y="32954"/>
                  </a:lnTo>
                  <a:lnTo>
                    <a:pt x="766497" y="39846"/>
                  </a:lnTo>
                  <a:lnTo>
                    <a:pt x="772299" y="48983"/>
                  </a:lnTo>
                  <a:lnTo>
                    <a:pt x="817105" y="140703"/>
                  </a:lnTo>
                  <a:lnTo>
                    <a:pt x="845871" y="140703"/>
                  </a:lnTo>
                  <a:lnTo>
                    <a:pt x="795223" y="36474"/>
                  </a:lnTo>
                  <a:lnTo>
                    <a:pt x="788947" y="27089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292144" y="7756524"/>
              <a:ext cx="1143635" cy="62865"/>
            </a:xfrm>
            <a:custGeom>
              <a:avLst/>
              <a:gdLst/>
              <a:ahLst/>
              <a:cxnLst/>
              <a:rect l="l" t="t" r="r" b="b"/>
              <a:pathLst>
                <a:path w="1143635" h="62865">
                  <a:moveTo>
                    <a:pt x="145910" y="0"/>
                  </a:moveTo>
                  <a:lnTo>
                    <a:pt x="30226" y="0"/>
                  </a:lnTo>
                  <a:lnTo>
                    <a:pt x="18465" y="2400"/>
                  </a:lnTo>
                  <a:lnTo>
                    <a:pt x="8864" y="8991"/>
                  </a:lnTo>
                  <a:lnTo>
                    <a:pt x="2374" y="18910"/>
                  </a:lnTo>
                  <a:lnTo>
                    <a:pt x="0" y="31267"/>
                  </a:lnTo>
                  <a:lnTo>
                    <a:pt x="2362" y="43192"/>
                  </a:lnTo>
                  <a:lnTo>
                    <a:pt x="8724" y="53162"/>
                  </a:lnTo>
                  <a:lnTo>
                    <a:pt x="18034" y="59994"/>
                  </a:lnTo>
                  <a:lnTo>
                    <a:pt x="29184" y="62534"/>
                  </a:lnTo>
                  <a:lnTo>
                    <a:pt x="145910" y="62534"/>
                  </a:lnTo>
                  <a:lnTo>
                    <a:pt x="144538" y="54864"/>
                  </a:lnTo>
                  <a:lnTo>
                    <a:pt x="143573" y="47294"/>
                  </a:lnTo>
                  <a:lnTo>
                    <a:pt x="142976" y="39522"/>
                  </a:lnTo>
                  <a:lnTo>
                    <a:pt x="142786" y="31267"/>
                  </a:lnTo>
                  <a:lnTo>
                    <a:pt x="142976" y="23012"/>
                  </a:lnTo>
                  <a:lnTo>
                    <a:pt x="143573" y="15240"/>
                  </a:lnTo>
                  <a:lnTo>
                    <a:pt x="144538" y="7670"/>
                  </a:lnTo>
                  <a:lnTo>
                    <a:pt x="145910" y="0"/>
                  </a:lnTo>
                  <a:close/>
                </a:path>
                <a:path w="1143635" h="62865">
                  <a:moveTo>
                    <a:pt x="793153" y="0"/>
                  </a:moveTo>
                  <a:lnTo>
                    <a:pt x="387718" y="0"/>
                  </a:lnTo>
                  <a:lnTo>
                    <a:pt x="389077" y="7670"/>
                  </a:lnTo>
                  <a:lnTo>
                    <a:pt x="390055" y="15252"/>
                  </a:lnTo>
                  <a:lnTo>
                    <a:pt x="390639" y="23012"/>
                  </a:lnTo>
                  <a:lnTo>
                    <a:pt x="390842" y="31267"/>
                  </a:lnTo>
                  <a:lnTo>
                    <a:pt x="390639" y="39522"/>
                  </a:lnTo>
                  <a:lnTo>
                    <a:pt x="390055" y="47294"/>
                  </a:lnTo>
                  <a:lnTo>
                    <a:pt x="389077" y="54864"/>
                  </a:lnTo>
                  <a:lnTo>
                    <a:pt x="387718" y="62534"/>
                  </a:lnTo>
                  <a:lnTo>
                    <a:pt x="793153" y="62534"/>
                  </a:lnTo>
                  <a:lnTo>
                    <a:pt x="791768" y="54864"/>
                  </a:lnTo>
                  <a:lnTo>
                    <a:pt x="790790" y="47294"/>
                  </a:lnTo>
                  <a:lnTo>
                    <a:pt x="790206" y="39522"/>
                  </a:lnTo>
                  <a:lnTo>
                    <a:pt x="790016" y="31267"/>
                  </a:lnTo>
                  <a:lnTo>
                    <a:pt x="790206" y="23012"/>
                  </a:lnTo>
                  <a:lnTo>
                    <a:pt x="790790" y="15252"/>
                  </a:lnTo>
                  <a:lnTo>
                    <a:pt x="791768" y="7670"/>
                  </a:lnTo>
                  <a:lnTo>
                    <a:pt x="793153" y="0"/>
                  </a:lnTo>
                  <a:close/>
                </a:path>
                <a:path w="1143635" h="62865">
                  <a:moveTo>
                    <a:pt x="1143330" y="31267"/>
                  </a:moveTo>
                  <a:lnTo>
                    <a:pt x="1140968" y="19354"/>
                  </a:lnTo>
                  <a:lnTo>
                    <a:pt x="1134605" y="9385"/>
                  </a:lnTo>
                  <a:lnTo>
                    <a:pt x="1125308" y="2540"/>
                  </a:lnTo>
                  <a:lnTo>
                    <a:pt x="1114145" y="0"/>
                  </a:lnTo>
                  <a:lnTo>
                    <a:pt x="1034935" y="0"/>
                  </a:lnTo>
                  <a:lnTo>
                    <a:pt x="1036307" y="7670"/>
                  </a:lnTo>
                  <a:lnTo>
                    <a:pt x="1037285" y="15252"/>
                  </a:lnTo>
                  <a:lnTo>
                    <a:pt x="1037869" y="23012"/>
                  </a:lnTo>
                  <a:lnTo>
                    <a:pt x="1038059" y="31267"/>
                  </a:lnTo>
                  <a:lnTo>
                    <a:pt x="1037869" y="39522"/>
                  </a:lnTo>
                  <a:lnTo>
                    <a:pt x="1037285" y="47294"/>
                  </a:lnTo>
                  <a:lnTo>
                    <a:pt x="1036307" y="54864"/>
                  </a:lnTo>
                  <a:lnTo>
                    <a:pt x="1034935" y="62534"/>
                  </a:lnTo>
                  <a:lnTo>
                    <a:pt x="1114145" y="62534"/>
                  </a:lnTo>
                  <a:lnTo>
                    <a:pt x="1125740" y="60147"/>
                  </a:lnTo>
                  <a:lnTo>
                    <a:pt x="1134999" y="53543"/>
                  </a:lnTo>
                  <a:lnTo>
                    <a:pt x="1141120" y="43637"/>
                  </a:lnTo>
                  <a:lnTo>
                    <a:pt x="1143330" y="31267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451606" y="7675232"/>
              <a:ext cx="863600" cy="225425"/>
            </a:xfrm>
            <a:custGeom>
              <a:avLst/>
              <a:gdLst/>
              <a:ahLst/>
              <a:cxnLst/>
              <a:rect l="l" t="t" r="r" b="b"/>
              <a:pathLst>
                <a:path w="863600" h="225425">
                  <a:moveTo>
                    <a:pt x="216789" y="112560"/>
                  </a:moveTo>
                  <a:lnTo>
                    <a:pt x="208203" y="68592"/>
                  </a:lnTo>
                  <a:lnTo>
                    <a:pt x="192011" y="43776"/>
                  </a:lnTo>
                  <a:lnTo>
                    <a:pt x="184873" y="32829"/>
                  </a:lnTo>
                  <a:lnTo>
                    <a:pt x="175094" y="26022"/>
                  </a:lnTo>
                  <a:lnTo>
                    <a:pt x="175094" y="112560"/>
                  </a:lnTo>
                  <a:lnTo>
                    <a:pt x="169799" y="139141"/>
                  </a:lnTo>
                  <a:lnTo>
                    <a:pt x="155422" y="161023"/>
                  </a:lnTo>
                  <a:lnTo>
                    <a:pt x="134200" y="175869"/>
                  </a:lnTo>
                  <a:lnTo>
                    <a:pt x="108394" y="181343"/>
                  </a:lnTo>
                  <a:lnTo>
                    <a:pt x="82588" y="176022"/>
                  </a:lnTo>
                  <a:lnTo>
                    <a:pt x="61366" y="161417"/>
                  </a:lnTo>
                  <a:lnTo>
                    <a:pt x="46990" y="139573"/>
                  </a:lnTo>
                  <a:lnTo>
                    <a:pt x="41694" y="112560"/>
                  </a:lnTo>
                  <a:lnTo>
                    <a:pt x="46812" y="85547"/>
                  </a:lnTo>
                  <a:lnTo>
                    <a:pt x="46837" y="85407"/>
                  </a:lnTo>
                  <a:lnTo>
                    <a:pt x="60972" y="63322"/>
                  </a:lnTo>
                  <a:lnTo>
                    <a:pt x="82143" y="48666"/>
                  </a:lnTo>
                  <a:lnTo>
                    <a:pt x="108394" y="43776"/>
                  </a:lnTo>
                  <a:lnTo>
                    <a:pt x="134200" y="49110"/>
                  </a:lnTo>
                  <a:lnTo>
                    <a:pt x="155422" y="63715"/>
                  </a:lnTo>
                  <a:lnTo>
                    <a:pt x="169710" y="85407"/>
                  </a:lnTo>
                  <a:lnTo>
                    <a:pt x="169799" y="85547"/>
                  </a:lnTo>
                  <a:lnTo>
                    <a:pt x="175094" y="112560"/>
                  </a:lnTo>
                  <a:lnTo>
                    <a:pt x="175094" y="26022"/>
                  </a:lnTo>
                  <a:lnTo>
                    <a:pt x="150393" y="8801"/>
                  </a:lnTo>
                  <a:lnTo>
                    <a:pt x="108394" y="0"/>
                  </a:lnTo>
                  <a:lnTo>
                    <a:pt x="65951" y="8801"/>
                  </a:lnTo>
                  <a:lnTo>
                    <a:pt x="31534" y="32829"/>
                  </a:lnTo>
                  <a:lnTo>
                    <a:pt x="8432" y="68592"/>
                  </a:lnTo>
                  <a:lnTo>
                    <a:pt x="0" y="112560"/>
                  </a:lnTo>
                  <a:lnTo>
                    <a:pt x="8432" y="156095"/>
                  </a:lnTo>
                  <a:lnTo>
                    <a:pt x="31534" y="191897"/>
                  </a:lnTo>
                  <a:lnTo>
                    <a:pt x="65951" y="216179"/>
                  </a:lnTo>
                  <a:lnTo>
                    <a:pt x="108394" y="225120"/>
                  </a:lnTo>
                  <a:lnTo>
                    <a:pt x="150837" y="216331"/>
                  </a:lnTo>
                  <a:lnTo>
                    <a:pt x="185267" y="192290"/>
                  </a:lnTo>
                  <a:lnTo>
                    <a:pt x="192328" y="181343"/>
                  </a:lnTo>
                  <a:lnTo>
                    <a:pt x="208356" y="156527"/>
                  </a:lnTo>
                  <a:lnTo>
                    <a:pt x="216789" y="112560"/>
                  </a:lnTo>
                  <a:close/>
                </a:path>
                <a:path w="863600" h="225425">
                  <a:moveTo>
                    <a:pt x="862977" y="112560"/>
                  </a:moveTo>
                  <a:lnTo>
                    <a:pt x="854392" y="68592"/>
                  </a:lnTo>
                  <a:lnTo>
                    <a:pt x="838200" y="43776"/>
                  </a:lnTo>
                  <a:lnTo>
                    <a:pt x="831062" y="32829"/>
                  </a:lnTo>
                  <a:lnTo>
                    <a:pt x="821283" y="26022"/>
                  </a:lnTo>
                  <a:lnTo>
                    <a:pt x="821283" y="112560"/>
                  </a:lnTo>
                  <a:lnTo>
                    <a:pt x="815987" y="139141"/>
                  </a:lnTo>
                  <a:lnTo>
                    <a:pt x="801611" y="161023"/>
                  </a:lnTo>
                  <a:lnTo>
                    <a:pt x="780389" y="175869"/>
                  </a:lnTo>
                  <a:lnTo>
                    <a:pt x="754583" y="181343"/>
                  </a:lnTo>
                  <a:lnTo>
                    <a:pt x="728776" y="176022"/>
                  </a:lnTo>
                  <a:lnTo>
                    <a:pt x="707555" y="161417"/>
                  </a:lnTo>
                  <a:lnTo>
                    <a:pt x="693178" y="139573"/>
                  </a:lnTo>
                  <a:lnTo>
                    <a:pt x="687882" y="112560"/>
                  </a:lnTo>
                  <a:lnTo>
                    <a:pt x="693140" y="85547"/>
                  </a:lnTo>
                  <a:lnTo>
                    <a:pt x="693178" y="85407"/>
                  </a:lnTo>
                  <a:lnTo>
                    <a:pt x="707555" y="63322"/>
                  </a:lnTo>
                  <a:lnTo>
                    <a:pt x="728776" y="48666"/>
                  </a:lnTo>
                  <a:lnTo>
                    <a:pt x="754583" y="43776"/>
                  </a:lnTo>
                  <a:lnTo>
                    <a:pt x="780389" y="49110"/>
                  </a:lnTo>
                  <a:lnTo>
                    <a:pt x="801611" y="63715"/>
                  </a:lnTo>
                  <a:lnTo>
                    <a:pt x="815886" y="85407"/>
                  </a:lnTo>
                  <a:lnTo>
                    <a:pt x="815987" y="85547"/>
                  </a:lnTo>
                  <a:lnTo>
                    <a:pt x="821283" y="112560"/>
                  </a:lnTo>
                  <a:lnTo>
                    <a:pt x="821283" y="26022"/>
                  </a:lnTo>
                  <a:lnTo>
                    <a:pt x="796582" y="8801"/>
                  </a:lnTo>
                  <a:lnTo>
                    <a:pt x="754583" y="0"/>
                  </a:lnTo>
                  <a:lnTo>
                    <a:pt x="712139" y="8801"/>
                  </a:lnTo>
                  <a:lnTo>
                    <a:pt x="677710" y="32829"/>
                  </a:lnTo>
                  <a:lnTo>
                    <a:pt x="654621" y="68592"/>
                  </a:lnTo>
                  <a:lnTo>
                    <a:pt x="646188" y="112560"/>
                  </a:lnTo>
                  <a:lnTo>
                    <a:pt x="654773" y="156095"/>
                  </a:lnTo>
                  <a:lnTo>
                    <a:pt x="678103" y="191897"/>
                  </a:lnTo>
                  <a:lnTo>
                    <a:pt x="712584" y="216179"/>
                  </a:lnTo>
                  <a:lnTo>
                    <a:pt x="754583" y="225120"/>
                  </a:lnTo>
                  <a:lnTo>
                    <a:pt x="797026" y="216331"/>
                  </a:lnTo>
                  <a:lnTo>
                    <a:pt x="831443" y="192290"/>
                  </a:lnTo>
                  <a:lnTo>
                    <a:pt x="838517" y="181343"/>
                  </a:lnTo>
                  <a:lnTo>
                    <a:pt x="854544" y="156527"/>
                  </a:lnTo>
                  <a:lnTo>
                    <a:pt x="862977" y="112560"/>
                  </a:lnTo>
                  <a:close/>
                </a:path>
              </a:pathLst>
            </a:custGeom>
            <a:solidFill>
              <a:srgbClr val="DAD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33572" y="7393191"/>
              <a:ext cx="367665" cy="177165"/>
            </a:xfrm>
            <a:custGeom>
              <a:avLst/>
              <a:gdLst/>
              <a:ahLst/>
              <a:cxnLst/>
              <a:rect l="l" t="t" r="r" b="b"/>
              <a:pathLst>
                <a:path w="367664" h="177165">
                  <a:moveTo>
                    <a:pt x="20746" y="0"/>
                  </a:moveTo>
                  <a:lnTo>
                    <a:pt x="12588" y="2588"/>
                  </a:lnTo>
                  <a:lnTo>
                    <a:pt x="5798" y="8108"/>
                  </a:lnTo>
                  <a:lnTo>
                    <a:pt x="1250" y="16268"/>
                  </a:lnTo>
                  <a:lnTo>
                    <a:pt x="0" y="25682"/>
                  </a:lnTo>
                  <a:lnTo>
                    <a:pt x="2168" y="34510"/>
                  </a:lnTo>
                  <a:lnTo>
                    <a:pt x="7265" y="41773"/>
                  </a:lnTo>
                  <a:lnTo>
                    <a:pt x="14801" y="46494"/>
                  </a:lnTo>
                  <a:lnTo>
                    <a:pt x="343109" y="176770"/>
                  </a:lnTo>
                  <a:lnTo>
                    <a:pt x="367087" y="100685"/>
                  </a:lnTo>
                  <a:lnTo>
                    <a:pt x="29394" y="634"/>
                  </a:lnTo>
                  <a:lnTo>
                    <a:pt x="20746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80795" y="7484504"/>
              <a:ext cx="220954" cy="10317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229610" y="7417802"/>
              <a:ext cx="642620" cy="276225"/>
            </a:xfrm>
            <a:custGeom>
              <a:avLst/>
              <a:gdLst/>
              <a:ahLst/>
              <a:cxnLst/>
              <a:rect l="l" t="t" r="r" b="b"/>
              <a:pathLst>
                <a:path w="642620" h="276225">
                  <a:moveTo>
                    <a:pt x="101193" y="232092"/>
                  </a:moveTo>
                  <a:lnTo>
                    <a:pt x="85458" y="184861"/>
                  </a:lnTo>
                  <a:lnTo>
                    <a:pt x="54190" y="170929"/>
                  </a:lnTo>
                  <a:lnTo>
                    <a:pt x="53149" y="160515"/>
                  </a:lnTo>
                  <a:lnTo>
                    <a:pt x="59410" y="159461"/>
                  </a:lnTo>
                  <a:lnTo>
                    <a:pt x="53149" y="96939"/>
                  </a:lnTo>
                  <a:lnTo>
                    <a:pt x="46901" y="97980"/>
                  </a:lnTo>
                  <a:lnTo>
                    <a:pt x="37515" y="10426"/>
                  </a:lnTo>
                  <a:lnTo>
                    <a:pt x="37515" y="4178"/>
                  </a:lnTo>
                  <a:lnTo>
                    <a:pt x="32308" y="0"/>
                  </a:lnTo>
                  <a:lnTo>
                    <a:pt x="21882" y="2095"/>
                  </a:lnTo>
                  <a:lnTo>
                    <a:pt x="17716" y="7302"/>
                  </a:lnTo>
                  <a:lnTo>
                    <a:pt x="18757" y="12509"/>
                  </a:lnTo>
                  <a:lnTo>
                    <a:pt x="28143" y="100063"/>
                  </a:lnTo>
                  <a:lnTo>
                    <a:pt x="21882" y="101104"/>
                  </a:lnTo>
                  <a:lnTo>
                    <a:pt x="28143" y="163639"/>
                  </a:lnTo>
                  <a:lnTo>
                    <a:pt x="34391" y="162598"/>
                  </a:lnTo>
                  <a:lnTo>
                    <a:pt x="36474" y="182397"/>
                  </a:lnTo>
                  <a:lnTo>
                    <a:pt x="37515" y="185521"/>
                  </a:lnTo>
                  <a:lnTo>
                    <a:pt x="38557" y="187604"/>
                  </a:lnTo>
                  <a:lnTo>
                    <a:pt x="42735" y="191782"/>
                  </a:lnTo>
                  <a:lnTo>
                    <a:pt x="47942" y="191782"/>
                  </a:lnTo>
                  <a:lnTo>
                    <a:pt x="60667" y="192798"/>
                  </a:lnTo>
                  <a:lnTo>
                    <a:pt x="71526" y="198412"/>
                  </a:lnTo>
                  <a:lnTo>
                    <a:pt x="79451" y="207746"/>
                  </a:lnTo>
                  <a:lnTo>
                    <a:pt x="83375" y="219913"/>
                  </a:lnTo>
                  <a:lnTo>
                    <a:pt x="82372" y="232791"/>
                  </a:lnTo>
                  <a:lnTo>
                    <a:pt x="76860" y="244005"/>
                  </a:lnTo>
                  <a:lnTo>
                    <a:pt x="67843" y="252298"/>
                  </a:lnTo>
                  <a:lnTo>
                    <a:pt x="56273" y="256400"/>
                  </a:lnTo>
                  <a:lnTo>
                    <a:pt x="43561" y="255371"/>
                  </a:lnTo>
                  <a:lnTo>
                    <a:pt x="32702" y="249745"/>
                  </a:lnTo>
                  <a:lnTo>
                    <a:pt x="24765" y="240411"/>
                  </a:lnTo>
                  <a:lnTo>
                    <a:pt x="20840" y="228257"/>
                  </a:lnTo>
                  <a:lnTo>
                    <a:pt x="19799" y="223037"/>
                  </a:lnTo>
                  <a:lnTo>
                    <a:pt x="14592" y="218871"/>
                  </a:lnTo>
                  <a:lnTo>
                    <a:pt x="4165" y="220954"/>
                  </a:lnTo>
                  <a:lnTo>
                    <a:pt x="0" y="226174"/>
                  </a:lnTo>
                  <a:lnTo>
                    <a:pt x="1041" y="231381"/>
                  </a:lnTo>
                  <a:lnTo>
                    <a:pt x="7340" y="251421"/>
                  </a:lnTo>
                  <a:lnTo>
                    <a:pt x="20193" y="266687"/>
                  </a:lnTo>
                  <a:lnTo>
                    <a:pt x="37541" y="275488"/>
                  </a:lnTo>
                  <a:lnTo>
                    <a:pt x="57327" y="276199"/>
                  </a:lnTo>
                  <a:lnTo>
                    <a:pt x="65659" y="275158"/>
                  </a:lnTo>
                  <a:lnTo>
                    <a:pt x="72961" y="272034"/>
                  </a:lnTo>
                  <a:lnTo>
                    <a:pt x="79209" y="267855"/>
                  </a:lnTo>
                  <a:lnTo>
                    <a:pt x="89662" y="258406"/>
                  </a:lnTo>
                  <a:lnTo>
                    <a:pt x="97193" y="246227"/>
                  </a:lnTo>
                  <a:lnTo>
                    <a:pt x="101193" y="232092"/>
                  </a:lnTo>
                  <a:close/>
                </a:path>
                <a:path w="642620" h="276225">
                  <a:moveTo>
                    <a:pt x="642023" y="31267"/>
                  </a:moveTo>
                  <a:lnTo>
                    <a:pt x="584695" y="31267"/>
                  </a:lnTo>
                  <a:lnTo>
                    <a:pt x="528408" y="169887"/>
                  </a:lnTo>
                  <a:lnTo>
                    <a:pt x="584695" y="169887"/>
                  </a:lnTo>
                  <a:lnTo>
                    <a:pt x="642023" y="31267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341436" y="1634182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09" h="1438910">
                  <a:moveTo>
                    <a:pt x="719429" y="0"/>
                  </a:moveTo>
                  <a:lnTo>
                    <a:pt x="672081" y="1528"/>
                  </a:lnTo>
                  <a:lnTo>
                    <a:pt x="625558" y="6050"/>
                  </a:lnTo>
                  <a:lnTo>
                    <a:pt x="579953" y="13472"/>
                  </a:lnTo>
                  <a:lnTo>
                    <a:pt x="535361" y="23699"/>
                  </a:lnTo>
                  <a:lnTo>
                    <a:pt x="491877" y="36637"/>
                  </a:lnTo>
                  <a:lnTo>
                    <a:pt x="449594" y="52192"/>
                  </a:lnTo>
                  <a:lnTo>
                    <a:pt x="408607" y="70269"/>
                  </a:lnTo>
                  <a:lnTo>
                    <a:pt x="369011" y="90774"/>
                  </a:lnTo>
                  <a:lnTo>
                    <a:pt x="330899" y="113612"/>
                  </a:lnTo>
                  <a:lnTo>
                    <a:pt x="294367" y="138690"/>
                  </a:lnTo>
                  <a:lnTo>
                    <a:pt x="259507" y="165913"/>
                  </a:lnTo>
                  <a:lnTo>
                    <a:pt x="226416" y="195186"/>
                  </a:lnTo>
                  <a:lnTo>
                    <a:pt x="195186" y="226416"/>
                  </a:lnTo>
                  <a:lnTo>
                    <a:pt x="165913" y="259507"/>
                  </a:lnTo>
                  <a:lnTo>
                    <a:pt x="138690" y="294367"/>
                  </a:lnTo>
                  <a:lnTo>
                    <a:pt x="113612" y="330899"/>
                  </a:lnTo>
                  <a:lnTo>
                    <a:pt x="90774" y="369011"/>
                  </a:lnTo>
                  <a:lnTo>
                    <a:pt x="70269" y="408607"/>
                  </a:lnTo>
                  <a:lnTo>
                    <a:pt x="52192" y="449594"/>
                  </a:lnTo>
                  <a:lnTo>
                    <a:pt x="36637" y="491877"/>
                  </a:lnTo>
                  <a:lnTo>
                    <a:pt x="23699" y="535361"/>
                  </a:lnTo>
                  <a:lnTo>
                    <a:pt x="13472" y="579953"/>
                  </a:lnTo>
                  <a:lnTo>
                    <a:pt x="6050" y="625558"/>
                  </a:lnTo>
                  <a:lnTo>
                    <a:pt x="1528" y="672081"/>
                  </a:lnTo>
                  <a:lnTo>
                    <a:pt x="0" y="719429"/>
                  </a:lnTo>
                  <a:lnTo>
                    <a:pt x="1528" y="766777"/>
                  </a:lnTo>
                  <a:lnTo>
                    <a:pt x="6050" y="813300"/>
                  </a:lnTo>
                  <a:lnTo>
                    <a:pt x="13472" y="858905"/>
                  </a:lnTo>
                  <a:lnTo>
                    <a:pt x="23699" y="903497"/>
                  </a:lnTo>
                  <a:lnTo>
                    <a:pt x="36637" y="946981"/>
                  </a:lnTo>
                  <a:lnTo>
                    <a:pt x="52192" y="989264"/>
                  </a:lnTo>
                  <a:lnTo>
                    <a:pt x="70269" y="1030251"/>
                  </a:lnTo>
                  <a:lnTo>
                    <a:pt x="90774" y="1069847"/>
                  </a:lnTo>
                  <a:lnTo>
                    <a:pt x="113612" y="1107959"/>
                  </a:lnTo>
                  <a:lnTo>
                    <a:pt x="138690" y="1144491"/>
                  </a:lnTo>
                  <a:lnTo>
                    <a:pt x="165913" y="1179351"/>
                  </a:lnTo>
                  <a:lnTo>
                    <a:pt x="195186" y="1212442"/>
                  </a:lnTo>
                  <a:lnTo>
                    <a:pt x="226416" y="1243672"/>
                  </a:lnTo>
                  <a:lnTo>
                    <a:pt x="259507" y="1272945"/>
                  </a:lnTo>
                  <a:lnTo>
                    <a:pt x="294367" y="1300168"/>
                  </a:lnTo>
                  <a:lnTo>
                    <a:pt x="330899" y="1325246"/>
                  </a:lnTo>
                  <a:lnTo>
                    <a:pt x="369011" y="1348084"/>
                  </a:lnTo>
                  <a:lnTo>
                    <a:pt x="408607" y="1368589"/>
                  </a:lnTo>
                  <a:lnTo>
                    <a:pt x="449594" y="1386666"/>
                  </a:lnTo>
                  <a:lnTo>
                    <a:pt x="491877" y="1402221"/>
                  </a:lnTo>
                  <a:lnTo>
                    <a:pt x="535361" y="1415159"/>
                  </a:lnTo>
                  <a:lnTo>
                    <a:pt x="579953" y="1425386"/>
                  </a:lnTo>
                  <a:lnTo>
                    <a:pt x="625558" y="1432808"/>
                  </a:lnTo>
                  <a:lnTo>
                    <a:pt x="672081" y="1437330"/>
                  </a:lnTo>
                  <a:lnTo>
                    <a:pt x="719429" y="1438859"/>
                  </a:lnTo>
                  <a:lnTo>
                    <a:pt x="766777" y="1437330"/>
                  </a:lnTo>
                  <a:lnTo>
                    <a:pt x="813300" y="1432808"/>
                  </a:lnTo>
                  <a:lnTo>
                    <a:pt x="858905" y="1425386"/>
                  </a:lnTo>
                  <a:lnTo>
                    <a:pt x="903497" y="1415159"/>
                  </a:lnTo>
                  <a:lnTo>
                    <a:pt x="946981" y="1402221"/>
                  </a:lnTo>
                  <a:lnTo>
                    <a:pt x="989264" y="1386666"/>
                  </a:lnTo>
                  <a:lnTo>
                    <a:pt x="1030251" y="1368589"/>
                  </a:lnTo>
                  <a:lnTo>
                    <a:pt x="1069847" y="1348084"/>
                  </a:lnTo>
                  <a:lnTo>
                    <a:pt x="1107959" y="1325246"/>
                  </a:lnTo>
                  <a:lnTo>
                    <a:pt x="1144491" y="1300168"/>
                  </a:lnTo>
                  <a:lnTo>
                    <a:pt x="1179351" y="1272945"/>
                  </a:lnTo>
                  <a:lnTo>
                    <a:pt x="1212442" y="1243672"/>
                  </a:lnTo>
                  <a:lnTo>
                    <a:pt x="1243672" y="1212442"/>
                  </a:lnTo>
                  <a:lnTo>
                    <a:pt x="1272945" y="1179351"/>
                  </a:lnTo>
                  <a:lnTo>
                    <a:pt x="1300168" y="1144491"/>
                  </a:lnTo>
                  <a:lnTo>
                    <a:pt x="1325246" y="1107959"/>
                  </a:lnTo>
                  <a:lnTo>
                    <a:pt x="1348084" y="1069847"/>
                  </a:lnTo>
                  <a:lnTo>
                    <a:pt x="1368589" y="1030251"/>
                  </a:lnTo>
                  <a:lnTo>
                    <a:pt x="1386666" y="989264"/>
                  </a:lnTo>
                  <a:lnTo>
                    <a:pt x="1402221" y="946981"/>
                  </a:lnTo>
                  <a:lnTo>
                    <a:pt x="1415159" y="903497"/>
                  </a:lnTo>
                  <a:lnTo>
                    <a:pt x="1425386" y="858905"/>
                  </a:lnTo>
                  <a:lnTo>
                    <a:pt x="1432808" y="813300"/>
                  </a:lnTo>
                  <a:lnTo>
                    <a:pt x="1437330" y="766777"/>
                  </a:lnTo>
                  <a:lnTo>
                    <a:pt x="1438859" y="719429"/>
                  </a:lnTo>
                  <a:lnTo>
                    <a:pt x="1437330" y="672195"/>
                  </a:lnTo>
                  <a:lnTo>
                    <a:pt x="1432808" y="625767"/>
                  </a:lnTo>
                  <a:lnTo>
                    <a:pt x="1425386" y="580240"/>
                  </a:lnTo>
                  <a:lnTo>
                    <a:pt x="1415159" y="535710"/>
                  </a:lnTo>
                  <a:lnTo>
                    <a:pt x="1402221" y="492272"/>
                  </a:lnTo>
                  <a:lnTo>
                    <a:pt x="1386666" y="450022"/>
                  </a:lnTo>
                  <a:lnTo>
                    <a:pt x="1368589" y="409055"/>
                  </a:lnTo>
                  <a:lnTo>
                    <a:pt x="1348084" y="369468"/>
                  </a:lnTo>
                  <a:lnTo>
                    <a:pt x="1325246" y="331355"/>
                  </a:lnTo>
                  <a:lnTo>
                    <a:pt x="1300168" y="294811"/>
                  </a:lnTo>
                  <a:lnTo>
                    <a:pt x="1272945" y="259933"/>
                  </a:lnTo>
                  <a:lnTo>
                    <a:pt x="1243672" y="226816"/>
                  </a:lnTo>
                  <a:lnTo>
                    <a:pt x="1212442" y="195556"/>
                  </a:lnTo>
                  <a:lnTo>
                    <a:pt x="1179351" y="166247"/>
                  </a:lnTo>
                  <a:lnTo>
                    <a:pt x="1144491" y="138986"/>
                  </a:lnTo>
                  <a:lnTo>
                    <a:pt x="1107959" y="113868"/>
                  </a:lnTo>
                  <a:lnTo>
                    <a:pt x="1069847" y="90989"/>
                  </a:lnTo>
                  <a:lnTo>
                    <a:pt x="1030251" y="70443"/>
                  </a:lnTo>
                  <a:lnTo>
                    <a:pt x="989264" y="52327"/>
                  </a:lnTo>
                  <a:lnTo>
                    <a:pt x="946981" y="36736"/>
                  </a:lnTo>
                  <a:lnTo>
                    <a:pt x="903497" y="23766"/>
                  </a:lnTo>
                  <a:lnTo>
                    <a:pt x="858905" y="13511"/>
                  </a:lnTo>
                  <a:lnTo>
                    <a:pt x="813300" y="6068"/>
                  </a:lnTo>
                  <a:lnTo>
                    <a:pt x="766777" y="1533"/>
                  </a:lnTo>
                  <a:lnTo>
                    <a:pt x="719429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15128" y="2401916"/>
              <a:ext cx="130517" cy="1325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04333" y="2401916"/>
              <a:ext cx="127444" cy="13257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516153" y="2022671"/>
              <a:ext cx="615950" cy="410209"/>
            </a:xfrm>
            <a:custGeom>
              <a:avLst/>
              <a:gdLst/>
              <a:ahLst/>
              <a:cxnLst/>
              <a:rect l="l" t="t" r="r" b="b"/>
              <a:pathLst>
                <a:path w="615950" h="410210">
                  <a:moveTo>
                    <a:pt x="454266" y="0"/>
                  </a:moveTo>
                  <a:lnTo>
                    <a:pt x="160324" y="0"/>
                  </a:lnTo>
                  <a:lnTo>
                    <a:pt x="117403" y="8656"/>
                  </a:lnTo>
                  <a:lnTo>
                    <a:pt x="82089" y="32248"/>
                  </a:lnTo>
                  <a:lnTo>
                    <a:pt x="58243" y="67063"/>
                  </a:lnTo>
                  <a:lnTo>
                    <a:pt x="58144" y="67208"/>
                  </a:lnTo>
                  <a:lnTo>
                    <a:pt x="49326" y="109969"/>
                  </a:lnTo>
                  <a:lnTo>
                    <a:pt x="49326" y="197332"/>
                  </a:lnTo>
                  <a:lnTo>
                    <a:pt x="29044" y="213569"/>
                  </a:lnTo>
                  <a:lnTo>
                    <a:pt x="13485" y="233946"/>
                  </a:lnTo>
                  <a:lnTo>
                    <a:pt x="3515" y="257600"/>
                  </a:lnTo>
                  <a:lnTo>
                    <a:pt x="0" y="283667"/>
                  </a:lnTo>
                  <a:lnTo>
                    <a:pt x="0" y="404939"/>
                  </a:lnTo>
                  <a:lnTo>
                    <a:pt x="6159" y="410082"/>
                  </a:lnTo>
                  <a:lnTo>
                    <a:pt x="609460" y="410082"/>
                  </a:lnTo>
                  <a:lnTo>
                    <a:pt x="615619" y="404939"/>
                  </a:lnTo>
                  <a:lnTo>
                    <a:pt x="615619" y="282638"/>
                  </a:lnTo>
                  <a:lnTo>
                    <a:pt x="611743" y="257600"/>
                  </a:lnTo>
                  <a:lnTo>
                    <a:pt x="611654" y="257022"/>
                  </a:lnTo>
                  <a:lnTo>
                    <a:pt x="601619" y="233432"/>
                  </a:lnTo>
                  <a:lnTo>
                    <a:pt x="585996" y="213119"/>
                  </a:lnTo>
                  <a:lnTo>
                    <a:pt x="565264" y="197332"/>
                  </a:lnTo>
                  <a:lnTo>
                    <a:pt x="565264" y="185000"/>
                  </a:lnTo>
                  <a:lnTo>
                    <a:pt x="75018" y="185000"/>
                  </a:lnTo>
                  <a:lnTo>
                    <a:pt x="75018" y="108940"/>
                  </a:lnTo>
                  <a:lnTo>
                    <a:pt x="73990" y="108940"/>
                  </a:lnTo>
                  <a:lnTo>
                    <a:pt x="98917" y="48690"/>
                  </a:lnTo>
                  <a:lnTo>
                    <a:pt x="159296" y="24663"/>
                  </a:lnTo>
                  <a:lnTo>
                    <a:pt x="521752" y="24663"/>
                  </a:lnTo>
                  <a:lnTo>
                    <a:pt x="497193" y="8222"/>
                  </a:lnTo>
                  <a:lnTo>
                    <a:pt x="454266" y="0"/>
                  </a:lnTo>
                  <a:close/>
                </a:path>
                <a:path w="615950" h="410210">
                  <a:moveTo>
                    <a:pt x="503593" y="178828"/>
                  </a:moveTo>
                  <a:lnTo>
                    <a:pt x="110998" y="178828"/>
                  </a:lnTo>
                  <a:lnTo>
                    <a:pt x="101765" y="179214"/>
                  </a:lnTo>
                  <a:lnTo>
                    <a:pt x="92627" y="180371"/>
                  </a:lnTo>
                  <a:lnTo>
                    <a:pt x="83680" y="182300"/>
                  </a:lnTo>
                  <a:lnTo>
                    <a:pt x="75018" y="185000"/>
                  </a:lnTo>
                  <a:lnTo>
                    <a:pt x="539572" y="185000"/>
                  </a:lnTo>
                  <a:lnTo>
                    <a:pt x="530917" y="182300"/>
                  </a:lnTo>
                  <a:lnTo>
                    <a:pt x="521973" y="180371"/>
                  </a:lnTo>
                  <a:lnTo>
                    <a:pt x="512833" y="179214"/>
                  </a:lnTo>
                  <a:lnTo>
                    <a:pt x="503593" y="178828"/>
                  </a:lnTo>
                  <a:close/>
                </a:path>
                <a:path w="615950" h="410210">
                  <a:moveTo>
                    <a:pt x="521752" y="24663"/>
                  </a:moveTo>
                  <a:lnTo>
                    <a:pt x="454266" y="24663"/>
                  </a:lnTo>
                  <a:lnTo>
                    <a:pt x="487542" y="31329"/>
                  </a:lnTo>
                  <a:lnTo>
                    <a:pt x="514650" y="49461"/>
                  </a:lnTo>
                  <a:lnTo>
                    <a:pt x="532892" y="76264"/>
                  </a:lnTo>
                  <a:lnTo>
                    <a:pt x="539572" y="108940"/>
                  </a:lnTo>
                  <a:lnTo>
                    <a:pt x="539572" y="185000"/>
                  </a:lnTo>
                  <a:lnTo>
                    <a:pt x="565264" y="185000"/>
                  </a:lnTo>
                  <a:lnTo>
                    <a:pt x="565264" y="109969"/>
                  </a:lnTo>
                  <a:lnTo>
                    <a:pt x="556478" y="67208"/>
                  </a:lnTo>
                  <a:lnTo>
                    <a:pt x="556448" y="67063"/>
                  </a:lnTo>
                  <a:lnTo>
                    <a:pt x="532506" y="31862"/>
                  </a:lnTo>
                  <a:lnTo>
                    <a:pt x="521752" y="24663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63428" y="2250836"/>
              <a:ext cx="106883" cy="10688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975560" y="2252891"/>
              <a:ext cx="105854" cy="10585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5516143" y="2193289"/>
              <a:ext cx="614680" cy="24765"/>
            </a:xfrm>
            <a:custGeom>
              <a:avLst/>
              <a:gdLst/>
              <a:ahLst/>
              <a:cxnLst/>
              <a:rect l="l" t="t" r="r" b="b"/>
              <a:pathLst>
                <a:path w="614679" h="24764">
                  <a:moveTo>
                    <a:pt x="74002" y="6159"/>
                  </a:moveTo>
                  <a:lnTo>
                    <a:pt x="68859" y="0"/>
                  </a:lnTo>
                  <a:lnTo>
                    <a:pt x="6172" y="0"/>
                  </a:lnTo>
                  <a:lnTo>
                    <a:pt x="0" y="6159"/>
                  </a:lnTo>
                  <a:lnTo>
                    <a:pt x="0" y="18491"/>
                  </a:lnTo>
                  <a:lnTo>
                    <a:pt x="5143" y="24663"/>
                  </a:lnTo>
                  <a:lnTo>
                    <a:pt x="61671" y="24663"/>
                  </a:lnTo>
                  <a:lnTo>
                    <a:pt x="68859" y="24663"/>
                  </a:lnTo>
                  <a:lnTo>
                    <a:pt x="74002" y="18491"/>
                  </a:lnTo>
                  <a:lnTo>
                    <a:pt x="74002" y="6159"/>
                  </a:lnTo>
                  <a:close/>
                </a:path>
                <a:path w="614679" h="24764">
                  <a:moveTo>
                    <a:pt x="614603" y="6159"/>
                  </a:moveTo>
                  <a:lnTo>
                    <a:pt x="609460" y="0"/>
                  </a:lnTo>
                  <a:lnTo>
                    <a:pt x="546773" y="0"/>
                  </a:lnTo>
                  <a:lnTo>
                    <a:pt x="540600" y="6159"/>
                  </a:lnTo>
                  <a:lnTo>
                    <a:pt x="540600" y="18491"/>
                  </a:lnTo>
                  <a:lnTo>
                    <a:pt x="545744" y="24663"/>
                  </a:lnTo>
                  <a:lnTo>
                    <a:pt x="602272" y="24663"/>
                  </a:lnTo>
                  <a:lnTo>
                    <a:pt x="608444" y="24663"/>
                  </a:lnTo>
                  <a:lnTo>
                    <a:pt x="614603" y="18491"/>
                  </a:lnTo>
                  <a:lnTo>
                    <a:pt x="614603" y="6159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761784" y="2046312"/>
              <a:ext cx="598170" cy="534035"/>
            </a:xfrm>
            <a:custGeom>
              <a:avLst/>
              <a:gdLst/>
              <a:ahLst/>
              <a:cxnLst/>
              <a:rect l="l" t="t" r="r" b="b"/>
              <a:pathLst>
                <a:path w="598170" h="534035">
                  <a:moveTo>
                    <a:pt x="361772" y="0"/>
                  </a:moveTo>
                  <a:lnTo>
                    <a:pt x="310388" y="183972"/>
                  </a:lnTo>
                  <a:lnTo>
                    <a:pt x="307625" y="189638"/>
                  </a:lnTo>
                  <a:lnTo>
                    <a:pt x="302936" y="193862"/>
                  </a:lnTo>
                  <a:lnTo>
                    <a:pt x="297089" y="195966"/>
                  </a:lnTo>
                  <a:lnTo>
                    <a:pt x="290855" y="195275"/>
                  </a:lnTo>
                  <a:lnTo>
                    <a:pt x="0" y="127444"/>
                  </a:lnTo>
                  <a:lnTo>
                    <a:pt x="155193" y="298056"/>
                  </a:lnTo>
                  <a:lnTo>
                    <a:pt x="160337" y="303187"/>
                  </a:lnTo>
                  <a:lnTo>
                    <a:pt x="161353" y="311416"/>
                  </a:lnTo>
                  <a:lnTo>
                    <a:pt x="157251" y="317576"/>
                  </a:lnTo>
                  <a:lnTo>
                    <a:pt x="74002" y="455295"/>
                  </a:lnTo>
                  <a:lnTo>
                    <a:pt x="223024" y="394665"/>
                  </a:lnTo>
                  <a:lnTo>
                    <a:pt x="229864" y="393507"/>
                  </a:lnTo>
                  <a:lnTo>
                    <a:pt x="236127" y="394663"/>
                  </a:lnTo>
                  <a:lnTo>
                    <a:pt x="241234" y="398131"/>
                  </a:lnTo>
                  <a:lnTo>
                    <a:pt x="244601" y="403910"/>
                  </a:lnTo>
                  <a:lnTo>
                    <a:pt x="245630" y="404939"/>
                  </a:lnTo>
                  <a:lnTo>
                    <a:pt x="244601" y="405968"/>
                  </a:lnTo>
                  <a:lnTo>
                    <a:pt x="245630" y="405968"/>
                  </a:lnTo>
                  <a:lnTo>
                    <a:pt x="275437" y="524154"/>
                  </a:lnTo>
                  <a:lnTo>
                    <a:pt x="355600" y="455295"/>
                  </a:lnTo>
                  <a:lnTo>
                    <a:pt x="360743" y="450164"/>
                  </a:lnTo>
                  <a:lnTo>
                    <a:pt x="368960" y="450164"/>
                  </a:lnTo>
                  <a:lnTo>
                    <a:pt x="375132" y="454266"/>
                  </a:lnTo>
                  <a:lnTo>
                    <a:pt x="506691" y="533412"/>
                  </a:lnTo>
                  <a:lnTo>
                    <a:pt x="410082" y="339166"/>
                  </a:lnTo>
                  <a:lnTo>
                    <a:pt x="408314" y="332738"/>
                  </a:lnTo>
                  <a:lnTo>
                    <a:pt x="409052" y="326313"/>
                  </a:lnTo>
                  <a:lnTo>
                    <a:pt x="412102" y="320660"/>
                  </a:lnTo>
                  <a:lnTo>
                    <a:pt x="417271" y="316547"/>
                  </a:lnTo>
                  <a:lnTo>
                    <a:pt x="419328" y="316547"/>
                  </a:lnTo>
                  <a:lnTo>
                    <a:pt x="420357" y="315518"/>
                  </a:lnTo>
                  <a:lnTo>
                    <a:pt x="422414" y="315518"/>
                  </a:lnTo>
                  <a:lnTo>
                    <a:pt x="598157" y="293941"/>
                  </a:lnTo>
                  <a:lnTo>
                    <a:pt x="517994" y="261048"/>
                  </a:lnTo>
                  <a:lnTo>
                    <a:pt x="512644" y="257530"/>
                  </a:lnTo>
                  <a:lnTo>
                    <a:pt x="509127" y="252183"/>
                  </a:lnTo>
                  <a:lnTo>
                    <a:pt x="507729" y="245875"/>
                  </a:lnTo>
                  <a:lnTo>
                    <a:pt x="508736" y="239471"/>
                  </a:lnTo>
                  <a:lnTo>
                    <a:pt x="553961" y="132575"/>
                  </a:lnTo>
                  <a:lnTo>
                    <a:pt x="430631" y="162382"/>
                  </a:lnTo>
                  <a:lnTo>
                    <a:pt x="423443" y="158280"/>
                  </a:lnTo>
                  <a:lnTo>
                    <a:pt x="419328" y="150050"/>
                  </a:lnTo>
                  <a:lnTo>
                    <a:pt x="361772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25205" y="2658856"/>
              <a:ext cx="130517" cy="132575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14409" y="2658856"/>
              <a:ext cx="127444" cy="132575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5926230" y="2278583"/>
              <a:ext cx="615950" cy="410209"/>
            </a:xfrm>
            <a:custGeom>
              <a:avLst/>
              <a:gdLst/>
              <a:ahLst/>
              <a:cxnLst/>
              <a:rect l="l" t="t" r="r" b="b"/>
              <a:pathLst>
                <a:path w="615950" h="410210">
                  <a:moveTo>
                    <a:pt x="454266" y="0"/>
                  </a:moveTo>
                  <a:lnTo>
                    <a:pt x="160324" y="0"/>
                  </a:lnTo>
                  <a:lnTo>
                    <a:pt x="117403" y="8656"/>
                  </a:lnTo>
                  <a:lnTo>
                    <a:pt x="82667" y="31862"/>
                  </a:lnTo>
                  <a:lnTo>
                    <a:pt x="82014" y="32357"/>
                  </a:lnTo>
                  <a:lnTo>
                    <a:pt x="58243" y="67063"/>
                  </a:lnTo>
                  <a:lnTo>
                    <a:pt x="58144" y="67208"/>
                  </a:lnTo>
                  <a:lnTo>
                    <a:pt x="49326" y="109969"/>
                  </a:lnTo>
                  <a:lnTo>
                    <a:pt x="49326" y="197332"/>
                  </a:lnTo>
                  <a:lnTo>
                    <a:pt x="29044" y="213569"/>
                  </a:lnTo>
                  <a:lnTo>
                    <a:pt x="13485" y="233946"/>
                  </a:lnTo>
                  <a:lnTo>
                    <a:pt x="3515" y="257600"/>
                  </a:lnTo>
                  <a:lnTo>
                    <a:pt x="0" y="283667"/>
                  </a:lnTo>
                  <a:lnTo>
                    <a:pt x="0" y="404939"/>
                  </a:lnTo>
                  <a:lnTo>
                    <a:pt x="6159" y="410082"/>
                  </a:lnTo>
                  <a:lnTo>
                    <a:pt x="609460" y="410082"/>
                  </a:lnTo>
                  <a:lnTo>
                    <a:pt x="615619" y="404939"/>
                  </a:lnTo>
                  <a:lnTo>
                    <a:pt x="615619" y="283667"/>
                  </a:lnTo>
                  <a:lnTo>
                    <a:pt x="611654" y="258034"/>
                  </a:lnTo>
                  <a:lnTo>
                    <a:pt x="601619" y="234332"/>
                  </a:lnTo>
                  <a:lnTo>
                    <a:pt x="585996" y="213713"/>
                  </a:lnTo>
                  <a:lnTo>
                    <a:pt x="565264" y="197332"/>
                  </a:lnTo>
                  <a:lnTo>
                    <a:pt x="565264" y="186029"/>
                  </a:lnTo>
                  <a:lnTo>
                    <a:pt x="75018" y="186029"/>
                  </a:lnTo>
                  <a:lnTo>
                    <a:pt x="75018" y="109969"/>
                  </a:lnTo>
                  <a:lnTo>
                    <a:pt x="81584" y="77293"/>
                  </a:lnTo>
                  <a:lnTo>
                    <a:pt x="81700" y="76714"/>
                  </a:lnTo>
                  <a:lnTo>
                    <a:pt x="99945" y="49718"/>
                  </a:lnTo>
                  <a:lnTo>
                    <a:pt x="126927" y="31862"/>
                  </a:lnTo>
                  <a:lnTo>
                    <a:pt x="126597" y="31862"/>
                  </a:lnTo>
                  <a:lnTo>
                    <a:pt x="160324" y="25692"/>
                  </a:lnTo>
                  <a:lnTo>
                    <a:pt x="523288" y="25692"/>
                  </a:lnTo>
                  <a:lnTo>
                    <a:pt x="497193" y="8222"/>
                  </a:lnTo>
                  <a:lnTo>
                    <a:pt x="454266" y="0"/>
                  </a:lnTo>
                  <a:close/>
                </a:path>
                <a:path w="615950" h="410210">
                  <a:moveTo>
                    <a:pt x="504621" y="179857"/>
                  </a:moveTo>
                  <a:lnTo>
                    <a:pt x="110998" y="179857"/>
                  </a:lnTo>
                  <a:lnTo>
                    <a:pt x="101765" y="180243"/>
                  </a:lnTo>
                  <a:lnTo>
                    <a:pt x="92627" y="181400"/>
                  </a:lnTo>
                  <a:lnTo>
                    <a:pt x="83680" y="183329"/>
                  </a:lnTo>
                  <a:lnTo>
                    <a:pt x="75018" y="186029"/>
                  </a:lnTo>
                  <a:lnTo>
                    <a:pt x="540600" y="186029"/>
                  </a:lnTo>
                  <a:lnTo>
                    <a:pt x="531944" y="183329"/>
                  </a:lnTo>
                  <a:lnTo>
                    <a:pt x="522997" y="181400"/>
                  </a:lnTo>
                  <a:lnTo>
                    <a:pt x="513856" y="180243"/>
                  </a:lnTo>
                  <a:lnTo>
                    <a:pt x="504621" y="179857"/>
                  </a:lnTo>
                  <a:close/>
                </a:path>
                <a:path w="615950" h="410210">
                  <a:moveTo>
                    <a:pt x="523288" y="25692"/>
                  </a:moveTo>
                  <a:lnTo>
                    <a:pt x="455295" y="25692"/>
                  </a:lnTo>
                  <a:lnTo>
                    <a:pt x="488571" y="32357"/>
                  </a:lnTo>
                  <a:lnTo>
                    <a:pt x="515678" y="50490"/>
                  </a:lnTo>
                  <a:lnTo>
                    <a:pt x="533920" y="77293"/>
                  </a:lnTo>
                  <a:lnTo>
                    <a:pt x="540600" y="109969"/>
                  </a:lnTo>
                  <a:lnTo>
                    <a:pt x="540600" y="186029"/>
                  </a:lnTo>
                  <a:lnTo>
                    <a:pt x="565264" y="186029"/>
                  </a:lnTo>
                  <a:lnTo>
                    <a:pt x="565264" y="109969"/>
                  </a:lnTo>
                  <a:lnTo>
                    <a:pt x="556478" y="67208"/>
                  </a:lnTo>
                  <a:lnTo>
                    <a:pt x="556448" y="67063"/>
                  </a:lnTo>
                  <a:lnTo>
                    <a:pt x="532506" y="31862"/>
                  </a:lnTo>
                  <a:lnTo>
                    <a:pt x="523288" y="25692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73504" y="2507776"/>
              <a:ext cx="106883" cy="10688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85637" y="2508804"/>
              <a:ext cx="105854" cy="105854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5926213" y="2450236"/>
              <a:ext cx="614680" cy="24765"/>
            </a:xfrm>
            <a:custGeom>
              <a:avLst/>
              <a:gdLst/>
              <a:ahLst/>
              <a:cxnLst/>
              <a:rect l="l" t="t" r="r" b="b"/>
              <a:pathLst>
                <a:path w="614679" h="24764">
                  <a:moveTo>
                    <a:pt x="74002" y="6159"/>
                  </a:moveTo>
                  <a:lnTo>
                    <a:pt x="68859" y="0"/>
                  </a:lnTo>
                  <a:lnTo>
                    <a:pt x="6172" y="0"/>
                  </a:lnTo>
                  <a:lnTo>
                    <a:pt x="0" y="6159"/>
                  </a:lnTo>
                  <a:lnTo>
                    <a:pt x="0" y="18491"/>
                  </a:lnTo>
                  <a:lnTo>
                    <a:pt x="5143" y="24663"/>
                  </a:lnTo>
                  <a:lnTo>
                    <a:pt x="61671" y="24663"/>
                  </a:lnTo>
                  <a:lnTo>
                    <a:pt x="68859" y="24663"/>
                  </a:lnTo>
                  <a:lnTo>
                    <a:pt x="74002" y="18491"/>
                  </a:lnTo>
                  <a:lnTo>
                    <a:pt x="74002" y="6159"/>
                  </a:lnTo>
                  <a:close/>
                </a:path>
                <a:path w="614679" h="24764">
                  <a:moveTo>
                    <a:pt x="614603" y="6159"/>
                  </a:moveTo>
                  <a:lnTo>
                    <a:pt x="609460" y="0"/>
                  </a:lnTo>
                  <a:lnTo>
                    <a:pt x="546773" y="0"/>
                  </a:lnTo>
                  <a:lnTo>
                    <a:pt x="540600" y="6159"/>
                  </a:lnTo>
                  <a:lnTo>
                    <a:pt x="540600" y="18491"/>
                  </a:lnTo>
                  <a:lnTo>
                    <a:pt x="545744" y="24663"/>
                  </a:lnTo>
                  <a:lnTo>
                    <a:pt x="602272" y="24663"/>
                  </a:lnTo>
                  <a:lnTo>
                    <a:pt x="609460" y="24663"/>
                  </a:lnTo>
                  <a:lnTo>
                    <a:pt x="614603" y="18491"/>
                  </a:lnTo>
                  <a:lnTo>
                    <a:pt x="614603" y="6159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331298" y="4246435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29" h="1459229">
                  <a:moveTo>
                    <a:pt x="729564" y="0"/>
                  </a:moveTo>
                  <a:lnTo>
                    <a:pt x="681549" y="1549"/>
                  </a:lnTo>
                  <a:lnTo>
                    <a:pt x="634370" y="6135"/>
                  </a:lnTo>
                  <a:lnTo>
                    <a:pt x="588123" y="13662"/>
                  </a:lnTo>
                  <a:lnTo>
                    <a:pt x="542904" y="24033"/>
                  </a:lnTo>
                  <a:lnTo>
                    <a:pt x="498807" y="37154"/>
                  </a:lnTo>
                  <a:lnTo>
                    <a:pt x="455928" y="52927"/>
                  </a:lnTo>
                  <a:lnTo>
                    <a:pt x="414364" y="71259"/>
                  </a:lnTo>
                  <a:lnTo>
                    <a:pt x="374210" y="92053"/>
                  </a:lnTo>
                  <a:lnTo>
                    <a:pt x="335562" y="115213"/>
                  </a:lnTo>
                  <a:lnTo>
                    <a:pt x="298515" y="140644"/>
                  </a:lnTo>
                  <a:lnTo>
                    <a:pt x="263164" y="168251"/>
                  </a:lnTo>
                  <a:lnTo>
                    <a:pt x="229606" y="197937"/>
                  </a:lnTo>
                  <a:lnTo>
                    <a:pt x="197937" y="229606"/>
                  </a:lnTo>
                  <a:lnTo>
                    <a:pt x="168251" y="263164"/>
                  </a:lnTo>
                  <a:lnTo>
                    <a:pt x="140644" y="298515"/>
                  </a:lnTo>
                  <a:lnTo>
                    <a:pt x="115213" y="335562"/>
                  </a:lnTo>
                  <a:lnTo>
                    <a:pt x="92053" y="374210"/>
                  </a:lnTo>
                  <a:lnTo>
                    <a:pt x="71259" y="414364"/>
                  </a:lnTo>
                  <a:lnTo>
                    <a:pt x="52927" y="455928"/>
                  </a:lnTo>
                  <a:lnTo>
                    <a:pt x="37154" y="498807"/>
                  </a:lnTo>
                  <a:lnTo>
                    <a:pt x="24033" y="542904"/>
                  </a:lnTo>
                  <a:lnTo>
                    <a:pt x="13662" y="588123"/>
                  </a:lnTo>
                  <a:lnTo>
                    <a:pt x="6135" y="634370"/>
                  </a:lnTo>
                  <a:lnTo>
                    <a:pt x="1549" y="681549"/>
                  </a:lnTo>
                  <a:lnTo>
                    <a:pt x="0" y="729564"/>
                  </a:lnTo>
                  <a:lnTo>
                    <a:pt x="1549" y="777578"/>
                  </a:lnTo>
                  <a:lnTo>
                    <a:pt x="6135" y="824757"/>
                  </a:lnTo>
                  <a:lnTo>
                    <a:pt x="13662" y="871004"/>
                  </a:lnTo>
                  <a:lnTo>
                    <a:pt x="24033" y="916224"/>
                  </a:lnTo>
                  <a:lnTo>
                    <a:pt x="37154" y="960321"/>
                  </a:lnTo>
                  <a:lnTo>
                    <a:pt x="52927" y="1003199"/>
                  </a:lnTo>
                  <a:lnTo>
                    <a:pt x="71259" y="1044763"/>
                  </a:lnTo>
                  <a:lnTo>
                    <a:pt x="92053" y="1084917"/>
                  </a:lnTo>
                  <a:lnTo>
                    <a:pt x="115213" y="1123566"/>
                  </a:lnTo>
                  <a:lnTo>
                    <a:pt x="140644" y="1160613"/>
                  </a:lnTo>
                  <a:lnTo>
                    <a:pt x="168251" y="1195963"/>
                  </a:lnTo>
                  <a:lnTo>
                    <a:pt x="197937" y="1229521"/>
                  </a:lnTo>
                  <a:lnTo>
                    <a:pt x="229606" y="1261191"/>
                  </a:lnTo>
                  <a:lnTo>
                    <a:pt x="263164" y="1290877"/>
                  </a:lnTo>
                  <a:lnTo>
                    <a:pt x="298515" y="1318483"/>
                  </a:lnTo>
                  <a:lnTo>
                    <a:pt x="335562" y="1343914"/>
                  </a:lnTo>
                  <a:lnTo>
                    <a:pt x="374210" y="1367074"/>
                  </a:lnTo>
                  <a:lnTo>
                    <a:pt x="414364" y="1387868"/>
                  </a:lnTo>
                  <a:lnTo>
                    <a:pt x="455928" y="1406200"/>
                  </a:lnTo>
                  <a:lnTo>
                    <a:pt x="498807" y="1421974"/>
                  </a:lnTo>
                  <a:lnTo>
                    <a:pt x="542904" y="1435094"/>
                  </a:lnTo>
                  <a:lnTo>
                    <a:pt x="588123" y="1445465"/>
                  </a:lnTo>
                  <a:lnTo>
                    <a:pt x="634370" y="1452992"/>
                  </a:lnTo>
                  <a:lnTo>
                    <a:pt x="681549" y="1457578"/>
                  </a:lnTo>
                  <a:lnTo>
                    <a:pt x="729564" y="1459128"/>
                  </a:lnTo>
                  <a:lnTo>
                    <a:pt x="777578" y="1457578"/>
                  </a:lnTo>
                  <a:lnTo>
                    <a:pt x="824757" y="1452992"/>
                  </a:lnTo>
                  <a:lnTo>
                    <a:pt x="871004" y="1445465"/>
                  </a:lnTo>
                  <a:lnTo>
                    <a:pt x="916224" y="1435094"/>
                  </a:lnTo>
                  <a:lnTo>
                    <a:pt x="960321" y="1421974"/>
                  </a:lnTo>
                  <a:lnTo>
                    <a:pt x="1003199" y="1406200"/>
                  </a:lnTo>
                  <a:lnTo>
                    <a:pt x="1044763" y="1387868"/>
                  </a:lnTo>
                  <a:lnTo>
                    <a:pt x="1084917" y="1367074"/>
                  </a:lnTo>
                  <a:lnTo>
                    <a:pt x="1123566" y="1343914"/>
                  </a:lnTo>
                  <a:lnTo>
                    <a:pt x="1160613" y="1318483"/>
                  </a:lnTo>
                  <a:lnTo>
                    <a:pt x="1195963" y="1290877"/>
                  </a:lnTo>
                  <a:lnTo>
                    <a:pt x="1229521" y="1261191"/>
                  </a:lnTo>
                  <a:lnTo>
                    <a:pt x="1261191" y="1229521"/>
                  </a:lnTo>
                  <a:lnTo>
                    <a:pt x="1290877" y="1195963"/>
                  </a:lnTo>
                  <a:lnTo>
                    <a:pt x="1318483" y="1160613"/>
                  </a:lnTo>
                  <a:lnTo>
                    <a:pt x="1343914" y="1123566"/>
                  </a:lnTo>
                  <a:lnTo>
                    <a:pt x="1367074" y="1084917"/>
                  </a:lnTo>
                  <a:lnTo>
                    <a:pt x="1387868" y="1044763"/>
                  </a:lnTo>
                  <a:lnTo>
                    <a:pt x="1406200" y="1003199"/>
                  </a:lnTo>
                  <a:lnTo>
                    <a:pt x="1421974" y="960321"/>
                  </a:lnTo>
                  <a:lnTo>
                    <a:pt x="1435094" y="916224"/>
                  </a:lnTo>
                  <a:lnTo>
                    <a:pt x="1445465" y="871004"/>
                  </a:lnTo>
                  <a:lnTo>
                    <a:pt x="1452992" y="824757"/>
                  </a:lnTo>
                  <a:lnTo>
                    <a:pt x="1457578" y="777578"/>
                  </a:lnTo>
                  <a:lnTo>
                    <a:pt x="1459128" y="729564"/>
                  </a:lnTo>
                  <a:lnTo>
                    <a:pt x="1457578" y="681549"/>
                  </a:lnTo>
                  <a:lnTo>
                    <a:pt x="1452992" y="634370"/>
                  </a:lnTo>
                  <a:lnTo>
                    <a:pt x="1445465" y="588123"/>
                  </a:lnTo>
                  <a:lnTo>
                    <a:pt x="1435094" y="542904"/>
                  </a:lnTo>
                  <a:lnTo>
                    <a:pt x="1421974" y="498807"/>
                  </a:lnTo>
                  <a:lnTo>
                    <a:pt x="1406200" y="455928"/>
                  </a:lnTo>
                  <a:lnTo>
                    <a:pt x="1387868" y="414364"/>
                  </a:lnTo>
                  <a:lnTo>
                    <a:pt x="1367074" y="374210"/>
                  </a:lnTo>
                  <a:lnTo>
                    <a:pt x="1343914" y="335562"/>
                  </a:lnTo>
                  <a:lnTo>
                    <a:pt x="1318483" y="298515"/>
                  </a:lnTo>
                  <a:lnTo>
                    <a:pt x="1290877" y="263164"/>
                  </a:lnTo>
                  <a:lnTo>
                    <a:pt x="1261191" y="229606"/>
                  </a:lnTo>
                  <a:lnTo>
                    <a:pt x="1229521" y="197937"/>
                  </a:lnTo>
                  <a:lnTo>
                    <a:pt x="1195963" y="168251"/>
                  </a:lnTo>
                  <a:lnTo>
                    <a:pt x="1160613" y="140644"/>
                  </a:lnTo>
                  <a:lnTo>
                    <a:pt x="1123566" y="115213"/>
                  </a:lnTo>
                  <a:lnTo>
                    <a:pt x="1084917" y="92053"/>
                  </a:lnTo>
                  <a:lnTo>
                    <a:pt x="1044763" y="71259"/>
                  </a:lnTo>
                  <a:lnTo>
                    <a:pt x="1003199" y="52927"/>
                  </a:lnTo>
                  <a:lnTo>
                    <a:pt x="960321" y="37154"/>
                  </a:lnTo>
                  <a:lnTo>
                    <a:pt x="916224" y="24033"/>
                  </a:lnTo>
                  <a:lnTo>
                    <a:pt x="871004" y="13662"/>
                  </a:lnTo>
                  <a:lnTo>
                    <a:pt x="824757" y="6135"/>
                  </a:lnTo>
                  <a:lnTo>
                    <a:pt x="777578" y="1549"/>
                  </a:lnTo>
                  <a:lnTo>
                    <a:pt x="729564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592895" y="4627895"/>
              <a:ext cx="815340" cy="311150"/>
            </a:xfrm>
            <a:custGeom>
              <a:avLst/>
              <a:gdLst/>
              <a:ahLst/>
              <a:cxnLst/>
              <a:rect l="l" t="t" r="r" b="b"/>
              <a:pathLst>
                <a:path w="815339" h="311150">
                  <a:moveTo>
                    <a:pt x="352285" y="0"/>
                  </a:moveTo>
                  <a:lnTo>
                    <a:pt x="312218" y="2736"/>
                  </a:lnTo>
                  <a:lnTo>
                    <a:pt x="267074" y="10944"/>
                  </a:lnTo>
                  <a:lnTo>
                    <a:pt x="216854" y="24624"/>
                  </a:lnTo>
                  <a:lnTo>
                    <a:pt x="161556" y="43776"/>
                  </a:lnTo>
                  <a:lnTo>
                    <a:pt x="160502" y="43776"/>
                  </a:lnTo>
                  <a:lnTo>
                    <a:pt x="160502" y="44818"/>
                  </a:lnTo>
                  <a:lnTo>
                    <a:pt x="157378" y="44818"/>
                  </a:lnTo>
                  <a:lnTo>
                    <a:pt x="157378" y="45859"/>
                  </a:lnTo>
                  <a:lnTo>
                    <a:pt x="119273" y="61295"/>
                  </a:lnTo>
                  <a:lnTo>
                    <a:pt x="81559" y="77903"/>
                  </a:lnTo>
                  <a:lnTo>
                    <a:pt x="44235" y="95685"/>
                  </a:lnTo>
                  <a:lnTo>
                    <a:pt x="7302" y="114642"/>
                  </a:lnTo>
                  <a:lnTo>
                    <a:pt x="3136" y="116725"/>
                  </a:lnTo>
                  <a:lnTo>
                    <a:pt x="0" y="121945"/>
                  </a:lnTo>
                  <a:lnTo>
                    <a:pt x="0" y="239712"/>
                  </a:lnTo>
                  <a:lnTo>
                    <a:pt x="8274" y="273647"/>
                  </a:lnTo>
                  <a:lnTo>
                    <a:pt x="27884" y="295467"/>
                  </a:lnTo>
                  <a:lnTo>
                    <a:pt x="51011" y="307126"/>
                  </a:lnTo>
                  <a:lnTo>
                    <a:pt x="69837" y="310578"/>
                  </a:lnTo>
                  <a:lnTo>
                    <a:pt x="102146" y="310578"/>
                  </a:lnTo>
                  <a:lnTo>
                    <a:pt x="109435" y="304330"/>
                  </a:lnTo>
                  <a:lnTo>
                    <a:pt x="109435" y="297040"/>
                  </a:lnTo>
                  <a:lnTo>
                    <a:pt x="815035" y="297040"/>
                  </a:lnTo>
                  <a:lnTo>
                    <a:pt x="815035" y="239712"/>
                  </a:lnTo>
                  <a:lnTo>
                    <a:pt x="814300" y="217515"/>
                  </a:lnTo>
                  <a:lnTo>
                    <a:pt x="799935" y="177420"/>
                  </a:lnTo>
                  <a:lnTo>
                    <a:pt x="761144" y="140569"/>
                  </a:lnTo>
                  <a:lnTo>
                    <a:pt x="687375" y="117118"/>
                  </a:lnTo>
                  <a:lnTo>
                    <a:pt x="653985" y="114642"/>
                  </a:lnTo>
                  <a:lnTo>
                    <a:pt x="266814" y="114642"/>
                  </a:lnTo>
                  <a:lnTo>
                    <a:pt x="226949" y="107330"/>
                  </a:lnTo>
                  <a:lnTo>
                    <a:pt x="201155" y="92103"/>
                  </a:lnTo>
                  <a:lnTo>
                    <a:pt x="187086" y="76681"/>
                  </a:lnTo>
                  <a:lnTo>
                    <a:pt x="182397" y="68783"/>
                  </a:lnTo>
                  <a:lnTo>
                    <a:pt x="181355" y="66700"/>
                  </a:lnTo>
                  <a:lnTo>
                    <a:pt x="226302" y="51460"/>
                  </a:lnTo>
                  <a:lnTo>
                    <a:pt x="267339" y="40127"/>
                  </a:lnTo>
                  <a:lnTo>
                    <a:pt x="304469" y="32701"/>
                  </a:lnTo>
                  <a:lnTo>
                    <a:pt x="337692" y="29184"/>
                  </a:lnTo>
                  <a:lnTo>
                    <a:pt x="365823" y="29184"/>
                  </a:lnTo>
                  <a:lnTo>
                    <a:pt x="365823" y="28143"/>
                  </a:lnTo>
                  <a:lnTo>
                    <a:pt x="498123" y="28143"/>
                  </a:lnTo>
                  <a:lnTo>
                    <a:pt x="474489" y="19058"/>
                  </a:lnTo>
                  <a:lnTo>
                    <a:pt x="416678" y="5253"/>
                  </a:lnTo>
                  <a:lnTo>
                    <a:pt x="352285" y="0"/>
                  </a:lnTo>
                  <a:close/>
                </a:path>
                <a:path w="815339" h="311150">
                  <a:moveTo>
                    <a:pt x="580529" y="297040"/>
                  </a:moveTo>
                  <a:lnTo>
                    <a:pt x="254304" y="297040"/>
                  </a:lnTo>
                  <a:lnTo>
                    <a:pt x="254304" y="310578"/>
                  </a:lnTo>
                  <a:lnTo>
                    <a:pt x="580529" y="310578"/>
                  </a:lnTo>
                  <a:lnTo>
                    <a:pt x="580529" y="297040"/>
                  </a:lnTo>
                  <a:close/>
                </a:path>
                <a:path w="815339" h="311150">
                  <a:moveTo>
                    <a:pt x="815035" y="297040"/>
                  </a:moveTo>
                  <a:lnTo>
                    <a:pt x="731659" y="297040"/>
                  </a:lnTo>
                  <a:lnTo>
                    <a:pt x="731659" y="304330"/>
                  </a:lnTo>
                  <a:lnTo>
                    <a:pt x="737908" y="310578"/>
                  </a:lnTo>
                  <a:lnTo>
                    <a:pt x="808774" y="310578"/>
                  </a:lnTo>
                  <a:lnTo>
                    <a:pt x="815035" y="304330"/>
                  </a:lnTo>
                  <a:lnTo>
                    <a:pt x="815035" y="297040"/>
                  </a:lnTo>
                  <a:close/>
                </a:path>
                <a:path w="815339" h="311150">
                  <a:moveTo>
                    <a:pt x="365823" y="29184"/>
                  </a:moveTo>
                  <a:lnTo>
                    <a:pt x="337692" y="29184"/>
                  </a:lnTo>
                  <a:lnTo>
                    <a:pt x="337692" y="114642"/>
                  </a:lnTo>
                  <a:lnTo>
                    <a:pt x="653985" y="114642"/>
                  </a:lnTo>
                  <a:lnTo>
                    <a:pt x="639940" y="113601"/>
                  </a:lnTo>
                  <a:lnTo>
                    <a:pt x="365823" y="113601"/>
                  </a:lnTo>
                  <a:lnTo>
                    <a:pt x="365823" y="29184"/>
                  </a:lnTo>
                  <a:close/>
                </a:path>
                <a:path w="815339" h="311150">
                  <a:moveTo>
                    <a:pt x="498123" y="28143"/>
                  </a:moveTo>
                  <a:lnTo>
                    <a:pt x="365823" y="28143"/>
                  </a:lnTo>
                  <a:lnTo>
                    <a:pt x="426591" y="35628"/>
                  </a:lnTo>
                  <a:lnTo>
                    <a:pt x="480755" y="51019"/>
                  </a:lnTo>
                  <a:lnTo>
                    <a:pt x="527464" y="71212"/>
                  </a:lnTo>
                  <a:lnTo>
                    <a:pt x="565870" y="93107"/>
                  </a:lnTo>
                  <a:lnTo>
                    <a:pt x="595121" y="113601"/>
                  </a:lnTo>
                  <a:lnTo>
                    <a:pt x="639940" y="113601"/>
                  </a:lnTo>
                  <a:lnTo>
                    <a:pt x="625698" y="101074"/>
                  </a:lnTo>
                  <a:lnTo>
                    <a:pt x="601322" y="82421"/>
                  </a:lnTo>
                  <a:lnTo>
                    <a:pt x="567522" y="60577"/>
                  </a:lnTo>
                  <a:lnTo>
                    <a:pt x="525007" y="38477"/>
                  </a:lnTo>
                  <a:lnTo>
                    <a:pt x="498123" y="28143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81488" y="4807154"/>
              <a:ext cx="186562" cy="18656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160917" y="4806113"/>
              <a:ext cx="187604" cy="18760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5576223" y="4784227"/>
              <a:ext cx="79375" cy="31750"/>
            </a:xfrm>
            <a:custGeom>
              <a:avLst/>
              <a:gdLst/>
              <a:ahLst/>
              <a:cxnLst/>
              <a:rect l="l" t="t" r="r" b="b"/>
              <a:pathLst>
                <a:path w="79375" h="31750">
                  <a:moveTo>
                    <a:pt x="69824" y="0"/>
                  </a:moveTo>
                  <a:lnTo>
                    <a:pt x="62534" y="1041"/>
                  </a:lnTo>
                  <a:lnTo>
                    <a:pt x="14592" y="1041"/>
                  </a:lnTo>
                  <a:lnTo>
                    <a:pt x="6248" y="2082"/>
                  </a:lnTo>
                  <a:lnTo>
                    <a:pt x="0" y="9385"/>
                  </a:lnTo>
                  <a:lnTo>
                    <a:pt x="2082" y="25018"/>
                  </a:lnTo>
                  <a:lnTo>
                    <a:pt x="9385" y="31267"/>
                  </a:lnTo>
                  <a:lnTo>
                    <a:pt x="16675" y="30225"/>
                  </a:lnTo>
                  <a:lnTo>
                    <a:pt x="62534" y="30225"/>
                  </a:lnTo>
                  <a:lnTo>
                    <a:pt x="64617" y="30225"/>
                  </a:lnTo>
                  <a:lnTo>
                    <a:pt x="72961" y="29184"/>
                  </a:lnTo>
                  <a:lnTo>
                    <a:pt x="79209" y="21882"/>
                  </a:lnTo>
                  <a:lnTo>
                    <a:pt x="77127" y="6248"/>
                  </a:lnTo>
                  <a:lnTo>
                    <a:pt x="69824" y="0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974351" y="4948901"/>
              <a:ext cx="544195" cy="543560"/>
            </a:xfrm>
            <a:custGeom>
              <a:avLst/>
              <a:gdLst/>
              <a:ahLst/>
              <a:cxnLst/>
              <a:rect l="l" t="t" r="r" b="b"/>
              <a:pathLst>
                <a:path w="544195" h="543560">
                  <a:moveTo>
                    <a:pt x="469011" y="0"/>
                  </a:moveTo>
                  <a:lnTo>
                    <a:pt x="72961" y="0"/>
                  </a:lnTo>
                  <a:lnTo>
                    <a:pt x="44410" y="5829"/>
                  </a:lnTo>
                  <a:lnTo>
                    <a:pt x="21235" y="21626"/>
                  </a:lnTo>
                  <a:lnTo>
                    <a:pt x="5683" y="44850"/>
                  </a:lnTo>
                  <a:lnTo>
                    <a:pt x="0" y="72961"/>
                  </a:lnTo>
                  <a:lnTo>
                    <a:pt x="0" y="469011"/>
                  </a:lnTo>
                  <a:lnTo>
                    <a:pt x="5864" y="497716"/>
                  </a:lnTo>
                  <a:lnTo>
                    <a:pt x="21891" y="521246"/>
                  </a:lnTo>
                  <a:lnTo>
                    <a:pt x="45734" y="537155"/>
                  </a:lnTo>
                  <a:lnTo>
                    <a:pt x="75044" y="543001"/>
                  </a:lnTo>
                  <a:lnTo>
                    <a:pt x="330390" y="543001"/>
                  </a:lnTo>
                  <a:lnTo>
                    <a:pt x="334568" y="538835"/>
                  </a:lnTo>
                  <a:lnTo>
                    <a:pt x="334568" y="531545"/>
                  </a:lnTo>
                  <a:lnTo>
                    <a:pt x="333514" y="529450"/>
                  </a:lnTo>
                  <a:lnTo>
                    <a:pt x="331431" y="527367"/>
                  </a:lnTo>
                  <a:lnTo>
                    <a:pt x="529463" y="329349"/>
                  </a:lnTo>
                  <a:lnTo>
                    <a:pt x="532587" y="332473"/>
                  </a:lnTo>
                  <a:lnTo>
                    <a:pt x="538835" y="332473"/>
                  </a:lnTo>
                  <a:lnTo>
                    <a:pt x="544055" y="327266"/>
                  </a:lnTo>
                  <a:lnTo>
                    <a:pt x="544055" y="72961"/>
                  </a:lnTo>
                  <a:lnTo>
                    <a:pt x="537607" y="44850"/>
                  </a:lnTo>
                  <a:lnTo>
                    <a:pt x="521387" y="21626"/>
                  </a:lnTo>
                  <a:lnTo>
                    <a:pt x="497740" y="5829"/>
                  </a:lnTo>
                  <a:lnTo>
                    <a:pt x="469011" y="0"/>
                  </a:lnTo>
                  <a:close/>
                </a:path>
              </a:pathLst>
            </a:custGeom>
            <a:solidFill>
              <a:srgbClr val="DAD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289117" y="5264703"/>
              <a:ext cx="229285" cy="229285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5860751" y="4874902"/>
              <a:ext cx="311150" cy="311150"/>
            </a:xfrm>
            <a:custGeom>
              <a:avLst/>
              <a:gdLst/>
              <a:ahLst/>
              <a:cxnLst/>
              <a:rect l="l" t="t" r="r" b="b"/>
              <a:pathLst>
                <a:path w="311150" h="311150">
                  <a:moveTo>
                    <a:pt x="155295" y="0"/>
                  </a:moveTo>
                  <a:lnTo>
                    <a:pt x="106211" y="7917"/>
                  </a:lnTo>
                  <a:lnTo>
                    <a:pt x="63581" y="29964"/>
                  </a:lnTo>
                  <a:lnTo>
                    <a:pt x="29964" y="63581"/>
                  </a:lnTo>
                  <a:lnTo>
                    <a:pt x="7917" y="106211"/>
                  </a:lnTo>
                  <a:lnTo>
                    <a:pt x="0" y="155295"/>
                  </a:lnTo>
                  <a:lnTo>
                    <a:pt x="7917" y="204379"/>
                  </a:lnTo>
                  <a:lnTo>
                    <a:pt x="29964" y="247009"/>
                  </a:lnTo>
                  <a:lnTo>
                    <a:pt x="63581" y="280626"/>
                  </a:lnTo>
                  <a:lnTo>
                    <a:pt x="106211" y="302673"/>
                  </a:lnTo>
                  <a:lnTo>
                    <a:pt x="155295" y="310591"/>
                  </a:lnTo>
                  <a:lnTo>
                    <a:pt x="204379" y="302673"/>
                  </a:lnTo>
                  <a:lnTo>
                    <a:pt x="247009" y="280626"/>
                  </a:lnTo>
                  <a:lnTo>
                    <a:pt x="280626" y="247009"/>
                  </a:lnTo>
                  <a:lnTo>
                    <a:pt x="302673" y="204379"/>
                  </a:lnTo>
                  <a:lnTo>
                    <a:pt x="310591" y="155295"/>
                  </a:lnTo>
                  <a:lnTo>
                    <a:pt x="302673" y="106211"/>
                  </a:lnTo>
                  <a:lnTo>
                    <a:pt x="280626" y="63581"/>
                  </a:lnTo>
                  <a:lnTo>
                    <a:pt x="247009" y="29964"/>
                  </a:lnTo>
                  <a:lnTo>
                    <a:pt x="204379" y="7917"/>
                  </a:lnTo>
                  <a:lnTo>
                    <a:pt x="155295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860751" y="4874902"/>
              <a:ext cx="311150" cy="311150"/>
            </a:xfrm>
            <a:custGeom>
              <a:avLst/>
              <a:gdLst/>
              <a:ahLst/>
              <a:cxnLst/>
              <a:rect l="l" t="t" r="r" b="b"/>
              <a:pathLst>
                <a:path w="311150" h="311150">
                  <a:moveTo>
                    <a:pt x="155295" y="0"/>
                  </a:moveTo>
                  <a:lnTo>
                    <a:pt x="204379" y="7917"/>
                  </a:lnTo>
                  <a:lnTo>
                    <a:pt x="247009" y="29964"/>
                  </a:lnTo>
                  <a:lnTo>
                    <a:pt x="280626" y="63581"/>
                  </a:lnTo>
                  <a:lnTo>
                    <a:pt x="302673" y="106211"/>
                  </a:lnTo>
                  <a:lnTo>
                    <a:pt x="310591" y="155295"/>
                  </a:lnTo>
                  <a:lnTo>
                    <a:pt x="302673" y="204379"/>
                  </a:lnTo>
                  <a:lnTo>
                    <a:pt x="280626" y="247009"/>
                  </a:lnTo>
                  <a:lnTo>
                    <a:pt x="247009" y="280626"/>
                  </a:lnTo>
                  <a:lnTo>
                    <a:pt x="204379" y="302673"/>
                  </a:lnTo>
                  <a:lnTo>
                    <a:pt x="155295" y="310591"/>
                  </a:lnTo>
                  <a:lnTo>
                    <a:pt x="106211" y="302673"/>
                  </a:lnTo>
                  <a:lnTo>
                    <a:pt x="63581" y="280626"/>
                  </a:lnTo>
                  <a:lnTo>
                    <a:pt x="29964" y="247009"/>
                  </a:lnTo>
                  <a:lnTo>
                    <a:pt x="7917" y="204379"/>
                  </a:lnTo>
                  <a:lnTo>
                    <a:pt x="0" y="155295"/>
                  </a:lnTo>
                  <a:lnTo>
                    <a:pt x="7917" y="106211"/>
                  </a:lnTo>
                  <a:lnTo>
                    <a:pt x="29964" y="63581"/>
                  </a:lnTo>
                  <a:lnTo>
                    <a:pt x="63581" y="29964"/>
                  </a:lnTo>
                  <a:lnTo>
                    <a:pt x="106211" y="7917"/>
                  </a:lnTo>
                  <a:lnTo>
                    <a:pt x="155295" y="0"/>
                  </a:lnTo>
                </a:path>
              </a:pathLst>
            </a:custGeom>
            <a:ln w="10426">
              <a:solidFill>
                <a:srgbClr val="91B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981656" y="4921801"/>
              <a:ext cx="82334" cy="216788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9563087" y="457199"/>
              <a:ext cx="2858135" cy="689610"/>
            </a:xfrm>
            <a:custGeom>
              <a:avLst/>
              <a:gdLst/>
              <a:ahLst/>
              <a:cxnLst/>
              <a:rect l="l" t="t" r="r" b="b"/>
              <a:pathLst>
                <a:path w="2858134" h="689610">
                  <a:moveTo>
                    <a:pt x="689076" y="344563"/>
                  </a:moveTo>
                  <a:lnTo>
                    <a:pt x="685939" y="297815"/>
                  </a:lnTo>
                  <a:lnTo>
                    <a:pt x="676770" y="252971"/>
                  </a:lnTo>
                  <a:lnTo>
                    <a:pt x="662000" y="210439"/>
                  </a:lnTo>
                  <a:lnTo>
                    <a:pt x="642035" y="170662"/>
                  </a:lnTo>
                  <a:lnTo>
                    <a:pt x="617283" y="134010"/>
                  </a:lnTo>
                  <a:lnTo>
                    <a:pt x="588162" y="100926"/>
                  </a:lnTo>
                  <a:lnTo>
                    <a:pt x="555066" y="71793"/>
                  </a:lnTo>
                  <a:lnTo>
                    <a:pt x="518426" y="47040"/>
                  </a:lnTo>
                  <a:lnTo>
                    <a:pt x="478637" y="27076"/>
                  </a:lnTo>
                  <a:lnTo>
                    <a:pt x="436130" y="12319"/>
                  </a:lnTo>
                  <a:lnTo>
                    <a:pt x="391287" y="3149"/>
                  </a:lnTo>
                  <a:lnTo>
                    <a:pt x="344538" y="0"/>
                  </a:lnTo>
                  <a:lnTo>
                    <a:pt x="297802" y="3149"/>
                  </a:lnTo>
                  <a:lnTo>
                    <a:pt x="252971" y="12306"/>
                  </a:lnTo>
                  <a:lnTo>
                    <a:pt x="210451" y="27076"/>
                  </a:lnTo>
                  <a:lnTo>
                    <a:pt x="170675" y="47028"/>
                  </a:lnTo>
                  <a:lnTo>
                    <a:pt x="134035" y="71780"/>
                  </a:lnTo>
                  <a:lnTo>
                    <a:pt x="100952" y="100888"/>
                  </a:lnTo>
                  <a:lnTo>
                    <a:pt x="71831" y="133972"/>
                  </a:lnTo>
                  <a:lnTo>
                    <a:pt x="47078" y="170611"/>
                  </a:lnTo>
                  <a:lnTo>
                    <a:pt x="27101" y="210388"/>
                  </a:lnTo>
                  <a:lnTo>
                    <a:pt x="12331" y="252895"/>
                  </a:lnTo>
                  <a:lnTo>
                    <a:pt x="3162" y="297738"/>
                  </a:lnTo>
                  <a:lnTo>
                    <a:pt x="0" y="344652"/>
                  </a:lnTo>
                  <a:lnTo>
                    <a:pt x="4826" y="402272"/>
                  </a:lnTo>
                  <a:lnTo>
                    <a:pt x="18719" y="456793"/>
                  </a:lnTo>
                  <a:lnTo>
                    <a:pt x="40894" y="507441"/>
                  </a:lnTo>
                  <a:lnTo>
                    <a:pt x="70573" y="553453"/>
                  </a:lnTo>
                  <a:lnTo>
                    <a:pt x="356984" y="177088"/>
                  </a:lnTo>
                  <a:lnTo>
                    <a:pt x="295579" y="177088"/>
                  </a:lnTo>
                  <a:lnTo>
                    <a:pt x="248907" y="178790"/>
                  </a:lnTo>
                  <a:lnTo>
                    <a:pt x="210108" y="183705"/>
                  </a:lnTo>
                  <a:lnTo>
                    <a:pt x="166039" y="205600"/>
                  </a:lnTo>
                  <a:lnTo>
                    <a:pt x="137261" y="244551"/>
                  </a:lnTo>
                  <a:lnTo>
                    <a:pt x="135267" y="248704"/>
                  </a:lnTo>
                  <a:lnTo>
                    <a:pt x="118541" y="244894"/>
                  </a:lnTo>
                  <a:lnTo>
                    <a:pt x="146634" y="136817"/>
                  </a:lnTo>
                  <a:lnTo>
                    <a:pt x="505383" y="136817"/>
                  </a:lnTo>
                  <a:lnTo>
                    <a:pt x="220306" y="517969"/>
                  </a:lnTo>
                  <a:lnTo>
                    <a:pt x="242112" y="516331"/>
                  </a:lnTo>
                  <a:lnTo>
                    <a:pt x="251155" y="516013"/>
                  </a:lnTo>
                  <a:lnTo>
                    <a:pt x="271094" y="516051"/>
                  </a:lnTo>
                  <a:lnTo>
                    <a:pt x="297395" y="517118"/>
                  </a:lnTo>
                  <a:lnTo>
                    <a:pt x="377659" y="521843"/>
                  </a:lnTo>
                  <a:lnTo>
                    <a:pt x="400443" y="522643"/>
                  </a:lnTo>
                  <a:lnTo>
                    <a:pt x="443369" y="521081"/>
                  </a:lnTo>
                  <a:lnTo>
                    <a:pt x="488950" y="508050"/>
                  </a:lnTo>
                  <a:lnTo>
                    <a:pt x="521550" y="485952"/>
                  </a:lnTo>
                  <a:lnTo>
                    <a:pt x="547801" y="456044"/>
                  </a:lnTo>
                  <a:lnTo>
                    <a:pt x="562965" y="429247"/>
                  </a:lnTo>
                  <a:lnTo>
                    <a:pt x="578218" y="433120"/>
                  </a:lnTo>
                  <a:lnTo>
                    <a:pt x="563092" y="476123"/>
                  </a:lnTo>
                  <a:lnTo>
                    <a:pt x="538060" y="519722"/>
                  </a:lnTo>
                  <a:lnTo>
                    <a:pt x="506704" y="550811"/>
                  </a:lnTo>
                  <a:lnTo>
                    <a:pt x="467817" y="571157"/>
                  </a:lnTo>
                  <a:lnTo>
                    <a:pt x="423265" y="578307"/>
                  </a:lnTo>
                  <a:lnTo>
                    <a:pt x="418388" y="578358"/>
                  </a:lnTo>
                  <a:lnTo>
                    <a:pt x="400964" y="577913"/>
                  </a:lnTo>
                  <a:lnTo>
                    <a:pt x="381444" y="576287"/>
                  </a:lnTo>
                  <a:lnTo>
                    <a:pt x="355727" y="573049"/>
                  </a:lnTo>
                  <a:lnTo>
                    <a:pt x="281330" y="562127"/>
                  </a:lnTo>
                  <a:lnTo>
                    <a:pt x="250939" y="558444"/>
                  </a:lnTo>
                  <a:lnTo>
                    <a:pt x="203695" y="555815"/>
                  </a:lnTo>
                  <a:lnTo>
                    <a:pt x="161505" y="558355"/>
                  </a:lnTo>
                  <a:lnTo>
                    <a:pt x="118262" y="566521"/>
                  </a:lnTo>
                  <a:lnTo>
                    <a:pt x="90652" y="577418"/>
                  </a:lnTo>
                  <a:lnTo>
                    <a:pt x="124333" y="609511"/>
                  </a:lnTo>
                  <a:lnTo>
                    <a:pt x="162115" y="636866"/>
                  </a:lnTo>
                  <a:lnTo>
                    <a:pt x="203517" y="659003"/>
                  </a:lnTo>
                  <a:lnTo>
                    <a:pt x="248056" y="675411"/>
                  </a:lnTo>
                  <a:lnTo>
                    <a:pt x="295224" y="685622"/>
                  </a:lnTo>
                  <a:lnTo>
                    <a:pt x="344538" y="689127"/>
                  </a:lnTo>
                  <a:lnTo>
                    <a:pt x="391287" y="685990"/>
                  </a:lnTo>
                  <a:lnTo>
                    <a:pt x="436130" y="676821"/>
                  </a:lnTo>
                  <a:lnTo>
                    <a:pt x="478637" y="662063"/>
                  </a:lnTo>
                  <a:lnTo>
                    <a:pt x="518426" y="642099"/>
                  </a:lnTo>
                  <a:lnTo>
                    <a:pt x="555066" y="617347"/>
                  </a:lnTo>
                  <a:lnTo>
                    <a:pt x="588162" y="588213"/>
                  </a:lnTo>
                  <a:lnTo>
                    <a:pt x="617283" y="555129"/>
                  </a:lnTo>
                  <a:lnTo>
                    <a:pt x="642035" y="518477"/>
                  </a:lnTo>
                  <a:lnTo>
                    <a:pt x="662000" y="478701"/>
                  </a:lnTo>
                  <a:lnTo>
                    <a:pt x="676770" y="436168"/>
                  </a:lnTo>
                  <a:lnTo>
                    <a:pt x="685939" y="391325"/>
                  </a:lnTo>
                  <a:lnTo>
                    <a:pt x="689076" y="344563"/>
                  </a:lnTo>
                  <a:close/>
                </a:path>
                <a:path w="2858134" h="689610">
                  <a:moveTo>
                    <a:pt x="1258976" y="436219"/>
                  </a:moveTo>
                  <a:lnTo>
                    <a:pt x="1221346" y="454520"/>
                  </a:lnTo>
                  <a:lnTo>
                    <a:pt x="1179969" y="465594"/>
                  </a:lnTo>
                  <a:lnTo>
                    <a:pt x="1115301" y="470535"/>
                  </a:lnTo>
                  <a:lnTo>
                    <a:pt x="1048981" y="470560"/>
                  </a:lnTo>
                  <a:lnTo>
                    <a:pt x="1252474" y="177088"/>
                  </a:lnTo>
                  <a:lnTo>
                    <a:pt x="988491" y="177088"/>
                  </a:lnTo>
                  <a:lnTo>
                    <a:pt x="956068" y="248742"/>
                  </a:lnTo>
                  <a:lnTo>
                    <a:pt x="968895" y="242214"/>
                  </a:lnTo>
                  <a:lnTo>
                    <a:pt x="980579" y="237159"/>
                  </a:lnTo>
                  <a:lnTo>
                    <a:pt x="1028077" y="223735"/>
                  </a:lnTo>
                  <a:lnTo>
                    <a:pt x="1095311" y="219214"/>
                  </a:lnTo>
                  <a:lnTo>
                    <a:pt x="1140523" y="219176"/>
                  </a:lnTo>
                  <a:lnTo>
                    <a:pt x="935151" y="512775"/>
                  </a:lnTo>
                  <a:lnTo>
                    <a:pt x="1225461" y="512775"/>
                  </a:lnTo>
                  <a:lnTo>
                    <a:pt x="1258976" y="436219"/>
                  </a:lnTo>
                  <a:close/>
                </a:path>
                <a:path w="2858134" h="689610">
                  <a:moveTo>
                    <a:pt x="1642922" y="177177"/>
                  </a:moveTo>
                  <a:lnTo>
                    <a:pt x="1535912" y="177177"/>
                  </a:lnTo>
                  <a:lnTo>
                    <a:pt x="1542402" y="182321"/>
                  </a:lnTo>
                  <a:lnTo>
                    <a:pt x="1544675" y="184746"/>
                  </a:lnTo>
                  <a:lnTo>
                    <a:pt x="1555813" y="224383"/>
                  </a:lnTo>
                  <a:lnTo>
                    <a:pt x="1555953" y="364312"/>
                  </a:lnTo>
                  <a:lnTo>
                    <a:pt x="1555800" y="382917"/>
                  </a:lnTo>
                  <a:lnTo>
                    <a:pt x="1553108" y="421322"/>
                  </a:lnTo>
                  <a:lnTo>
                    <a:pt x="1527530" y="463715"/>
                  </a:lnTo>
                  <a:lnTo>
                    <a:pt x="1487995" y="477418"/>
                  </a:lnTo>
                  <a:lnTo>
                    <a:pt x="1479397" y="477418"/>
                  </a:lnTo>
                  <a:lnTo>
                    <a:pt x="1440319" y="469823"/>
                  </a:lnTo>
                  <a:lnTo>
                    <a:pt x="1408087" y="438492"/>
                  </a:lnTo>
                  <a:lnTo>
                    <a:pt x="1401635" y="387743"/>
                  </a:lnTo>
                  <a:lnTo>
                    <a:pt x="1401419" y="360057"/>
                  </a:lnTo>
                  <a:lnTo>
                    <a:pt x="1401546" y="235762"/>
                  </a:lnTo>
                  <a:lnTo>
                    <a:pt x="1410246" y="191808"/>
                  </a:lnTo>
                  <a:lnTo>
                    <a:pt x="1420952" y="177177"/>
                  </a:lnTo>
                  <a:lnTo>
                    <a:pt x="1311833" y="177177"/>
                  </a:lnTo>
                  <a:lnTo>
                    <a:pt x="1330871" y="212712"/>
                  </a:lnTo>
                  <a:lnTo>
                    <a:pt x="1331328" y="258152"/>
                  </a:lnTo>
                  <a:lnTo>
                    <a:pt x="1331366" y="376580"/>
                  </a:lnTo>
                  <a:lnTo>
                    <a:pt x="1331544" y="391858"/>
                  </a:lnTo>
                  <a:lnTo>
                    <a:pt x="1335163" y="430911"/>
                  </a:lnTo>
                  <a:lnTo>
                    <a:pt x="1356182" y="475259"/>
                  </a:lnTo>
                  <a:lnTo>
                    <a:pt x="1405356" y="511606"/>
                  </a:lnTo>
                  <a:lnTo>
                    <a:pt x="1474571" y="523976"/>
                  </a:lnTo>
                  <a:lnTo>
                    <a:pt x="1493024" y="523278"/>
                  </a:lnTo>
                  <a:lnTo>
                    <a:pt x="1541995" y="513346"/>
                  </a:lnTo>
                  <a:lnTo>
                    <a:pt x="1581492" y="490194"/>
                  </a:lnTo>
                  <a:lnTo>
                    <a:pt x="1610347" y="450799"/>
                  </a:lnTo>
                  <a:lnTo>
                    <a:pt x="1620113" y="402653"/>
                  </a:lnTo>
                  <a:lnTo>
                    <a:pt x="1621370" y="258305"/>
                  </a:lnTo>
                  <a:lnTo>
                    <a:pt x="1621091" y="235369"/>
                  </a:lnTo>
                  <a:lnTo>
                    <a:pt x="1621243" y="225590"/>
                  </a:lnTo>
                  <a:lnTo>
                    <a:pt x="1633321" y="185445"/>
                  </a:lnTo>
                  <a:lnTo>
                    <a:pt x="1635848" y="182803"/>
                  </a:lnTo>
                  <a:lnTo>
                    <a:pt x="1642922" y="177177"/>
                  </a:lnTo>
                  <a:close/>
                </a:path>
                <a:path w="2858134" h="689610">
                  <a:moveTo>
                    <a:pt x="2004771" y="512787"/>
                  </a:moveTo>
                  <a:lnTo>
                    <a:pt x="1996833" y="506450"/>
                  </a:lnTo>
                  <a:lnTo>
                    <a:pt x="1987969" y="498703"/>
                  </a:lnTo>
                  <a:lnTo>
                    <a:pt x="1983117" y="494398"/>
                  </a:lnTo>
                  <a:lnTo>
                    <a:pt x="1978126" y="489521"/>
                  </a:lnTo>
                  <a:lnTo>
                    <a:pt x="1969401" y="481088"/>
                  </a:lnTo>
                  <a:lnTo>
                    <a:pt x="1933028" y="442849"/>
                  </a:lnTo>
                  <a:lnTo>
                    <a:pt x="1868944" y="368287"/>
                  </a:lnTo>
                  <a:lnTo>
                    <a:pt x="1863458" y="361835"/>
                  </a:lnTo>
                  <a:lnTo>
                    <a:pt x="1901037" y="345909"/>
                  </a:lnTo>
                  <a:lnTo>
                    <a:pt x="1910092" y="340144"/>
                  </a:lnTo>
                  <a:lnTo>
                    <a:pt x="1910753" y="339725"/>
                  </a:lnTo>
                  <a:lnTo>
                    <a:pt x="1941791" y="305282"/>
                  </a:lnTo>
                  <a:lnTo>
                    <a:pt x="1950275" y="268617"/>
                  </a:lnTo>
                  <a:lnTo>
                    <a:pt x="1948853" y="253517"/>
                  </a:lnTo>
                  <a:lnTo>
                    <a:pt x="1929269" y="215646"/>
                  </a:lnTo>
                  <a:lnTo>
                    <a:pt x="1888731" y="188150"/>
                  </a:lnTo>
                  <a:lnTo>
                    <a:pt x="1878711" y="185051"/>
                  </a:lnTo>
                  <a:lnTo>
                    <a:pt x="1878711" y="274421"/>
                  </a:lnTo>
                  <a:lnTo>
                    <a:pt x="1877885" y="285407"/>
                  </a:lnTo>
                  <a:lnTo>
                    <a:pt x="1856193" y="321183"/>
                  </a:lnTo>
                  <a:lnTo>
                    <a:pt x="1820189" y="336321"/>
                  </a:lnTo>
                  <a:lnTo>
                    <a:pt x="1800148" y="339725"/>
                  </a:lnTo>
                  <a:lnTo>
                    <a:pt x="1799628" y="339725"/>
                  </a:lnTo>
                  <a:lnTo>
                    <a:pt x="1794878" y="340144"/>
                  </a:lnTo>
                  <a:lnTo>
                    <a:pt x="1787906" y="340144"/>
                  </a:lnTo>
                  <a:lnTo>
                    <a:pt x="1784680" y="339890"/>
                  </a:lnTo>
                  <a:lnTo>
                    <a:pt x="1784680" y="215646"/>
                  </a:lnTo>
                  <a:lnTo>
                    <a:pt x="1797380" y="215646"/>
                  </a:lnTo>
                  <a:lnTo>
                    <a:pt x="1838591" y="221043"/>
                  </a:lnTo>
                  <a:lnTo>
                    <a:pt x="1874316" y="250875"/>
                  </a:lnTo>
                  <a:lnTo>
                    <a:pt x="1878711" y="274421"/>
                  </a:lnTo>
                  <a:lnTo>
                    <a:pt x="1878711" y="185051"/>
                  </a:lnTo>
                  <a:lnTo>
                    <a:pt x="1833803" y="178206"/>
                  </a:lnTo>
                  <a:lnTo>
                    <a:pt x="1808086" y="177317"/>
                  </a:lnTo>
                  <a:lnTo>
                    <a:pt x="1698167" y="177317"/>
                  </a:lnTo>
                  <a:lnTo>
                    <a:pt x="1703755" y="182511"/>
                  </a:lnTo>
                  <a:lnTo>
                    <a:pt x="1705927" y="184899"/>
                  </a:lnTo>
                  <a:lnTo>
                    <a:pt x="1718094" y="225717"/>
                  </a:lnTo>
                  <a:lnTo>
                    <a:pt x="1718081" y="468731"/>
                  </a:lnTo>
                  <a:lnTo>
                    <a:pt x="1705622" y="505079"/>
                  </a:lnTo>
                  <a:lnTo>
                    <a:pt x="1697431" y="512787"/>
                  </a:lnTo>
                  <a:lnTo>
                    <a:pt x="1804149" y="512787"/>
                  </a:lnTo>
                  <a:lnTo>
                    <a:pt x="1786001" y="479158"/>
                  </a:lnTo>
                  <a:lnTo>
                    <a:pt x="1785442" y="473367"/>
                  </a:lnTo>
                  <a:lnTo>
                    <a:pt x="1785327" y="472211"/>
                  </a:lnTo>
                  <a:lnTo>
                    <a:pt x="1785213" y="470966"/>
                  </a:lnTo>
                  <a:lnTo>
                    <a:pt x="1784985" y="462241"/>
                  </a:lnTo>
                  <a:lnTo>
                    <a:pt x="1784883" y="459117"/>
                  </a:lnTo>
                  <a:lnTo>
                    <a:pt x="1784756" y="446379"/>
                  </a:lnTo>
                  <a:lnTo>
                    <a:pt x="1784680" y="368287"/>
                  </a:lnTo>
                  <a:lnTo>
                    <a:pt x="1846897" y="442849"/>
                  </a:lnTo>
                  <a:lnTo>
                    <a:pt x="1849793" y="446379"/>
                  </a:lnTo>
                  <a:lnTo>
                    <a:pt x="1854492" y="451764"/>
                  </a:lnTo>
                  <a:lnTo>
                    <a:pt x="1860753" y="459117"/>
                  </a:lnTo>
                  <a:lnTo>
                    <a:pt x="1868068" y="467258"/>
                  </a:lnTo>
                  <a:lnTo>
                    <a:pt x="1873478" y="473367"/>
                  </a:lnTo>
                  <a:lnTo>
                    <a:pt x="1903425" y="499579"/>
                  </a:lnTo>
                  <a:lnTo>
                    <a:pt x="1945182" y="512559"/>
                  </a:lnTo>
                  <a:lnTo>
                    <a:pt x="1952244" y="512787"/>
                  </a:lnTo>
                  <a:lnTo>
                    <a:pt x="2004771" y="512787"/>
                  </a:lnTo>
                  <a:close/>
                </a:path>
                <a:path w="2858134" h="689610">
                  <a:moveTo>
                    <a:pt x="2139429" y="177101"/>
                  </a:moveTo>
                  <a:lnTo>
                    <a:pt x="2031682" y="177101"/>
                  </a:lnTo>
                  <a:lnTo>
                    <a:pt x="2038654" y="183121"/>
                  </a:lnTo>
                  <a:lnTo>
                    <a:pt x="2040966" y="185585"/>
                  </a:lnTo>
                  <a:lnTo>
                    <a:pt x="2052586" y="224536"/>
                  </a:lnTo>
                  <a:lnTo>
                    <a:pt x="2052929" y="458660"/>
                  </a:lnTo>
                  <a:lnTo>
                    <a:pt x="2052548" y="467575"/>
                  </a:lnTo>
                  <a:lnTo>
                    <a:pt x="2039772" y="504634"/>
                  </a:lnTo>
                  <a:lnTo>
                    <a:pt x="2032038" y="512787"/>
                  </a:lnTo>
                  <a:lnTo>
                    <a:pt x="2138578" y="512787"/>
                  </a:lnTo>
                  <a:lnTo>
                    <a:pt x="2119566" y="477088"/>
                  </a:lnTo>
                  <a:lnTo>
                    <a:pt x="2118385" y="461264"/>
                  </a:lnTo>
                  <a:lnTo>
                    <a:pt x="2118499" y="239229"/>
                  </a:lnTo>
                  <a:lnTo>
                    <a:pt x="2123173" y="197916"/>
                  </a:lnTo>
                  <a:lnTo>
                    <a:pt x="2132736" y="182689"/>
                  </a:lnTo>
                  <a:lnTo>
                    <a:pt x="2139429" y="177101"/>
                  </a:lnTo>
                  <a:close/>
                </a:path>
                <a:path w="2858134" h="689610">
                  <a:moveTo>
                    <a:pt x="2476855" y="444106"/>
                  </a:moveTo>
                  <a:lnTo>
                    <a:pt x="2440559" y="464273"/>
                  </a:lnTo>
                  <a:lnTo>
                    <a:pt x="2396680" y="475983"/>
                  </a:lnTo>
                  <a:lnTo>
                    <a:pt x="2381961" y="476719"/>
                  </a:lnTo>
                  <a:lnTo>
                    <a:pt x="2356891" y="474421"/>
                  </a:lnTo>
                  <a:lnTo>
                    <a:pt x="2313419" y="456260"/>
                  </a:lnTo>
                  <a:lnTo>
                    <a:pt x="2281085" y="421335"/>
                  </a:lnTo>
                  <a:lnTo>
                    <a:pt x="2264245" y="374370"/>
                  </a:lnTo>
                  <a:lnTo>
                    <a:pt x="2262086" y="347573"/>
                  </a:lnTo>
                  <a:lnTo>
                    <a:pt x="2264079" y="321805"/>
                  </a:lnTo>
                  <a:lnTo>
                    <a:pt x="2279446" y="275818"/>
                  </a:lnTo>
                  <a:lnTo>
                    <a:pt x="2306307" y="243319"/>
                  </a:lnTo>
                  <a:lnTo>
                    <a:pt x="2353411" y="220091"/>
                  </a:lnTo>
                  <a:lnTo>
                    <a:pt x="2387752" y="216001"/>
                  </a:lnTo>
                  <a:lnTo>
                    <a:pt x="2402979" y="216763"/>
                  </a:lnTo>
                  <a:lnTo>
                    <a:pt x="2448026" y="228117"/>
                  </a:lnTo>
                  <a:lnTo>
                    <a:pt x="2475636" y="243293"/>
                  </a:lnTo>
                  <a:lnTo>
                    <a:pt x="2475636" y="180162"/>
                  </a:lnTo>
                  <a:lnTo>
                    <a:pt x="2426322" y="170154"/>
                  </a:lnTo>
                  <a:lnTo>
                    <a:pt x="2396134" y="168706"/>
                  </a:lnTo>
                  <a:lnTo>
                    <a:pt x="2369972" y="169811"/>
                  </a:lnTo>
                  <a:lnTo>
                    <a:pt x="2322347" y="178689"/>
                  </a:lnTo>
                  <a:lnTo>
                    <a:pt x="2276208" y="198767"/>
                  </a:lnTo>
                  <a:lnTo>
                    <a:pt x="2226919" y="241579"/>
                  </a:lnTo>
                  <a:lnTo>
                    <a:pt x="2206891" y="274129"/>
                  </a:lnTo>
                  <a:lnTo>
                    <a:pt x="2194636" y="310870"/>
                  </a:lnTo>
                  <a:lnTo>
                    <a:pt x="2190470" y="351091"/>
                  </a:lnTo>
                  <a:lnTo>
                    <a:pt x="2194471" y="390080"/>
                  </a:lnTo>
                  <a:lnTo>
                    <a:pt x="2225484" y="456793"/>
                  </a:lnTo>
                  <a:lnTo>
                    <a:pt x="2278049" y="499999"/>
                  </a:lnTo>
                  <a:lnTo>
                    <a:pt x="2340838" y="519430"/>
                  </a:lnTo>
                  <a:lnTo>
                    <a:pt x="2377173" y="521855"/>
                  </a:lnTo>
                  <a:lnTo>
                    <a:pt x="2400554" y="520966"/>
                  </a:lnTo>
                  <a:lnTo>
                    <a:pt x="2423693" y="518210"/>
                  </a:lnTo>
                  <a:lnTo>
                    <a:pt x="2447125" y="513524"/>
                  </a:lnTo>
                  <a:lnTo>
                    <a:pt x="2476855" y="505079"/>
                  </a:lnTo>
                  <a:lnTo>
                    <a:pt x="2476855" y="444106"/>
                  </a:lnTo>
                  <a:close/>
                </a:path>
                <a:path w="2858134" h="689610">
                  <a:moveTo>
                    <a:pt x="2858008" y="177101"/>
                  </a:moveTo>
                  <a:lnTo>
                    <a:pt x="2748483" y="177101"/>
                  </a:lnTo>
                  <a:lnTo>
                    <a:pt x="2754833" y="182397"/>
                  </a:lnTo>
                  <a:lnTo>
                    <a:pt x="2757017" y="184785"/>
                  </a:lnTo>
                  <a:lnTo>
                    <a:pt x="2769717" y="225933"/>
                  </a:lnTo>
                  <a:lnTo>
                    <a:pt x="2769920" y="237744"/>
                  </a:lnTo>
                  <a:lnTo>
                    <a:pt x="2769920" y="319278"/>
                  </a:lnTo>
                  <a:lnTo>
                    <a:pt x="2619514" y="319278"/>
                  </a:lnTo>
                  <a:lnTo>
                    <a:pt x="2619667" y="234607"/>
                  </a:lnTo>
                  <a:lnTo>
                    <a:pt x="2628874" y="191617"/>
                  </a:lnTo>
                  <a:lnTo>
                    <a:pt x="2640711" y="177101"/>
                  </a:lnTo>
                  <a:lnTo>
                    <a:pt x="2533142" y="177101"/>
                  </a:lnTo>
                  <a:lnTo>
                    <a:pt x="2552750" y="213956"/>
                  </a:lnTo>
                  <a:lnTo>
                    <a:pt x="2553995" y="258165"/>
                  </a:lnTo>
                  <a:lnTo>
                    <a:pt x="2553932" y="454152"/>
                  </a:lnTo>
                  <a:lnTo>
                    <a:pt x="2546515" y="497903"/>
                  </a:lnTo>
                  <a:lnTo>
                    <a:pt x="2532659" y="512787"/>
                  </a:lnTo>
                  <a:lnTo>
                    <a:pt x="2638971" y="512787"/>
                  </a:lnTo>
                  <a:lnTo>
                    <a:pt x="2621013" y="478574"/>
                  </a:lnTo>
                  <a:lnTo>
                    <a:pt x="2619514" y="360464"/>
                  </a:lnTo>
                  <a:lnTo>
                    <a:pt x="2769920" y="360464"/>
                  </a:lnTo>
                  <a:lnTo>
                    <a:pt x="2769870" y="454025"/>
                  </a:lnTo>
                  <a:lnTo>
                    <a:pt x="2762377" y="497293"/>
                  </a:lnTo>
                  <a:lnTo>
                    <a:pt x="2748115" y="512787"/>
                  </a:lnTo>
                  <a:lnTo>
                    <a:pt x="2855353" y="512787"/>
                  </a:lnTo>
                  <a:lnTo>
                    <a:pt x="2836875" y="479437"/>
                  </a:lnTo>
                  <a:lnTo>
                    <a:pt x="2835491" y="443623"/>
                  </a:lnTo>
                  <a:lnTo>
                    <a:pt x="2835745" y="239115"/>
                  </a:lnTo>
                  <a:lnTo>
                    <a:pt x="2840621" y="199250"/>
                  </a:lnTo>
                  <a:lnTo>
                    <a:pt x="2850883" y="182689"/>
                  </a:lnTo>
                  <a:lnTo>
                    <a:pt x="2858008" y="177101"/>
                  </a:lnTo>
                  <a:close/>
                </a:path>
              </a:pathLst>
            </a:custGeom>
            <a:solidFill>
              <a:srgbClr val="007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471703" y="507796"/>
              <a:ext cx="75895" cy="75895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740400" y="6933399"/>
              <a:ext cx="6807200" cy="2363470"/>
            </a:xfrm>
            <a:custGeom>
              <a:avLst/>
              <a:gdLst/>
              <a:ahLst/>
              <a:cxnLst/>
              <a:rect l="l" t="t" r="r" b="b"/>
              <a:pathLst>
                <a:path w="6807200" h="2363470">
                  <a:moveTo>
                    <a:pt x="6654800" y="0"/>
                  </a:moveTo>
                  <a:lnTo>
                    <a:pt x="152400" y="0"/>
                  </a:lnTo>
                  <a:lnTo>
                    <a:pt x="104231" y="7769"/>
                  </a:lnTo>
                  <a:lnTo>
                    <a:pt x="62396" y="29405"/>
                  </a:lnTo>
                  <a:lnTo>
                    <a:pt x="29405" y="62396"/>
                  </a:lnTo>
                  <a:lnTo>
                    <a:pt x="7769" y="104231"/>
                  </a:lnTo>
                  <a:lnTo>
                    <a:pt x="0" y="152400"/>
                  </a:lnTo>
                  <a:lnTo>
                    <a:pt x="0" y="2210600"/>
                  </a:lnTo>
                  <a:lnTo>
                    <a:pt x="7769" y="2258768"/>
                  </a:lnTo>
                  <a:lnTo>
                    <a:pt x="29405" y="2300603"/>
                  </a:lnTo>
                  <a:lnTo>
                    <a:pt x="62396" y="2333594"/>
                  </a:lnTo>
                  <a:lnTo>
                    <a:pt x="104231" y="2355230"/>
                  </a:lnTo>
                  <a:lnTo>
                    <a:pt x="152400" y="2363000"/>
                  </a:lnTo>
                  <a:lnTo>
                    <a:pt x="6654800" y="2363000"/>
                  </a:lnTo>
                  <a:lnTo>
                    <a:pt x="6702968" y="2355230"/>
                  </a:lnTo>
                  <a:lnTo>
                    <a:pt x="6744803" y="2333594"/>
                  </a:lnTo>
                  <a:lnTo>
                    <a:pt x="6777794" y="2300603"/>
                  </a:lnTo>
                  <a:lnTo>
                    <a:pt x="6799430" y="2258768"/>
                  </a:lnTo>
                  <a:lnTo>
                    <a:pt x="6807200" y="2210600"/>
                  </a:lnTo>
                  <a:lnTo>
                    <a:pt x="6807200" y="152400"/>
                  </a:lnTo>
                  <a:lnTo>
                    <a:pt x="6799430" y="104231"/>
                  </a:lnTo>
                  <a:lnTo>
                    <a:pt x="6777794" y="62396"/>
                  </a:lnTo>
                  <a:lnTo>
                    <a:pt x="6744803" y="29405"/>
                  </a:lnTo>
                  <a:lnTo>
                    <a:pt x="6702968" y="7769"/>
                  </a:lnTo>
                  <a:lnTo>
                    <a:pt x="6654800" y="0"/>
                  </a:lnTo>
                  <a:close/>
                </a:path>
              </a:pathLst>
            </a:custGeom>
            <a:solidFill>
              <a:srgbClr val="0077BE">
                <a:alpha val="6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054600" y="6592506"/>
              <a:ext cx="1096429" cy="1213015"/>
            </a:xfrm>
            <a:prstGeom prst="rect">
              <a:avLst/>
            </a:prstGeom>
          </p:spPr>
        </p:pic>
      </p:grpSp>
      <p:sp>
        <p:nvSpPr>
          <p:cNvPr id="75" name="object 75"/>
          <p:cNvSpPr txBox="1"/>
          <p:nvPr/>
        </p:nvSpPr>
        <p:spPr>
          <a:xfrm>
            <a:off x="6311900" y="7162085"/>
            <a:ext cx="2063114" cy="163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Zurich Sans"/>
                <a:cs typeface="Zurich Sans"/>
              </a:rPr>
              <a:t>Solo</a:t>
            </a:r>
            <a:r>
              <a:rPr sz="1800" b="1" spc="-25" dirty="0">
                <a:solidFill>
                  <a:srgbClr val="FFFFFF"/>
                </a:solidFill>
                <a:latin typeface="Zurich Sans"/>
                <a:cs typeface="Zurich Sans"/>
              </a:rPr>
              <a:t> </a:t>
            </a:r>
            <a:r>
              <a:rPr sz="1800" b="1" dirty="0">
                <a:solidFill>
                  <a:srgbClr val="FFFFFF"/>
                </a:solidFill>
                <a:latin typeface="Zurich Sans"/>
                <a:cs typeface="Zurich Sans"/>
              </a:rPr>
              <a:t>con</a:t>
            </a:r>
            <a:r>
              <a:rPr sz="1800" b="1" spc="-20" dirty="0">
                <a:solidFill>
                  <a:srgbClr val="FFFFFF"/>
                </a:solidFill>
                <a:latin typeface="Zurich Sans"/>
                <a:cs typeface="Zurich Sans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Zurich Sans"/>
                <a:cs typeface="Zurich Sans"/>
              </a:rPr>
              <a:t>Zurich:</a:t>
            </a:r>
            <a:endParaRPr sz="1800">
              <a:latin typeface="Zurich Sans"/>
              <a:cs typeface="Zurich Sans"/>
            </a:endParaRPr>
          </a:p>
          <a:p>
            <a:pPr marL="12700">
              <a:lnSpc>
                <a:spcPct val="100000"/>
              </a:lnSpc>
              <a:spcBef>
                <a:spcPts val="1480"/>
              </a:spcBef>
            </a:pPr>
            <a:r>
              <a:rPr sz="1600" dirty="0">
                <a:solidFill>
                  <a:srgbClr val="FFFFFF"/>
                </a:solidFill>
                <a:latin typeface="Zurich Sans Medium"/>
                <a:cs typeface="Zurich Sans Medium"/>
              </a:rPr>
              <a:t>Protección</a:t>
            </a:r>
            <a:r>
              <a:rPr sz="16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Zurich Sans Medium"/>
                <a:cs typeface="Zurich Sans Medium"/>
              </a:rPr>
              <a:t>MaZ:</a:t>
            </a:r>
            <a:endParaRPr sz="1600">
              <a:latin typeface="Zurich Sans Medium"/>
              <a:cs typeface="Zurich Sans Medium"/>
            </a:endParaRPr>
          </a:p>
          <a:p>
            <a:pPr marL="12700" marR="5080">
              <a:lnSpc>
                <a:spcPct val="100000"/>
              </a:lnSpc>
              <a:spcBef>
                <a:spcPts val="1360"/>
              </a:spcBef>
            </a:pP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Cubrimos</a:t>
            </a:r>
            <a:r>
              <a:rPr sz="1200" spc="-3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al</a:t>
            </a:r>
            <a:r>
              <a:rPr sz="1200" spc="-3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asegurado,</a:t>
            </a:r>
            <a:r>
              <a:rPr sz="1200" spc="-3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aún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cuando</a:t>
            </a:r>
            <a:r>
              <a:rPr sz="1200" spc="-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maneje</a:t>
            </a:r>
            <a:r>
              <a:rPr sz="1200" spc="-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otro</a:t>
            </a:r>
            <a:r>
              <a:rPr sz="1200" spc="-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vehículo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con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características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 similares 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al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su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póliza.</a:t>
            </a:r>
            <a:endParaRPr sz="1200">
              <a:latin typeface="Zurich Sans Light"/>
              <a:cs typeface="Zurich Sans Ligh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638116" y="7624472"/>
            <a:ext cx="23317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Accidentes</a:t>
            </a:r>
            <a:r>
              <a:rPr sz="1600" spc="-2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FFFFFF"/>
                </a:solidFill>
                <a:latin typeface="Zurich Sans Medium"/>
                <a:cs typeface="Zurich Sans Medium"/>
              </a:rPr>
              <a:t>al</a:t>
            </a:r>
            <a:r>
              <a:rPr sz="1600" spc="-1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conductor </a:t>
            </a:r>
            <a:r>
              <a:rPr sz="1600" dirty="0">
                <a:solidFill>
                  <a:srgbClr val="FFFFFF"/>
                </a:solidFill>
                <a:latin typeface="Zurich Sans Medium"/>
                <a:cs typeface="Zurich Sans Medium"/>
              </a:rPr>
              <a:t>y</a:t>
            </a:r>
            <a:r>
              <a:rPr sz="1600" spc="-2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FFFFFF"/>
                </a:solidFill>
                <a:latin typeface="Zurich Sans Medium"/>
                <a:cs typeface="Zurich Sans Medium"/>
              </a:rPr>
              <a:t>ocupantes</a:t>
            </a:r>
            <a:r>
              <a:rPr sz="1600" spc="-2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FFFFFF"/>
                </a:solidFill>
                <a:latin typeface="Zurich Sans Medium"/>
                <a:cs typeface="Zurich Sans Medium"/>
              </a:rPr>
              <a:t>del</a:t>
            </a:r>
            <a:r>
              <a:rPr sz="1600" spc="-1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vehículo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8638116" y="8284872"/>
            <a:ext cx="3691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Indemnización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por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muerte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o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lesión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corporal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que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sufra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el</a:t>
            </a:r>
            <a:r>
              <a:rPr sz="1200" spc="-3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conductor</a:t>
            </a:r>
            <a:r>
              <a:rPr sz="1200" spc="-3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Zurich Sans Light"/>
                <a:cs typeface="Zurich Sans Light"/>
              </a:rPr>
              <a:t>y/o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los</a:t>
            </a:r>
            <a:r>
              <a:rPr sz="1200" spc="-3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ocupantes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del</a:t>
            </a:r>
            <a:r>
              <a:rPr sz="1200" spc="-3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vehículo</a:t>
            </a:r>
            <a:r>
              <a:rPr sz="1200" spc="-3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asegurado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a causa de un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accidente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automovilístico,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 robo total </a:t>
            </a:r>
            <a:r>
              <a:rPr sz="1200" spc="-25" dirty="0">
                <a:solidFill>
                  <a:srgbClr val="FFFFFF"/>
                </a:solidFill>
                <a:latin typeface="Zurich Sans Light"/>
                <a:cs typeface="Zurich Sans Light"/>
              </a:rPr>
              <a:t>y/o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intento</a:t>
            </a:r>
            <a:r>
              <a:rPr sz="1200" spc="-2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robo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del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FFFFFF"/>
                </a:solidFill>
                <a:latin typeface="Zurich Sans Light"/>
                <a:cs typeface="Zurich Sans Light"/>
              </a:rPr>
              <a:t>vehículo</a:t>
            </a:r>
            <a:r>
              <a:rPr sz="1200" spc="-15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asegurado.</a:t>
            </a:r>
            <a:endParaRPr sz="1200">
              <a:latin typeface="Zurich Sans Light"/>
              <a:cs typeface="Zurich San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004800" cy="9753597"/>
          </a:xfrm>
          <a:prstGeom prst="rect">
            <a:avLst/>
          </a:prstGeom>
        </p:spPr>
      </p:pic>
      <p:sp>
        <p:nvSpPr>
          <p:cNvPr id="70" name="object 2">
            <a:extLst>
              <a:ext uri="{FF2B5EF4-FFF2-40B4-BE49-F238E27FC236}">
                <a16:creationId xmlns:a16="http://schemas.microsoft.com/office/drawing/2014/main" id="{FA0744CE-7DA0-3B06-9AC6-3E7F13E041C5}"/>
              </a:ext>
            </a:extLst>
          </p:cNvPr>
          <p:cNvSpPr/>
          <p:nvPr/>
        </p:nvSpPr>
        <p:spPr>
          <a:xfrm rot="5400000">
            <a:off x="1625600" y="-1625600"/>
            <a:ext cx="9753600" cy="13004800"/>
          </a:xfrm>
          <a:custGeom>
            <a:avLst/>
            <a:gdLst/>
            <a:ahLst/>
            <a:cxnLst/>
            <a:rect l="l" t="t" r="r" b="b"/>
            <a:pathLst>
              <a:path w="11201400" h="9753600">
                <a:moveTo>
                  <a:pt x="11201400" y="0"/>
                </a:moveTo>
                <a:lnTo>
                  <a:pt x="0" y="0"/>
                </a:lnTo>
                <a:lnTo>
                  <a:pt x="0" y="9753600"/>
                </a:lnTo>
                <a:lnTo>
                  <a:pt x="11201400" y="9753600"/>
                </a:lnTo>
                <a:lnTo>
                  <a:pt x="11201400" y="0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5000"/>
                  <a:lumOff val="95000"/>
                  <a:alpha val="0"/>
                </a:schemeClr>
              </a:gs>
              <a:gs pos="59000">
                <a:schemeClr val="bg1"/>
              </a:gs>
              <a:gs pos="89000">
                <a:schemeClr val="bg1"/>
              </a:gs>
              <a:gs pos="100000">
                <a:schemeClr val="bg1"/>
              </a:gs>
            </a:gsLst>
            <a:lin ang="5400000" scaled="1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7567" y="1343912"/>
            <a:ext cx="80410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0" dirty="0">
                <a:latin typeface="Zurich Sans Medium"/>
                <a:cs typeface="Zurich Sans Medium"/>
              </a:rPr>
              <a:t>Además,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tenemos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coberturas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adicionales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spc="-20" dirty="0">
                <a:latin typeface="Zurich Sans Medium"/>
                <a:cs typeface="Zurich Sans Medium"/>
              </a:rPr>
              <a:t>para </a:t>
            </a:r>
            <a:r>
              <a:rPr sz="3000" b="0" dirty="0">
                <a:latin typeface="Zurich Sans Medium"/>
                <a:cs typeface="Zurich Sans Medium"/>
              </a:rPr>
              <a:t>aumentar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tu</a:t>
            </a:r>
            <a:r>
              <a:rPr sz="3000" b="0" spc="-85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nivel</a:t>
            </a:r>
            <a:r>
              <a:rPr sz="3000" b="0" spc="-85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de</a:t>
            </a:r>
            <a:r>
              <a:rPr sz="3000" b="0" spc="-85" dirty="0">
                <a:latin typeface="Zurich Sans Medium"/>
                <a:cs typeface="Zurich Sans Medium"/>
              </a:rPr>
              <a:t> </a:t>
            </a:r>
            <a:r>
              <a:rPr sz="3000" b="0" dirty="0">
                <a:latin typeface="Zurich Sans Medium"/>
                <a:cs typeface="Zurich Sans Medium"/>
              </a:rPr>
              <a:t>protección.</a:t>
            </a:r>
            <a:r>
              <a:rPr sz="3000" b="0" spc="-90" dirty="0">
                <a:latin typeface="Zurich Sans Medium"/>
                <a:cs typeface="Zurich Sans Medium"/>
              </a:rPr>
              <a:t> </a:t>
            </a:r>
            <a:r>
              <a:rPr sz="3000" b="0" spc="-10" dirty="0">
                <a:latin typeface="Zurich Sans Medium"/>
                <a:cs typeface="Zurich Sans Medium"/>
              </a:rPr>
              <a:t>¡Conócelas!</a:t>
            </a:r>
            <a:endParaRPr sz="3000">
              <a:latin typeface="Zurich Sans Medium"/>
              <a:cs typeface="Zurich Sans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23384" y="9266199"/>
            <a:ext cx="54044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Sujeto</a:t>
            </a:r>
            <a:r>
              <a:rPr sz="13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a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términos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y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condiciones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generales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spc="-65" dirty="0">
                <a:solidFill>
                  <a:srgbClr val="00205C"/>
                </a:solidFill>
                <a:latin typeface="Zurich Sans Medium"/>
                <a:cs typeface="Zurich Sans Medium"/>
              </a:rPr>
              <a:t>y/o</a:t>
            </a:r>
            <a:r>
              <a:rPr sz="13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especiales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las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pólizas.</a:t>
            </a:r>
            <a:endParaRPr sz="1300">
              <a:latin typeface="Zurich Sans Medium"/>
              <a:cs typeface="Zurich Sans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6724" y="3703092"/>
            <a:ext cx="1469390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1099"/>
              </a:lnSpc>
              <a:spcBef>
                <a:spcPts val="95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Gastos</a:t>
            </a:r>
            <a:r>
              <a:rPr sz="125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médicos </a:t>
            </a: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ilimitados</a:t>
            </a:r>
            <a:r>
              <a:rPr sz="125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para </a:t>
            </a: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menores</a:t>
            </a:r>
            <a:r>
              <a:rPr sz="125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1250" spc="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170" dirty="0">
                <a:solidFill>
                  <a:srgbClr val="00205C"/>
                </a:solidFill>
                <a:latin typeface="Zurich Sans Medium"/>
                <a:cs typeface="Zurich Sans Medium"/>
              </a:rPr>
              <a:t>12</a:t>
            </a:r>
            <a:r>
              <a:rPr sz="1250" spc="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años</a:t>
            </a:r>
            <a:endParaRPr sz="1250">
              <a:latin typeface="Zurich Sans Medium"/>
              <a:cs typeface="Zurich Sans Medium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7096125" cy="7093584"/>
            <a:chOff x="0" y="0"/>
            <a:chExt cx="7096125" cy="7093584"/>
          </a:xfrm>
        </p:grpSpPr>
        <p:sp>
          <p:nvSpPr>
            <p:cNvPr id="9" name="object 9"/>
            <p:cNvSpPr/>
            <p:nvPr/>
          </p:nvSpPr>
          <p:spPr>
            <a:xfrm>
              <a:off x="784685" y="2501614"/>
              <a:ext cx="1158875" cy="1156970"/>
            </a:xfrm>
            <a:custGeom>
              <a:avLst/>
              <a:gdLst/>
              <a:ahLst/>
              <a:cxnLst/>
              <a:rect l="l" t="t" r="r" b="b"/>
              <a:pathLst>
                <a:path w="1158875" h="1156970">
                  <a:moveTo>
                    <a:pt x="579145" y="0"/>
                  </a:moveTo>
                  <a:lnTo>
                    <a:pt x="531646" y="1919"/>
                  </a:lnTo>
                  <a:lnTo>
                    <a:pt x="485205" y="7579"/>
                  </a:lnTo>
                  <a:lnTo>
                    <a:pt x="439971" y="16830"/>
                  </a:lnTo>
                  <a:lnTo>
                    <a:pt x="396092" y="29524"/>
                  </a:lnTo>
                  <a:lnTo>
                    <a:pt x="353717" y="45510"/>
                  </a:lnTo>
                  <a:lnTo>
                    <a:pt x="312996" y="64641"/>
                  </a:lnTo>
                  <a:lnTo>
                    <a:pt x="274077" y="86766"/>
                  </a:lnTo>
                  <a:lnTo>
                    <a:pt x="237111" y="111738"/>
                  </a:lnTo>
                  <a:lnTo>
                    <a:pt x="202245" y="139406"/>
                  </a:lnTo>
                  <a:lnTo>
                    <a:pt x="169629" y="169622"/>
                  </a:lnTo>
                  <a:lnTo>
                    <a:pt x="139411" y="202237"/>
                  </a:lnTo>
                  <a:lnTo>
                    <a:pt x="111742" y="237103"/>
                  </a:lnTo>
                  <a:lnTo>
                    <a:pt x="86770" y="274068"/>
                  </a:lnTo>
                  <a:lnTo>
                    <a:pt x="64643" y="312986"/>
                  </a:lnTo>
                  <a:lnTo>
                    <a:pt x="45512" y="353706"/>
                  </a:lnTo>
                  <a:lnTo>
                    <a:pt x="29525" y="396080"/>
                  </a:lnTo>
                  <a:lnTo>
                    <a:pt x="16831" y="439959"/>
                  </a:lnTo>
                  <a:lnTo>
                    <a:pt x="7580" y="485193"/>
                  </a:lnTo>
                  <a:lnTo>
                    <a:pt x="1919" y="531634"/>
                  </a:lnTo>
                  <a:lnTo>
                    <a:pt x="0" y="579132"/>
                  </a:lnTo>
                  <a:lnTo>
                    <a:pt x="1919" y="626631"/>
                  </a:lnTo>
                  <a:lnTo>
                    <a:pt x="7580" y="673071"/>
                  </a:lnTo>
                  <a:lnTo>
                    <a:pt x="16831" y="718306"/>
                  </a:lnTo>
                  <a:lnTo>
                    <a:pt x="29525" y="762184"/>
                  </a:lnTo>
                  <a:lnTo>
                    <a:pt x="45512" y="804558"/>
                  </a:lnTo>
                  <a:lnTo>
                    <a:pt x="64643" y="845278"/>
                  </a:lnTo>
                  <a:lnTo>
                    <a:pt x="86770" y="884196"/>
                  </a:lnTo>
                  <a:lnTo>
                    <a:pt x="111742" y="921162"/>
                  </a:lnTo>
                  <a:lnTo>
                    <a:pt x="139411" y="956027"/>
                  </a:lnTo>
                  <a:lnTo>
                    <a:pt x="169629" y="988642"/>
                  </a:lnTo>
                  <a:lnTo>
                    <a:pt x="202246" y="1018857"/>
                  </a:lnTo>
                  <a:lnTo>
                    <a:pt x="233889" y="1043970"/>
                  </a:lnTo>
                  <a:lnTo>
                    <a:pt x="271203" y="1069174"/>
                  </a:lnTo>
                  <a:lnTo>
                    <a:pt x="310488" y="1091508"/>
                  </a:lnTo>
                  <a:lnTo>
                    <a:pt x="351592" y="1110819"/>
                  </a:lnTo>
                  <a:lnTo>
                    <a:pt x="394365" y="1126957"/>
                  </a:lnTo>
                  <a:lnTo>
                    <a:pt x="438657" y="1139770"/>
                  </a:lnTo>
                  <a:lnTo>
                    <a:pt x="484318" y="1149109"/>
                  </a:lnTo>
                  <a:lnTo>
                    <a:pt x="531196" y="1154822"/>
                  </a:lnTo>
                  <a:lnTo>
                    <a:pt x="579141" y="1156760"/>
                  </a:lnTo>
                  <a:lnTo>
                    <a:pt x="627086" y="1154822"/>
                  </a:lnTo>
                  <a:lnTo>
                    <a:pt x="673965" y="1149109"/>
                  </a:lnTo>
                  <a:lnTo>
                    <a:pt x="719625" y="1139770"/>
                  </a:lnTo>
                  <a:lnTo>
                    <a:pt x="763917" y="1126957"/>
                  </a:lnTo>
                  <a:lnTo>
                    <a:pt x="806690" y="1110819"/>
                  </a:lnTo>
                  <a:lnTo>
                    <a:pt x="847794" y="1091508"/>
                  </a:lnTo>
                  <a:lnTo>
                    <a:pt x="887079" y="1069174"/>
                  </a:lnTo>
                  <a:lnTo>
                    <a:pt x="924396" y="1043970"/>
                  </a:lnTo>
                  <a:lnTo>
                    <a:pt x="956036" y="1018857"/>
                  </a:lnTo>
                  <a:lnTo>
                    <a:pt x="988655" y="988642"/>
                  </a:lnTo>
                  <a:lnTo>
                    <a:pt x="1018871" y="956027"/>
                  </a:lnTo>
                  <a:lnTo>
                    <a:pt x="1046540" y="921162"/>
                  </a:lnTo>
                  <a:lnTo>
                    <a:pt x="1071511" y="884196"/>
                  </a:lnTo>
                  <a:lnTo>
                    <a:pt x="1093636" y="845278"/>
                  </a:lnTo>
                  <a:lnTo>
                    <a:pt x="1112767" y="804558"/>
                  </a:lnTo>
                  <a:lnTo>
                    <a:pt x="1128753" y="762184"/>
                  </a:lnTo>
                  <a:lnTo>
                    <a:pt x="1141447" y="718306"/>
                  </a:lnTo>
                  <a:lnTo>
                    <a:pt x="1150698" y="673071"/>
                  </a:lnTo>
                  <a:lnTo>
                    <a:pt x="1156358" y="626631"/>
                  </a:lnTo>
                  <a:lnTo>
                    <a:pt x="1158278" y="579132"/>
                  </a:lnTo>
                  <a:lnTo>
                    <a:pt x="1156358" y="531634"/>
                  </a:lnTo>
                  <a:lnTo>
                    <a:pt x="1150698" y="485193"/>
                  </a:lnTo>
                  <a:lnTo>
                    <a:pt x="1141447" y="439959"/>
                  </a:lnTo>
                  <a:lnTo>
                    <a:pt x="1128753" y="396080"/>
                  </a:lnTo>
                  <a:lnTo>
                    <a:pt x="1112767" y="353706"/>
                  </a:lnTo>
                  <a:lnTo>
                    <a:pt x="1093636" y="312986"/>
                  </a:lnTo>
                  <a:lnTo>
                    <a:pt x="1071511" y="274068"/>
                  </a:lnTo>
                  <a:lnTo>
                    <a:pt x="1046540" y="237103"/>
                  </a:lnTo>
                  <a:lnTo>
                    <a:pt x="1018871" y="202237"/>
                  </a:lnTo>
                  <a:lnTo>
                    <a:pt x="988655" y="169622"/>
                  </a:lnTo>
                  <a:lnTo>
                    <a:pt x="956040" y="139406"/>
                  </a:lnTo>
                  <a:lnTo>
                    <a:pt x="921175" y="111738"/>
                  </a:lnTo>
                  <a:lnTo>
                    <a:pt x="884209" y="86766"/>
                  </a:lnTo>
                  <a:lnTo>
                    <a:pt x="845291" y="64641"/>
                  </a:lnTo>
                  <a:lnTo>
                    <a:pt x="804571" y="45510"/>
                  </a:lnTo>
                  <a:lnTo>
                    <a:pt x="762197" y="29524"/>
                  </a:lnTo>
                  <a:lnTo>
                    <a:pt x="718318" y="16830"/>
                  </a:lnTo>
                  <a:lnTo>
                    <a:pt x="673084" y="7579"/>
                  </a:lnTo>
                  <a:lnTo>
                    <a:pt x="626643" y="1919"/>
                  </a:lnTo>
                  <a:lnTo>
                    <a:pt x="579145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4053" y="2776000"/>
              <a:ext cx="322580" cy="135890"/>
            </a:xfrm>
            <a:custGeom>
              <a:avLst/>
              <a:gdLst/>
              <a:ahLst/>
              <a:cxnLst/>
              <a:rect l="l" t="t" r="r" b="b"/>
              <a:pathLst>
                <a:path w="322580" h="135889">
                  <a:moveTo>
                    <a:pt x="250367" y="0"/>
                  </a:moveTo>
                  <a:lnTo>
                    <a:pt x="71653" y="0"/>
                  </a:lnTo>
                  <a:lnTo>
                    <a:pt x="43789" y="5639"/>
                  </a:lnTo>
                  <a:lnTo>
                    <a:pt x="21010" y="21010"/>
                  </a:lnTo>
                  <a:lnTo>
                    <a:pt x="5639" y="43789"/>
                  </a:lnTo>
                  <a:lnTo>
                    <a:pt x="0" y="71653"/>
                  </a:lnTo>
                  <a:lnTo>
                    <a:pt x="0" y="114871"/>
                  </a:lnTo>
                  <a:lnTo>
                    <a:pt x="1625" y="122926"/>
                  </a:lnTo>
                  <a:lnTo>
                    <a:pt x="6056" y="129501"/>
                  </a:lnTo>
                  <a:lnTo>
                    <a:pt x="12628" y="133934"/>
                  </a:lnTo>
                  <a:lnTo>
                    <a:pt x="20675" y="135559"/>
                  </a:lnTo>
                  <a:lnTo>
                    <a:pt x="28730" y="133934"/>
                  </a:lnTo>
                  <a:lnTo>
                    <a:pt x="35306" y="129501"/>
                  </a:lnTo>
                  <a:lnTo>
                    <a:pt x="39738" y="122926"/>
                  </a:lnTo>
                  <a:lnTo>
                    <a:pt x="41363" y="114871"/>
                  </a:lnTo>
                  <a:lnTo>
                    <a:pt x="41363" y="71653"/>
                  </a:lnTo>
                  <a:lnTo>
                    <a:pt x="43748" y="59875"/>
                  </a:lnTo>
                  <a:lnTo>
                    <a:pt x="50245" y="50245"/>
                  </a:lnTo>
                  <a:lnTo>
                    <a:pt x="59875" y="43748"/>
                  </a:lnTo>
                  <a:lnTo>
                    <a:pt x="71653" y="41363"/>
                  </a:lnTo>
                  <a:lnTo>
                    <a:pt x="250367" y="41363"/>
                  </a:lnTo>
                  <a:lnTo>
                    <a:pt x="262146" y="43748"/>
                  </a:lnTo>
                  <a:lnTo>
                    <a:pt x="271775" y="50245"/>
                  </a:lnTo>
                  <a:lnTo>
                    <a:pt x="278273" y="59875"/>
                  </a:lnTo>
                  <a:lnTo>
                    <a:pt x="280657" y="71653"/>
                  </a:lnTo>
                  <a:lnTo>
                    <a:pt x="280657" y="114871"/>
                  </a:lnTo>
                  <a:lnTo>
                    <a:pt x="282282" y="122926"/>
                  </a:lnTo>
                  <a:lnTo>
                    <a:pt x="286715" y="129501"/>
                  </a:lnTo>
                  <a:lnTo>
                    <a:pt x="293291" y="133934"/>
                  </a:lnTo>
                  <a:lnTo>
                    <a:pt x="301345" y="135559"/>
                  </a:lnTo>
                  <a:lnTo>
                    <a:pt x="309400" y="133934"/>
                  </a:lnTo>
                  <a:lnTo>
                    <a:pt x="315975" y="129501"/>
                  </a:lnTo>
                  <a:lnTo>
                    <a:pt x="320408" y="122926"/>
                  </a:lnTo>
                  <a:lnTo>
                    <a:pt x="322033" y="114871"/>
                  </a:lnTo>
                  <a:lnTo>
                    <a:pt x="322033" y="71653"/>
                  </a:lnTo>
                  <a:lnTo>
                    <a:pt x="316393" y="43789"/>
                  </a:lnTo>
                  <a:lnTo>
                    <a:pt x="301021" y="21010"/>
                  </a:lnTo>
                  <a:lnTo>
                    <a:pt x="278239" y="5639"/>
                  </a:lnTo>
                  <a:lnTo>
                    <a:pt x="250367" y="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0618" y="2890878"/>
              <a:ext cx="669290" cy="474345"/>
            </a:xfrm>
            <a:custGeom>
              <a:avLst/>
              <a:gdLst/>
              <a:ahLst/>
              <a:cxnLst/>
              <a:rect l="l" t="t" r="r" b="b"/>
              <a:pathLst>
                <a:path w="669289" h="474345">
                  <a:moveTo>
                    <a:pt x="613727" y="0"/>
                  </a:moveTo>
                  <a:lnTo>
                    <a:pt x="55168" y="0"/>
                  </a:lnTo>
                  <a:lnTo>
                    <a:pt x="33695" y="4335"/>
                  </a:lnTo>
                  <a:lnTo>
                    <a:pt x="16159" y="16159"/>
                  </a:lnTo>
                  <a:lnTo>
                    <a:pt x="4335" y="33695"/>
                  </a:lnTo>
                  <a:lnTo>
                    <a:pt x="0" y="55168"/>
                  </a:lnTo>
                  <a:lnTo>
                    <a:pt x="0" y="418769"/>
                  </a:lnTo>
                  <a:lnTo>
                    <a:pt x="4335" y="440243"/>
                  </a:lnTo>
                  <a:lnTo>
                    <a:pt x="16159" y="457779"/>
                  </a:lnTo>
                  <a:lnTo>
                    <a:pt x="33695" y="469602"/>
                  </a:lnTo>
                  <a:lnTo>
                    <a:pt x="55168" y="473938"/>
                  </a:lnTo>
                  <a:lnTo>
                    <a:pt x="613727" y="473938"/>
                  </a:lnTo>
                  <a:lnTo>
                    <a:pt x="635201" y="469602"/>
                  </a:lnTo>
                  <a:lnTo>
                    <a:pt x="652737" y="457779"/>
                  </a:lnTo>
                  <a:lnTo>
                    <a:pt x="664560" y="440243"/>
                  </a:lnTo>
                  <a:lnTo>
                    <a:pt x="668896" y="418769"/>
                  </a:lnTo>
                  <a:lnTo>
                    <a:pt x="668896" y="55168"/>
                  </a:lnTo>
                  <a:lnTo>
                    <a:pt x="664560" y="33695"/>
                  </a:lnTo>
                  <a:lnTo>
                    <a:pt x="652737" y="16159"/>
                  </a:lnTo>
                  <a:lnTo>
                    <a:pt x="635201" y="4335"/>
                  </a:lnTo>
                  <a:lnTo>
                    <a:pt x="613727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42364" y="3005480"/>
              <a:ext cx="245745" cy="245110"/>
            </a:xfrm>
            <a:custGeom>
              <a:avLst/>
              <a:gdLst/>
              <a:ahLst/>
              <a:cxnLst/>
              <a:rect l="l" t="t" r="r" b="b"/>
              <a:pathLst>
                <a:path w="245744" h="245110">
                  <a:moveTo>
                    <a:pt x="245376" y="77470"/>
                  </a:moveTo>
                  <a:lnTo>
                    <a:pt x="167589" y="77470"/>
                  </a:lnTo>
                  <a:lnTo>
                    <a:pt x="167589" y="0"/>
                  </a:lnTo>
                  <a:lnTo>
                    <a:pt x="77787" y="0"/>
                  </a:lnTo>
                  <a:lnTo>
                    <a:pt x="77787" y="77470"/>
                  </a:lnTo>
                  <a:lnTo>
                    <a:pt x="0" y="77470"/>
                  </a:lnTo>
                  <a:lnTo>
                    <a:pt x="0" y="167640"/>
                  </a:lnTo>
                  <a:lnTo>
                    <a:pt x="77787" y="167640"/>
                  </a:lnTo>
                  <a:lnTo>
                    <a:pt x="77787" y="245110"/>
                  </a:lnTo>
                  <a:lnTo>
                    <a:pt x="167589" y="245110"/>
                  </a:lnTo>
                  <a:lnTo>
                    <a:pt x="167589" y="167640"/>
                  </a:lnTo>
                  <a:lnTo>
                    <a:pt x="245376" y="167640"/>
                  </a:lnTo>
                  <a:lnTo>
                    <a:pt x="245376" y="77470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7101" y="5940592"/>
              <a:ext cx="1148080" cy="1148080"/>
            </a:xfrm>
            <a:custGeom>
              <a:avLst/>
              <a:gdLst/>
              <a:ahLst/>
              <a:cxnLst/>
              <a:rect l="l" t="t" r="r" b="b"/>
              <a:pathLst>
                <a:path w="1148080" h="1148079">
                  <a:moveTo>
                    <a:pt x="573913" y="0"/>
                  </a:moveTo>
                  <a:lnTo>
                    <a:pt x="526799" y="1900"/>
                  </a:lnTo>
                  <a:lnTo>
                    <a:pt x="480743" y="7502"/>
                  </a:lnTo>
                  <a:lnTo>
                    <a:pt x="435890" y="16661"/>
                  </a:lnTo>
                  <a:lnTo>
                    <a:pt x="392388" y="29227"/>
                  </a:lnTo>
                  <a:lnTo>
                    <a:pt x="350384" y="45056"/>
                  </a:lnTo>
                  <a:lnTo>
                    <a:pt x="310025" y="63998"/>
                  </a:lnTo>
                  <a:lnTo>
                    <a:pt x="271457" y="85909"/>
                  </a:lnTo>
                  <a:lnTo>
                    <a:pt x="234828" y="110640"/>
                  </a:lnTo>
                  <a:lnTo>
                    <a:pt x="200285" y="138045"/>
                  </a:lnTo>
                  <a:lnTo>
                    <a:pt x="167974" y="167976"/>
                  </a:lnTo>
                  <a:lnTo>
                    <a:pt x="138043" y="200287"/>
                  </a:lnTo>
                  <a:lnTo>
                    <a:pt x="110639" y="234831"/>
                  </a:lnTo>
                  <a:lnTo>
                    <a:pt x="85908" y="271461"/>
                  </a:lnTo>
                  <a:lnTo>
                    <a:pt x="63998" y="310029"/>
                  </a:lnTo>
                  <a:lnTo>
                    <a:pt x="45055" y="350390"/>
                  </a:lnTo>
                  <a:lnTo>
                    <a:pt x="29227" y="392395"/>
                  </a:lnTo>
                  <a:lnTo>
                    <a:pt x="16661" y="435898"/>
                  </a:lnTo>
                  <a:lnTo>
                    <a:pt x="7502" y="480752"/>
                  </a:lnTo>
                  <a:lnTo>
                    <a:pt x="1900" y="526810"/>
                  </a:lnTo>
                  <a:lnTo>
                    <a:pt x="0" y="573925"/>
                  </a:lnTo>
                  <a:lnTo>
                    <a:pt x="1900" y="621040"/>
                  </a:lnTo>
                  <a:lnTo>
                    <a:pt x="7502" y="667098"/>
                  </a:lnTo>
                  <a:lnTo>
                    <a:pt x="16661" y="711952"/>
                  </a:lnTo>
                  <a:lnTo>
                    <a:pt x="29227" y="755455"/>
                  </a:lnTo>
                  <a:lnTo>
                    <a:pt x="45055" y="797461"/>
                  </a:lnTo>
                  <a:lnTo>
                    <a:pt x="63998" y="837821"/>
                  </a:lnTo>
                  <a:lnTo>
                    <a:pt x="85908" y="876390"/>
                  </a:lnTo>
                  <a:lnTo>
                    <a:pt x="110639" y="913019"/>
                  </a:lnTo>
                  <a:lnTo>
                    <a:pt x="138043" y="947563"/>
                  </a:lnTo>
                  <a:lnTo>
                    <a:pt x="167974" y="979874"/>
                  </a:lnTo>
                  <a:lnTo>
                    <a:pt x="200285" y="1009806"/>
                  </a:lnTo>
                  <a:lnTo>
                    <a:pt x="234828" y="1037211"/>
                  </a:lnTo>
                  <a:lnTo>
                    <a:pt x="271457" y="1061942"/>
                  </a:lnTo>
                  <a:lnTo>
                    <a:pt x="310025" y="1083852"/>
                  </a:lnTo>
                  <a:lnTo>
                    <a:pt x="350384" y="1102795"/>
                  </a:lnTo>
                  <a:lnTo>
                    <a:pt x="392388" y="1118623"/>
                  </a:lnTo>
                  <a:lnTo>
                    <a:pt x="435890" y="1131190"/>
                  </a:lnTo>
                  <a:lnTo>
                    <a:pt x="480743" y="1140348"/>
                  </a:lnTo>
                  <a:lnTo>
                    <a:pt x="526799" y="1145951"/>
                  </a:lnTo>
                  <a:lnTo>
                    <a:pt x="573913" y="1147851"/>
                  </a:lnTo>
                  <a:lnTo>
                    <a:pt x="621028" y="1145951"/>
                  </a:lnTo>
                  <a:lnTo>
                    <a:pt x="667086" y="1140348"/>
                  </a:lnTo>
                  <a:lnTo>
                    <a:pt x="711940" y="1131190"/>
                  </a:lnTo>
                  <a:lnTo>
                    <a:pt x="755443" y="1118623"/>
                  </a:lnTo>
                  <a:lnTo>
                    <a:pt x="797448" y="1102795"/>
                  </a:lnTo>
                  <a:lnTo>
                    <a:pt x="837808" y="1083852"/>
                  </a:lnTo>
                  <a:lnTo>
                    <a:pt x="876377" y="1061942"/>
                  </a:lnTo>
                  <a:lnTo>
                    <a:pt x="913007" y="1037211"/>
                  </a:lnTo>
                  <a:lnTo>
                    <a:pt x="947550" y="1009806"/>
                  </a:lnTo>
                  <a:lnTo>
                    <a:pt x="979862" y="979874"/>
                  </a:lnTo>
                  <a:lnTo>
                    <a:pt x="1009793" y="947563"/>
                  </a:lnTo>
                  <a:lnTo>
                    <a:pt x="1037198" y="913019"/>
                  </a:lnTo>
                  <a:lnTo>
                    <a:pt x="1061929" y="876390"/>
                  </a:lnTo>
                  <a:lnTo>
                    <a:pt x="1083839" y="837821"/>
                  </a:lnTo>
                  <a:lnTo>
                    <a:pt x="1102782" y="797461"/>
                  </a:lnTo>
                  <a:lnTo>
                    <a:pt x="1118610" y="755455"/>
                  </a:lnTo>
                  <a:lnTo>
                    <a:pt x="1131177" y="711952"/>
                  </a:lnTo>
                  <a:lnTo>
                    <a:pt x="1140335" y="667098"/>
                  </a:lnTo>
                  <a:lnTo>
                    <a:pt x="1145938" y="621040"/>
                  </a:lnTo>
                  <a:lnTo>
                    <a:pt x="1147838" y="573925"/>
                  </a:lnTo>
                  <a:lnTo>
                    <a:pt x="1145938" y="526810"/>
                  </a:lnTo>
                  <a:lnTo>
                    <a:pt x="1140335" y="480752"/>
                  </a:lnTo>
                  <a:lnTo>
                    <a:pt x="1131177" y="435898"/>
                  </a:lnTo>
                  <a:lnTo>
                    <a:pt x="1118610" y="392395"/>
                  </a:lnTo>
                  <a:lnTo>
                    <a:pt x="1102782" y="350390"/>
                  </a:lnTo>
                  <a:lnTo>
                    <a:pt x="1083839" y="310029"/>
                  </a:lnTo>
                  <a:lnTo>
                    <a:pt x="1061929" y="271461"/>
                  </a:lnTo>
                  <a:lnTo>
                    <a:pt x="1037198" y="234831"/>
                  </a:lnTo>
                  <a:lnTo>
                    <a:pt x="1009793" y="200287"/>
                  </a:lnTo>
                  <a:lnTo>
                    <a:pt x="979862" y="167976"/>
                  </a:lnTo>
                  <a:lnTo>
                    <a:pt x="947550" y="138045"/>
                  </a:lnTo>
                  <a:lnTo>
                    <a:pt x="913007" y="110640"/>
                  </a:lnTo>
                  <a:lnTo>
                    <a:pt x="876377" y="85909"/>
                  </a:lnTo>
                  <a:lnTo>
                    <a:pt x="837808" y="63998"/>
                  </a:lnTo>
                  <a:lnTo>
                    <a:pt x="797448" y="45056"/>
                  </a:lnTo>
                  <a:lnTo>
                    <a:pt x="755443" y="29227"/>
                  </a:lnTo>
                  <a:lnTo>
                    <a:pt x="711940" y="16661"/>
                  </a:lnTo>
                  <a:lnTo>
                    <a:pt x="667086" y="7502"/>
                  </a:lnTo>
                  <a:lnTo>
                    <a:pt x="621028" y="1900"/>
                  </a:lnTo>
                  <a:lnTo>
                    <a:pt x="573913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92614" y="6126712"/>
              <a:ext cx="410209" cy="410209"/>
            </a:xfrm>
            <a:custGeom>
              <a:avLst/>
              <a:gdLst/>
              <a:ahLst/>
              <a:cxnLst/>
              <a:rect l="l" t="t" r="r" b="b"/>
              <a:pathLst>
                <a:path w="410209" h="410209">
                  <a:moveTo>
                    <a:pt x="204965" y="0"/>
                  </a:moveTo>
                  <a:lnTo>
                    <a:pt x="157965" y="5413"/>
                  </a:lnTo>
                  <a:lnTo>
                    <a:pt x="114822" y="20833"/>
                  </a:lnTo>
                  <a:lnTo>
                    <a:pt x="76766" y="45029"/>
                  </a:lnTo>
                  <a:lnTo>
                    <a:pt x="45025" y="76771"/>
                  </a:lnTo>
                  <a:lnTo>
                    <a:pt x="20831" y="114828"/>
                  </a:lnTo>
                  <a:lnTo>
                    <a:pt x="5412" y="157969"/>
                  </a:lnTo>
                  <a:lnTo>
                    <a:pt x="0" y="204965"/>
                  </a:lnTo>
                  <a:lnTo>
                    <a:pt x="5412" y="251965"/>
                  </a:lnTo>
                  <a:lnTo>
                    <a:pt x="20831" y="295110"/>
                  </a:lnTo>
                  <a:lnTo>
                    <a:pt x="45025" y="333169"/>
                  </a:lnTo>
                  <a:lnTo>
                    <a:pt x="76766" y="364912"/>
                  </a:lnTo>
                  <a:lnTo>
                    <a:pt x="114822" y="389109"/>
                  </a:lnTo>
                  <a:lnTo>
                    <a:pt x="157965" y="404529"/>
                  </a:lnTo>
                  <a:lnTo>
                    <a:pt x="204965" y="409943"/>
                  </a:lnTo>
                  <a:lnTo>
                    <a:pt x="251964" y="404529"/>
                  </a:lnTo>
                  <a:lnTo>
                    <a:pt x="295107" y="389109"/>
                  </a:lnTo>
                  <a:lnTo>
                    <a:pt x="333164" y="364912"/>
                  </a:lnTo>
                  <a:lnTo>
                    <a:pt x="364904" y="333169"/>
                  </a:lnTo>
                  <a:lnTo>
                    <a:pt x="389099" y="295110"/>
                  </a:lnTo>
                  <a:lnTo>
                    <a:pt x="404517" y="251965"/>
                  </a:lnTo>
                  <a:lnTo>
                    <a:pt x="409930" y="204965"/>
                  </a:lnTo>
                  <a:lnTo>
                    <a:pt x="404517" y="157969"/>
                  </a:lnTo>
                  <a:lnTo>
                    <a:pt x="389099" y="114828"/>
                  </a:lnTo>
                  <a:lnTo>
                    <a:pt x="364904" y="76771"/>
                  </a:lnTo>
                  <a:lnTo>
                    <a:pt x="333164" y="45029"/>
                  </a:lnTo>
                  <a:lnTo>
                    <a:pt x="295107" y="20833"/>
                  </a:lnTo>
                  <a:lnTo>
                    <a:pt x="251964" y="5413"/>
                  </a:lnTo>
                  <a:lnTo>
                    <a:pt x="204965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43469" y="6198049"/>
              <a:ext cx="106045" cy="272415"/>
            </a:xfrm>
            <a:custGeom>
              <a:avLst/>
              <a:gdLst/>
              <a:ahLst/>
              <a:cxnLst/>
              <a:rect l="l" t="t" r="r" b="b"/>
              <a:pathLst>
                <a:path w="106044" h="272414">
                  <a:moveTo>
                    <a:pt x="5740" y="166433"/>
                  </a:moveTo>
                  <a:lnTo>
                    <a:pt x="812" y="170535"/>
                  </a:lnTo>
                  <a:lnTo>
                    <a:pt x="0" y="175450"/>
                  </a:lnTo>
                  <a:lnTo>
                    <a:pt x="0" y="177088"/>
                  </a:lnTo>
                  <a:lnTo>
                    <a:pt x="3189" y="194590"/>
                  </a:lnTo>
                  <a:lnTo>
                    <a:pt x="11988" y="209476"/>
                  </a:lnTo>
                  <a:lnTo>
                    <a:pt x="25246" y="220672"/>
                  </a:lnTo>
                  <a:lnTo>
                    <a:pt x="41808" y="227101"/>
                  </a:lnTo>
                  <a:lnTo>
                    <a:pt x="41808" y="260718"/>
                  </a:lnTo>
                  <a:lnTo>
                    <a:pt x="40995" y="265633"/>
                  </a:lnTo>
                  <a:lnTo>
                    <a:pt x="45097" y="270560"/>
                  </a:lnTo>
                  <a:lnTo>
                    <a:pt x="54927" y="272199"/>
                  </a:lnTo>
                  <a:lnTo>
                    <a:pt x="59855" y="268097"/>
                  </a:lnTo>
                  <a:lnTo>
                    <a:pt x="60667" y="263182"/>
                  </a:lnTo>
                  <a:lnTo>
                    <a:pt x="60667" y="226275"/>
                  </a:lnTo>
                  <a:lnTo>
                    <a:pt x="79525" y="218772"/>
                  </a:lnTo>
                  <a:lnTo>
                    <a:pt x="89321" y="209067"/>
                  </a:lnTo>
                  <a:lnTo>
                    <a:pt x="41808" y="209067"/>
                  </a:lnTo>
                  <a:lnTo>
                    <a:pt x="32345" y="204544"/>
                  </a:lnTo>
                  <a:lnTo>
                    <a:pt x="25109" y="197486"/>
                  </a:lnTo>
                  <a:lnTo>
                    <a:pt x="20486" y="188430"/>
                  </a:lnTo>
                  <a:lnTo>
                    <a:pt x="18859" y="177914"/>
                  </a:lnTo>
                  <a:lnTo>
                    <a:pt x="19672" y="172986"/>
                  </a:lnTo>
                  <a:lnTo>
                    <a:pt x="15570" y="168071"/>
                  </a:lnTo>
                  <a:lnTo>
                    <a:pt x="5740" y="166433"/>
                  </a:lnTo>
                  <a:close/>
                </a:path>
                <a:path w="106044" h="272414">
                  <a:moveTo>
                    <a:pt x="55753" y="0"/>
                  </a:moveTo>
                  <a:lnTo>
                    <a:pt x="50012" y="812"/>
                  </a:lnTo>
                  <a:lnTo>
                    <a:pt x="45097" y="1638"/>
                  </a:lnTo>
                  <a:lnTo>
                    <a:pt x="41808" y="4914"/>
                  </a:lnTo>
                  <a:lnTo>
                    <a:pt x="41808" y="43446"/>
                  </a:lnTo>
                  <a:lnTo>
                    <a:pt x="23233" y="52033"/>
                  </a:lnTo>
                  <a:lnTo>
                    <a:pt x="10039" y="66613"/>
                  </a:lnTo>
                  <a:lnTo>
                    <a:pt x="3303" y="85185"/>
                  </a:lnTo>
                  <a:lnTo>
                    <a:pt x="3561" y="91821"/>
                  </a:lnTo>
                  <a:lnTo>
                    <a:pt x="3656" y="94284"/>
                  </a:lnTo>
                  <a:lnTo>
                    <a:pt x="3752" y="96735"/>
                  </a:lnTo>
                  <a:lnTo>
                    <a:pt x="3847" y="99199"/>
                  </a:lnTo>
                  <a:lnTo>
                    <a:pt x="28651" y="138042"/>
                  </a:lnTo>
                  <a:lnTo>
                    <a:pt x="41808" y="143471"/>
                  </a:lnTo>
                  <a:lnTo>
                    <a:pt x="41808" y="209067"/>
                  </a:lnTo>
                  <a:lnTo>
                    <a:pt x="89321" y="209067"/>
                  </a:lnTo>
                  <a:lnTo>
                    <a:pt x="90975" y="207429"/>
                  </a:lnTo>
                  <a:lnTo>
                    <a:pt x="61493" y="207429"/>
                  </a:lnTo>
                  <a:lnTo>
                    <a:pt x="61493" y="145110"/>
                  </a:lnTo>
                  <a:lnTo>
                    <a:pt x="91292" y="145110"/>
                  </a:lnTo>
                  <a:lnTo>
                    <a:pt x="87314" y="139787"/>
                  </a:lnTo>
                  <a:lnTo>
                    <a:pt x="75144" y="130691"/>
                  </a:lnTo>
                  <a:lnTo>
                    <a:pt x="60667" y="125437"/>
                  </a:lnTo>
                  <a:lnTo>
                    <a:pt x="60667" y="121335"/>
                  </a:lnTo>
                  <a:lnTo>
                    <a:pt x="42633" y="121335"/>
                  </a:lnTo>
                  <a:lnTo>
                    <a:pt x="33896" y="116838"/>
                  </a:lnTo>
                  <a:lnTo>
                    <a:pt x="27465" y="109959"/>
                  </a:lnTo>
                  <a:lnTo>
                    <a:pt x="23620" y="101663"/>
                  </a:lnTo>
                  <a:lnTo>
                    <a:pt x="23494" y="101390"/>
                  </a:lnTo>
                  <a:lnTo>
                    <a:pt x="22253" y="92646"/>
                  </a:lnTo>
                  <a:lnTo>
                    <a:pt x="22136" y="91821"/>
                  </a:lnTo>
                  <a:lnTo>
                    <a:pt x="23610" y="82238"/>
                  </a:lnTo>
                  <a:lnTo>
                    <a:pt x="27774" y="73579"/>
                  </a:lnTo>
                  <a:lnTo>
                    <a:pt x="34244" y="66455"/>
                  </a:lnTo>
                  <a:lnTo>
                    <a:pt x="42633" y="61480"/>
                  </a:lnTo>
                  <a:lnTo>
                    <a:pt x="60667" y="61480"/>
                  </a:lnTo>
                  <a:lnTo>
                    <a:pt x="60667" y="59842"/>
                  </a:lnTo>
                  <a:lnTo>
                    <a:pt x="93502" y="59842"/>
                  </a:lnTo>
                  <a:lnTo>
                    <a:pt x="92746" y="58616"/>
                  </a:lnTo>
                  <a:lnTo>
                    <a:pt x="78435" y="47444"/>
                  </a:lnTo>
                  <a:lnTo>
                    <a:pt x="60667" y="41808"/>
                  </a:lnTo>
                  <a:lnTo>
                    <a:pt x="60667" y="9017"/>
                  </a:lnTo>
                  <a:lnTo>
                    <a:pt x="59855" y="4089"/>
                  </a:lnTo>
                  <a:lnTo>
                    <a:pt x="55753" y="0"/>
                  </a:lnTo>
                  <a:close/>
                </a:path>
                <a:path w="106044" h="272414">
                  <a:moveTo>
                    <a:pt x="91292" y="145110"/>
                  </a:moveTo>
                  <a:lnTo>
                    <a:pt x="61493" y="145110"/>
                  </a:lnTo>
                  <a:lnTo>
                    <a:pt x="70499" y="149633"/>
                  </a:lnTo>
                  <a:lnTo>
                    <a:pt x="77582" y="156691"/>
                  </a:lnTo>
                  <a:lnTo>
                    <a:pt x="82358" y="165746"/>
                  </a:lnTo>
                  <a:lnTo>
                    <a:pt x="84442" y="176263"/>
                  </a:lnTo>
                  <a:lnTo>
                    <a:pt x="82701" y="186438"/>
                  </a:lnTo>
                  <a:lnTo>
                    <a:pt x="77887" y="195537"/>
                  </a:lnTo>
                  <a:lnTo>
                    <a:pt x="70613" y="202789"/>
                  </a:lnTo>
                  <a:lnTo>
                    <a:pt x="61493" y="207429"/>
                  </a:lnTo>
                  <a:lnTo>
                    <a:pt x="90975" y="207429"/>
                  </a:lnTo>
                  <a:lnTo>
                    <a:pt x="93462" y="204965"/>
                  </a:lnTo>
                  <a:lnTo>
                    <a:pt x="101251" y="186853"/>
                  </a:lnTo>
                  <a:lnTo>
                    <a:pt x="101431" y="177914"/>
                  </a:lnTo>
                  <a:lnTo>
                    <a:pt x="101531" y="172986"/>
                  </a:lnTo>
                  <a:lnTo>
                    <a:pt x="101630" y="168071"/>
                  </a:lnTo>
                  <a:lnTo>
                    <a:pt x="101663" y="166433"/>
                  </a:lnTo>
                  <a:lnTo>
                    <a:pt x="96409" y="151957"/>
                  </a:lnTo>
                  <a:lnTo>
                    <a:pt x="91292" y="145110"/>
                  </a:lnTo>
                  <a:close/>
                </a:path>
                <a:path w="106044" h="272414">
                  <a:moveTo>
                    <a:pt x="60667" y="61480"/>
                  </a:moveTo>
                  <a:lnTo>
                    <a:pt x="42633" y="61480"/>
                  </a:lnTo>
                  <a:lnTo>
                    <a:pt x="42633" y="121335"/>
                  </a:lnTo>
                  <a:lnTo>
                    <a:pt x="60667" y="121335"/>
                  </a:lnTo>
                  <a:lnTo>
                    <a:pt x="60667" y="61480"/>
                  </a:lnTo>
                  <a:close/>
                </a:path>
                <a:path w="106044" h="272414">
                  <a:moveTo>
                    <a:pt x="93502" y="59842"/>
                  </a:moveTo>
                  <a:lnTo>
                    <a:pt x="60667" y="59842"/>
                  </a:lnTo>
                  <a:lnTo>
                    <a:pt x="71341" y="64030"/>
                  </a:lnTo>
                  <a:lnTo>
                    <a:pt x="79630" y="71216"/>
                  </a:lnTo>
                  <a:lnTo>
                    <a:pt x="84997" y="80711"/>
                  </a:lnTo>
                  <a:lnTo>
                    <a:pt x="86906" y="91821"/>
                  </a:lnTo>
                  <a:lnTo>
                    <a:pt x="86080" y="96735"/>
                  </a:lnTo>
                  <a:lnTo>
                    <a:pt x="90182" y="101663"/>
                  </a:lnTo>
                  <a:lnTo>
                    <a:pt x="100025" y="103301"/>
                  </a:lnTo>
                  <a:lnTo>
                    <a:pt x="104940" y="99199"/>
                  </a:lnTo>
                  <a:lnTo>
                    <a:pt x="105765" y="94284"/>
                  </a:lnTo>
                  <a:lnTo>
                    <a:pt x="105765" y="92646"/>
                  </a:lnTo>
                  <a:lnTo>
                    <a:pt x="102292" y="74094"/>
                  </a:lnTo>
                  <a:lnTo>
                    <a:pt x="93502" y="59842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3119" y="6566364"/>
              <a:ext cx="447040" cy="297180"/>
            </a:xfrm>
            <a:custGeom>
              <a:avLst/>
              <a:gdLst/>
              <a:ahLst/>
              <a:cxnLst/>
              <a:rect l="l" t="t" r="r" b="b"/>
              <a:pathLst>
                <a:path w="447040" h="297179">
                  <a:moveTo>
                    <a:pt x="373495" y="0"/>
                  </a:moveTo>
                  <a:lnTo>
                    <a:pt x="348449" y="8005"/>
                  </a:lnTo>
                  <a:lnTo>
                    <a:pt x="0" y="193298"/>
                  </a:lnTo>
                  <a:lnTo>
                    <a:pt x="110680" y="296600"/>
                  </a:lnTo>
                  <a:lnTo>
                    <a:pt x="412407" y="124426"/>
                  </a:lnTo>
                  <a:lnTo>
                    <a:pt x="432528" y="107224"/>
                  </a:lnTo>
                  <a:lnTo>
                    <a:pt x="444274" y="84564"/>
                  </a:lnTo>
                  <a:lnTo>
                    <a:pt x="446643" y="59289"/>
                  </a:lnTo>
                  <a:lnTo>
                    <a:pt x="438632" y="34243"/>
                  </a:lnTo>
                  <a:lnTo>
                    <a:pt x="421430" y="14116"/>
                  </a:lnTo>
                  <a:lnTo>
                    <a:pt x="398770" y="2369"/>
                  </a:lnTo>
                  <a:lnTo>
                    <a:pt x="373495" y="0"/>
                  </a:lnTo>
                  <a:close/>
                </a:path>
              </a:pathLst>
            </a:custGeom>
            <a:solidFill>
              <a:srgbClr val="DAC7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17440" y="6522826"/>
              <a:ext cx="967105" cy="379730"/>
            </a:xfrm>
            <a:custGeom>
              <a:avLst/>
              <a:gdLst/>
              <a:ahLst/>
              <a:cxnLst/>
              <a:rect l="l" t="t" r="r" b="b"/>
              <a:pathLst>
                <a:path w="967105" h="379729">
                  <a:moveTo>
                    <a:pt x="0" y="0"/>
                  </a:moveTo>
                  <a:lnTo>
                    <a:pt x="1564" y="38804"/>
                  </a:lnTo>
                  <a:lnTo>
                    <a:pt x="7167" y="84862"/>
                  </a:lnTo>
                  <a:lnTo>
                    <a:pt x="16325" y="129716"/>
                  </a:lnTo>
                  <a:lnTo>
                    <a:pt x="28891" y="173219"/>
                  </a:lnTo>
                  <a:lnTo>
                    <a:pt x="44718" y="215224"/>
                  </a:lnTo>
                  <a:lnTo>
                    <a:pt x="420267" y="366373"/>
                  </a:lnTo>
                  <a:lnTo>
                    <a:pt x="469303" y="378574"/>
                  </a:lnTo>
                  <a:lnTo>
                    <a:pt x="519265" y="379702"/>
                  </a:lnTo>
                  <a:lnTo>
                    <a:pt x="568305" y="370067"/>
                  </a:lnTo>
                  <a:lnTo>
                    <a:pt x="614577" y="349978"/>
                  </a:lnTo>
                  <a:lnTo>
                    <a:pt x="843074" y="219620"/>
                  </a:lnTo>
                  <a:lnTo>
                    <a:pt x="543857" y="219620"/>
                  </a:lnTo>
                  <a:lnTo>
                    <a:pt x="534531" y="219314"/>
                  </a:lnTo>
                  <a:lnTo>
                    <a:pt x="525207" y="217161"/>
                  </a:lnTo>
                  <a:lnTo>
                    <a:pt x="374344" y="164685"/>
                  </a:lnTo>
                  <a:lnTo>
                    <a:pt x="476020" y="159770"/>
                  </a:lnTo>
                  <a:lnTo>
                    <a:pt x="502430" y="153366"/>
                  </a:lnTo>
                  <a:lnTo>
                    <a:pt x="523770" y="138045"/>
                  </a:lnTo>
                  <a:lnTo>
                    <a:pt x="538040" y="115959"/>
                  </a:lnTo>
                  <a:lnTo>
                    <a:pt x="543241" y="89259"/>
                  </a:lnTo>
                  <a:lnTo>
                    <a:pt x="538040" y="62560"/>
                  </a:lnTo>
                  <a:lnTo>
                    <a:pt x="523770" y="40474"/>
                  </a:lnTo>
                  <a:lnTo>
                    <a:pt x="502430" y="25153"/>
                  </a:lnTo>
                  <a:lnTo>
                    <a:pt x="476020" y="18749"/>
                  </a:lnTo>
                  <a:lnTo>
                    <a:pt x="0" y="0"/>
                  </a:lnTo>
                  <a:close/>
                </a:path>
                <a:path w="967105" h="379729">
                  <a:moveTo>
                    <a:pt x="893875" y="44200"/>
                  </a:moveTo>
                  <a:lnTo>
                    <a:pt x="869555" y="51540"/>
                  </a:lnTo>
                  <a:lnTo>
                    <a:pt x="561288" y="214697"/>
                  </a:lnTo>
                  <a:lnTo>
                    <a:pt x="552878" y="218081"/>
                  </a:lnTo>
                  <a:lnTo>
                    <a:pt x="543857" y="219620"/>
                  </a:lnTo>
                  <a:lnTo>
                    <a:pt x="843074" y="219620"/>
                  </a:lnTo>
                  <a:lnTo>
                    <a:pt x="870380" y="204042"/>
                  </a:lnTo>
                  <a:lnTo>
                    <a:pt x="863332" y="182778"/>
                  </a:lnTo>
                  <a:lnTo>
                    <a:pt x="865048" y="161205"/>
                  </a:lnTo>
                  <a:lnTo>
                    <a:pt x="874757" y="141784"/>
                  </a:lnTo>
                  <a:lnTo>
                    <a:pt x="891691" y="126978"/>
                  </a:lnTo>
                  <a:lnTo>
                    <a:pt x="909732" y="120340"/>
                  </a:lnTo>
                  <a:lnTo>
                    <a:pt x="928387" y="120004"/>
                  </a:lnTo>
                  <a:lnTo>
                    <a:pt x="965933" y="120004"/>
                  </a:lnTo>
                  <a:lnTo>
                    <a:pt x="966714" y="106273"/>
                  </a:lnTo>
                  <a:lnTo>
                    <a:pt x="963923" y="90822"/>
                  </a:lnTo>
                  <a:lnTo>
                    <a:pt x="957286" y="76140"/>
                  </a:lnTo>
                  <a:lnTo>
                    <a:pt x="940353" y="57191"/>
                  </a:lnTo>
                  <a:lnTo>
                    <a:pt x="918345" y="46314"/>
                  </a:lnTo>
                  <a:lnTo>
                    <a:pt x="893875" y="44200"/>
                  </a:lnTo>
                  <a:close/>
                </a:path>
                <a:path w="967105" h="379729">
                  <a:moveTo>
                    <a:pt x="965933" y="120004"/>
                  </a:moveTo>
                  <a:lnTo>
                    <a:pt x="928387" y="120004"/>
                  </a:lnTo>
                  <a:lnTo>
                    <a:pt x="946119" y="125819"/>
                  </a:lnTo>
                  <a:lnTo>
                    <a:pt x="961388" y="137634"/>
                  </a:lnTo>
                  <a:lnTo>
                    <a:pt x="965818" y="122030"/>
                  </a:lnTo>
                  <a:lnTo>
                    <a:pt x="965933" y="120004"/>
                  </a:lnTo>
                  <a:close/>
                </a:path>
              </a:pathLst>
            </a:custGeom>
            <a:solidFill>
              <a:srgbClr val="DAD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1106" y="6643243"/>
              <a:ext cx="97720" cy="844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360" y="6566987"/>
              <a:ext cx="90182" cy="9019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318435" y="5936615"/>
              <a:ext cx="1158875" cy="1156970"/>
            </a:xfrm>
            <a:custGeom>
              <a:avLst/>
              <a:gdLst/>
              <a:ahLst/>
              <a:cxnLst/>
              <a:rect l="l" t="t" r="r" b="b"/>
              <a:pathLst>
                <a:path w="1158875" h="1156970">
                  <a:moveTo>
                    <a:pt x="579145" y="0"/>
                  </a:moveTo>
                  <a:lnTo>
                    <a:pt x="531646" y="1919"/>
                  </a:lnTo>
                  <a:lnTo>
                    <a:pt x="485205" y="7579"/>
                  </a:lnTo>
                  <a:lnTo>
                    <a:pt x="439971" y="16830"/>
                  </a:lnTo>
                  <a:lnTo>
                    <a:pt x="396092" y="29524"/>
                  </a:lnTo>
                  <a:lnTo>
                    <a:pt x="353717" y="45510"/>
                  </a:lnTo>
                  <a:lnTo>
                    <a:pt x="312996" y="64641"/>
                  </a:lnTo>
                  <a:lnTo>
                    <a:pt x="274077" y="86766"/>
                  </a:lnTo>
                  <a:lnTo>
                    <a:pt x="237111" y="111738"/>
                  </a:lnTo>
                  <a:lnTo>
                    <a:pt x="202245" y="139406"/>
                  </a:lnTo>
                  <a:lnTo>
                    <a:pt x="169629" y="169622"/>
                  </a:lnTo>
                  <a:lnTo>
                    <a:pt x="139411" y="202237"/>
                  </a:lnTo>
                  <a:lnTo>
                    <a:pt x="111742" y="237103"/>
                  </a:lnTo>
                  <a:lnTo>
                    <a:pt x="86770" y="274068"/>
                  </a:lnTo>
                  <a:lnTo>
                    <a:pt x="64643" y="312986"/>
                  </a:lnTo>
                  <a:lnTo>
                    <a:pt x="45512" y="353706"/>
                  </a:lnTo>
                  <a:lnTo>
                    <a:pt x="29525" y="396080"/>
                  </a:lnTo>
                  <a:lnTo>
                    <a:pt x="16831" y="439959"/>
                  </a:lnTo>
                  <a:lnTo>
                    <a:pt x="7580" y="485193"/>
                  </a:lnTo>
                  <a:lnTo>
                    <a:pt x="1919" y="531634"/>
                  </a:lnTo>
                  <a:lnTo>
                    <a:pt x="0" y="579132"/>
                  </a:lnTo>
                  <a:lnTo>
                    <a:pt x="1919" y="626631"/>
                  </a:lnTo>
                  <a:lnTo>
                    <a:pt x="7580" y="673071"/>
                  </a:lnTo>
                  <a:lnTo>
                    <a:pt x="16831" y="718306"/>
                  </a:lnTo>
                  <a:lnTo>
                    <a:pt x="29525" y="762184"/>
                  </a:lnTo>
                  <a:lnTo>
                    <a:pt x="45512" y="804558"/>
                  </a:lnTo>
                  <a:lnTo>
                    <a:pt x="64643" y="845278"/>
                  </a:lnTo>
                  <a:lnTo>
                    <a:pt x="86770" y="884196"/>
                  </a:lnTo>
                  <a:lnTo>
                    <a:pt x="111742" y="921162"/>
                  </a:lnTo>
                  <a:lnTo>
                    <a:pt x="139411" y="956027"/>
                  </a:lnTo>
                  <a:lnTo>
                    <a:pt x="169629" y="988642"/>
                  </a:lnTo>
                  <a:lnTo>
                    <a:pt x="202244" y="1018859"/>
                  </a:lnTo>
                  <a:lnTo>
                    <a:pt x="233892" y="1043973"/>
                  </a:lnTo>
                  <a:lnTo>
                    <a:pt x="271203" y="1069180"/>
                  </a:lnTo>
                  <a:lnTo>
                    <a:pt x="310488" y="1091514"/>
                  </a:lnTo>
                  <a:lnTo>
                    <a:pt x="351592" y="1110826"/>
                  </a:lnTo>
                  <a:lnTo>
                    <a:pt x="394365" y="1126963"/>
                  </a:lnTo>
                  <a:lnTo>
                    <a:pt x="438657" y="1139776"/>
                  </a:lnTo>
                  <a:lnTo>
                    <a:pt x="484318" y="1149115"/>
                  </a:lnTo>
                  <a:lnTo>
                    <a:pt x="531196" y="1154828"/>
                  </a:lnTo>
                  <a:lnTo>
                    <a:pt x="579141" y="1156766"/>
                  </a:lnTo>
                  <a:lnTo>
                    <a:pt x="627086" y="1154828"/>
                  </a:lnTo>
                  <a:lnTo>
                    <a:pt x="673965" y="1149115"/>
                  </a:lnTo>
                  <a:lnTo>
                    <a:pt x="719625" y="1139776"/>
                  </a:lnTo>
                  <a:lnTo>
                    <a:pt x="763917" y="1126963"/>
                  </a:lnTo>
                  <a:lnTo>
                    <a:pt x="806690" y="1110826"/>
                  </a:lnTo>
                  <a:lnTo>
                    <a:pt x="847794" y="1091514"/>
                  </a:lnTo>
                  <a:lnTo>
                    <a:pt x="887079" y="1069180"/>
                  </a:lnTo>
                  <a:lnTo>
                    <a:pt x="924393" y="1043973"/>
                  </a:lnTo>
                  <a:lnTo>
                    <a:pt x="956039" y="1018859"/>
                  </a:lnTo>
                  <a:lnTo>
                    <a:pt x="988655" y="988642"/>
                  </a:lnTo>
                  <a:lnTo>
                    <a:pt x="1018871" y="956027"/>
                  </a:lnTo>
                  <a:lnTo>
                    <a:pt x="1046540" y="921162"/>
                  </a:lnTo>
                  <a:lnTo>
                    <a:pt x="1071511" y="884196"/>
                  </a:lnTo>
                  <a:lnTo>
                    <a:pt x="1093636" y="845278"/>
                  </a:lnTo>
                  <a:lnTo>
                    <a:pt x="1112767" y="804558"/>
                  </a:lnTo>
                  <a:lnTo>
                    <a:pt x="1128753" y="762184"/>
                  </a:lnTo>
                  <a:lnTo>
                    <a:pt x="1141447" y="718306"/>
                  </a:lnTo>
                  <a:lnTo>
                    <a:pt x="1150698" y="673071"/>
                  </a:lnTo>
                  <a:lnTo>
                    <a:pt x="1156358" y="626631"/>
                  </a:lnTo>
                  <a:lnTo>
                    <a:pt x="1158278" y="579132"/>
                  </a:lnTo>
                  <a:lnTo>
                    <a:pt x="1156358" y="531634"/>
                  </a:lnTo>
                  <a:lnTo>
                    <a:pt x="1150698" y="485193"/>
                  </a:lnTo>
                  <a:lnTo>
                    <a:pt x="1141447" y="439959"/>
                  </a:lnTo>
                  <a:lnTo>
                    <a:pt x="1128753" y="396080"/>
                  </a:lnTo>
                  <a:lnTo>
                    <a:pt x="1112767" y="353706"/>
                  </a:lnTo>
                  <a:lnTo>
                    <a:pt x="1093636" y="312986"/>
                  </a:lnTo>
                  <a:lnTo>
                    <a:pt x="1071511" y="274068"/>
                  </a:lnTo>
                  <a:lnTo>
                    <a:pt x="1046540" y="237103"/>
                  </a:lnTo>
                  <a:lnTo>
                    <a:pt x="1018871" y="202237"/>
                  </a:lnTo>
                  <a:lnTo>
                    <a:pt x="988655" y="169622"/>
                  </a:lnTo>
                  <a:lnTo>
                    <a:pt x="956040" y="139406"/>
                  </a:lnTo>
                  <a:lnTo>
                    <a:pt x="921175" y="111738"/>
                  </a:lnTo>
                  <a:lnTo>
                    <a:pt x="884209" y="86766"/>
                  </a:lnTo>
                  <a:lnTo>
                    <a:pt x="845291" y="64641"/>
                  </a:lnTo>
                  <a:lnTo>
                    <a:pt x="804571" y="45510"/>
                  </a:lnTo>
                  <a:lnTo>
                    <a:pt x="762197" y="29524"/>
                  </a:lnTo>
                  <a:lnTo>
                    <a:pt x="718318" y="16830"/>
                  </a:lnTo>
                  <a:lnTo>
                    <a:pt x="673084" y="7579"/>
                  </a:lnTo>
                  <a:lnTo>
                    <a:pt x="626643" y="1919"/>
                  </a:lnTo>
                  <a:lnTo>
                    <a:pt x="579145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95603" y="6396362"/>
              <a:ext cx="609600" cy="464184"/>
            </a:xfrm>
            <a:custGeom>
              <a:avLst/>
              <a:gdLst/>
              <a:ahLst/>
              <a:cxnLst/>
              <a:rect l="l" t="t" r="r" b="b"/>
              <a:pathLst>
                <a:path w="609600" h="464184">
                  <a:moveTo>
                    <a:pt x="575411" y="0"/>
                  </a:moveTo>
                  <a:lnTo>
                    <a:pt x="34162" y="0"/>
                  </a:lnTo>
                  <a:lnTo>
                    <a:pt x="20863" y="2685"/>
                  </a:lnTo>
                  <a:lnTo>
                    <a:pt x="10004" y="10009"/>
                  </a:lnTo>
                  <a:lnTo>
                    <a:pt x="2684" y="20868"/>
                  </a:lnTo>
                  <a:lnTo>
                    <a:pt x="0" y="34162"/>
                  </a:lnTo>
                  <a:lnTo>
                    <a:pt x="0" y="429387"/>
                  </a:lnTo>
                  <a:lnTo>
                    <a:pt x="2684" y="442688"/>
                  </a:lnTo>
                  <a:lnTo>
                    <a:pt x="10004" y="453551"/>
                  </a:lnTo>
                  <a:lnTo>
                    <a:pt x="20863" y="460876"/>
                  </a:lnTo>
                  <a:lnTo>
                    <a:pt x="34162" y="463562"/>
                  </a:lnTo>
                  <a:lnTo>
                    <a:pt x="575411" y="463562"/>
                  </a:lnTo>
                  <a:lnTo>
                    <a:pt x="588711" y="460876"/>
                  </a:lnTo>
                  <a:lnTo>
                    <a:pt x="599570" y="453551"/>
                  </a:lnTo>
                  <a:lnTo>
                    <a:pt x="606890" y="442688"/>
                  </a:lnTo>
                  <a:lnTo>
                    <a:pt x="609574" y="429387"/>
                  </a:lnTo>
                  <a:lnTo>
                    <a:pt x="609574" y="34162"/>
                  </a:lnTo>
                  <a:lnTo>
                    <a:pt x="606890" y="20868"/>
                  </a:lnTo>
                  <a:lnTo>
                    <a:pt x="599570" y="10009"/>
                  </a:lnTo>
                  <a:lnTo>
                    <a:pt x="588711" y="2685"/>
                  </a:lnTo>
                  <a:lnTo>
                    <a:pt x="575411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45625" y="6325542"/>
              <a:ext cx="704215" cy="102870"/>
            </a:xfrm>
            <a:custGeom>
              <a:avLst/>
              <a:gdLst/>
              <a:ahLst/>
              <a:cxnLst/>
              <a:rect l="l" t="t" r="r" b="b"/>
              <a:pathLst>
                <a:path w="704214" h="102870">
                  <a:moveTo>
                    <a:pt x="684542" y="0"/>
                  </a:moveTo>
                  <a:lnTo>
                    <a:pt x="19278" y="0"/>
                  </a:lnTo>
                  <a:lnTo>
                    <a:pt x="11776" y="1515"/>
                  </a:lnTo>
                  <a:lnTo>
                    <a:pt x="5648" y="5648"/>
                  </a:lnTo>
                  <a:lnTo>
                    <a:pt x="1515" y="11776"/>
                  </a:lnTo>
                  <a:lnTo>
                    <a:pt x="0" y="19278"/>
                  </a:lnTo>
                  <a:lnTo>
                    <a:pt x="0" y="83146"/>
                  </a:lnTo>
                  <a:lnTo>
                    <a:pt x="1515" y="90649"/>
                  </a:lnTo>
                  <a:lnTo>
                    <a:pt x="5648" y="96777"/>
                  </a:lnTo>
                  <a:lnTo>
                    <a:pt x="11776" y="100909"/>
                  </a:lnTo>
                  <a:lnTo>
                    <a:pt x="19278" y="102425"/>
                  </a:lnTo>
                  <a:lnTo>
                    <a:pt x="684542" y="102425"/>
                  </a:lnTo>
                  <a:lnTo>
                    <a:pt x="692044" y="100909"/>
                  </a:lnTo>
                  <a:lnTo>
                    <a:pt x="698172" y="96777"/>
                  </a:lnTo>
                  <a:lnTo>
                    <a:pt x="702305" y="90649"/>
                  </a:lnTo>
                  <a:lnTo>
                    <a:pt x="703821" y="83146"/>
                  </a:lnTo>
                  <a:lnTo>
                    <a:pt x="703821" y="19278"/>
                  </a:lnTo>
                  <a:lnTo>
                    <a:pt x="702305" y="11776"/>
                  </a:lnTo>
                  <a:lnTo>
                    <a:pt x="698172" y="5648"/>
                  </a:lnTo>
                  <a:lnTo>
                    <a:pt x="692044" y="1515"/>
                  </a:lnTo>
                  <a:lnTo>
                    <a:pt x="684542" y="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95597" y="6171590"/>
              <a:ext cx="610235" cy="688340"/>
            </a:xfrm>
            <a:custGeom>
              <a:avLst/>
              <a:gdLst/>
              <a:ahLst/>
              <a:cxnLst/>
              <a:rect l="l" t="t" r="r" b="b"/>
              <a:pathLst>
                <a:path w="610235" h="688340">
                  <a:moveTo>
                    <a:pt x="531393" y="109372"/>
                  </a:moveTo>
                  <a:lnTo>
                    <a:pt x="504367" y="68580"/>
                  </a:lnTo>
                  <a:lnTo>
                    <a:pt x="482320" y="65176"/>
                  </a:lnTo>
                  <a:lnTo>
                    <a:pt x="477532" y="65989"/>
                  </a:lnTo>
                  <a:lnTo>
                    <a:pt x="472986" y="67589"/>
                  </a:lnTo>
                  <a:lnTo>
                    <a:pt x="472986" y="67094"/>
                  </a:lnTo>
                  <a:lnTo>
                    <a:pt x="483565" y="57277"/>
                  </a:lnTo>
                  <a:lnTo>
                    <a:pt x="489356" y="44615"/>
                  </a:lnTo>
                  <a:lnTo>
                    <a:pt x="489978" y="30708"/>
                  </a:lnTo>
                  <a:lnTo>
                    <a:pt x="485038" y="17157"/>
                  </a:lnTo>
                  <a:lnTo>
                    <a:pt x="475234" y="6578"/>
                  </a:lnTo>
                  <a:lnTo>
                    <a:pt x="462572" y="787"/>
                  </a:lnTo>
                  <a:lnTo>
                    <a:pt x="448665" y="165"/>
                  </a:lnTo>
                  <a:lnTo>
                    <a:pt x="435114" y="5105"/>
                  </a:lnTo>
                  <a:lnTo>
                    <a:pt x="431025" y="7899"/>
                  </a:lnTo>
                  <a:lnTo>
                    <a:pt x="305866" y="125336"/>
                  </a:lnTo>
                  <a:lnTo>
                    <a:pt x="182918" y="9512"/>
                  </a:lnTo>
                  <a:lnTo>
                    <a:pt x="177596" y="5435"/>
                  </a:lnTo>
                  <a:lnTo>
                    <a:pt x="171653" y="2451"/>
                  </a:lnTo>
                  <a:lnTo>
                    <a:pt x="165265" y="622"/>
                  </a:lnTo>
                  <a:lnTo>
                    <a:pt x="158597" y="0"/>
                  </a:lnTo>
                  <a:lnTo>
                    <a:pt x="144475" y="2755"/>
                  </a:lnTo>
                  <a:lnTo>
                    <a:pt x="132905" y="10439"/>
                  </a:lnTo>
                  <a:lnTo>
                    <a:pt x="125069" y="21907"/>
                  </a:lnTo>
                  <a:lnTo>
                    <a:pt x="122123" y="36004"/>
                  </a:lnTo>
                  <a:lnTo>
                    <a:pt x="123253" y="45224"/>
                  </a:lnTo>
                  <a:lnTo>
                    <a:pt x="126631" y="53733"/>
                  </a:lnTo>
                  <a:lnTo>
                    <a:pt x="132029" y="61125"/>
                  </a:lnTo>
                  <a:lnTo>
                    <a:pt x="139242" y="67005"/>
                  </a:lnTo>
                  <a:lnTo>
                    <a:pt x="139242" y="67500"/>
                  </a:lnTo>
                  <a:lnTo>
                    <a:pt x="134721" y="65900"/>
                  </a:lnTo>
                  <a:lnTo>
                    <a:pt x="129959" y="65087"/>
                  </a:lnTo>
                  <a:lnTo>
                    <a:pt x="125171" y="65100"/>
                  </a:lnTo>
                  <a:lnTo>
                    <a:pt x="107937" y="68580"/>
                  </a:lnTo>
                  <a:lnTo>
                    <a:pt x="93878" y="78066"/>
                  </a:lnTo>
                  <a:lnTo>
                    <a:pt x="84391" y="92138"/>
                  </a:lnTo>
                  <a:lnTo>
                    <a:pt x="80911" y="109372"/>
                  </a:lnTo>
                  <a:lnTo>
                    <a:pt x="84391" y="126593"/>
                  </a:lnTo>
                  <a:lnTo>
                    <a:pt x="93878" y="140665"/>
                  </a:lnTo>
                  <a:lnTo>
                    <a:pt x="107937" y="150152"/>
                  </a:lnTo>
                  <a:lnTo>
                    <a:pt x="125171" y="153631"/>
                  </a:lnTo>
                  <a:lnTo>
                    <a:pt x="487133" y="153631"/>
                  </a:lnTo>
                  <a:lnTo>
                    <a:pt x="504367" y="150152"/>
                  </a:lnTo>
                  <a:lnTo>
                    <a:pt x="518426" y="140665"/>
                  </a:lnTo>
                  <a:lnTo>
                    <a:pt x="527913" y="126593"/>
                  </a:lnTo>
                  <a:lnTo>
                    <a:pt x="531393" y="109372"/>
                  </a:lnTo>
                  <a:close/>
                </a:path>
                <a:path w="610235" h="688340">
                  <a:moveTo>
                    <a:pt x="609663" y="431698"/>
                  </a:moveTo>
                  <a:lnTo>
                    <a:pt x="326796" y="431698"/>
                  </a:lnTo>
                  <a:lnTo>
                    <a:pt x="326796" y="256438"/>
                  </a:lnTo>
                  <a:lnTo>
                    <a:pt x="277152" y="256438"/>
                  </a:lnTo>
                  <a:lnTo>
                    <a:pt x="277152" y="431698"/>
                  </a:lnTo>
                  <a:lnTo>
                    <a:pt x="0" y="431698"/>
                  </a:lnTo>
                  <a:lnTo>
                    <a:pt x="0" y="481228"/>
                  </a:lnTo>
                  <a:lnTo>
                    <a:pt x="277152" y="481228"/>
                  </a:lnTo>
                  <a:lnTo>
                    <a:pt x="277152" y="688238"/>
                  </a:lnTo>
                  <a:lnTo>
                    <a:pt x="326796" y="688238"/>
                  </a:lnTo>
                  <a:lnTo>
                    <a:pt x="326796" y="481228"/>
                  </a:lnTo>
                  <a:lnTo>
                    <a:pt x="609663" y="481228"/>
                  </a:lnTo>
                  <a:lnTo>
                    <a:pt x="609663" y="431698"/>
                  </a:lnTo>
                  <a:close/>
                </a:path>
              </a:pathLst>
            </a:custGeom>
            <a:solidFill>
              <a:srgbClr val="DAD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09399" y="2497432"/>
              <a:ext cx="1153160" cy="1153160"/>
            </a:xfrm>
            <a:custGeom>
              <a:avLst/>
              <a:gdLst/>
              <a:ahLst/>
              <a:cxnLst/>
              <a:rect l="l" t="t" r="r" b="b"/>
              <a:pathLst>
                <a:path w="1153160" h="1153160">
                  <a:moveTo>
                    <a:pt x="576351" y="0"/>
                  </a:moveTo>
                  <a:lnTo>
                    <a:pt x="529081" y="1910"/>
                  </a:lnTo>
                  <a:lnTo>
                    <a:pt x="482863" y="7543"/>
                  </a:lnTo>
                  <a:lnTo>
                    <a:pt x="437846" y="16750"/>
                  </a:lnTo>
                  <a:lnTo>
                    <a:pt x="394178" y="29382"/>
                  </a:lnTo>
                  <a:lnTo>
                    <a:pt x="352008" y="45292"/>
                  </a:lnTo>
                  <a:lnTo>
                    <a:pt x="311483" y="64330"/>
                  </a:lnTo>
                  <a:lnTo>
                    <a:pt x="272752" y="86350"/>
                  </a:lnTo>
                  <a:lnTo>
                    <a:pt x="235964" y="111201"/>
                  </a:lnTo>
                  <a:lnTo>
                    <a:pt x="201266" y="138737"/>
                  </a:lnTo>
                  <a:lnTo>
                    <a:pt x="168808" y="168808"/>
                  </a:lnTo>
                  <a:lnTo>
                    <a:pt x="138737" y="201266"/>
                  </a:lnTo>
                  <a:lnTo>
                    <a:pt x="111201" y="235964"/>
                  </a:lnTo>
                  <a:lnTo>
                    <a:pt x="86350" y="272752"/>
                  </a:lnTo>
                  <a:lnTo>
                    <a:pt x="64330" y="311483"/>
                  </a:lnTo>
                  <a:lnTo>
                    <a:pt x="45292" y="352008"/>
                  </a:lnTo>
                  <a:lnTo>
                    <a:pt x="29382" y="394178"/>
                  </a:lnTo>
                  <a:lnTo>
                    <a:pt x="16750" y="437846"/>
                  </a:lnTo>
                  <a:lnTo>
                    <a:pt x="7543" y="482863"/>
                  </a:lnTo>
                  <a:lnTo>
                    <a:pt x="1910" y="529081"/>
                  </a:lnTo>
                  <a:lnTo>
                    <a:pt x="0" y="576351"/>
                  </a:lnTo>
                  <a:lnTo>
                    <a:pt x="1910" y="623621"/>
                  </a:lnTo>
                  <a:lnTo>
                    <a:pt x="7543" y="669839"/>
                  </a:lnTo>
                  <a:lnTo>
                    <a:pt x="16750" y="714856"/>
                  </a:lnTo>
                  <a:lnTo>
                    <a:pt x="29382" y="758525"/>
                  </a:lnTo>
                  <a:lnTo>
                    <a:pt x="45292" y="800696"/>
                  </a:lnTo>
                  <a:lnTo>
                    <a:pt x="64330" y="841221"/>
                  </a:lnTo>
                  <a:lnTo>
                    <a:pt x="86350" y="879953"/>
                  </a:lnTo>
                  <a:lnTo>
                    <a:pt x="111201" y="916742"/>
                  </a:lnTo>
                  <a:lnTo>
                    <a:pt x="138737" y="951441"/>
                  </a:lnTo>
                  <a:lnTo>
                    <a:pt x="168808" y="983900"/>
                  </a:lnTo>
                  <a:lnTo>
                    <a:pt x="201266" y="1013972"/>
                  </a:lnTo>
                  <a:lnTo>
                    <a:pt x="235964" y="1041509"/>
                  </a:lnTo>
                  <a:lnTo>
                    <a:pt x="272752" y="1066361"/>
                  </a:lnTo>
                  <a:lnTo>
                    <a:pt x="311483" y="1088381"/>
                  </a:lnTo>
                  <a:lnTo>
                    <a:pt x="352008" y="1107421"/>
                  </a:lnTo>
                  <a:lnTo>
                    <a:pt x="394178" y="1123331"/>
                  </a:lnTo>
                  <a:lnTo>
                    <a:pt x="437846" y="1135964"/>
                  </a:lnTo>
                  <a:lnTo>
                    <a:pt x="482863" y="1145171"/>
                  </a:lnTo>
                  <a:lnTo>
                    <a:pt x="529081" y="1150804"/>
                  </a:lnTo>
                  <a:lnTo>
                    <a:pt x="576351" y="1152715"/>
                  </a:lnTo>
                  <a:lnTo>
                    <a:pt x="623621" y="1150804"/>
                  </a:lnTo>
                  <a:lnTo>
                    <a:pt x="669839" y="1145171"/>
                  </a:lnTo>
                  <a:lnTo>
                    <a:pt x="714856" y="1135964"/>
                  </a:lnTo>
                  <a:lnTo>
                    <a:pt x="758524" y="1123331"/>
                  </a:lnTo>
                  <a:lnTo>
                    <a:pt x="800694" y="1107421"/>
                  </a:lnTo>
                  <a:lnTo>
                    <a:pt x="841219" y="1088381"/>
                  </a:lnTo>
                  <a:lnTo>
                    <a:pt x="879949" y="1066361"/>
                  </a:lnTo>
                  <a:lnTo>
                    <a:pt x="916738" y="1041509"/>
                  </a:lnTo>
                  <a:lnTo>
                    <a:pt x="951435" y="1013972"/>
                  </a:lnTo>
                  <a:lnTo>
                    <a:pt x="983894" y="983900"/>
                  </a:lnTo>
                  <a:lnTo>
                    <a:pt x="1013965" y="951441"/>
                  </a:lnTo>
                  <a:lnTo>
                    <a:pt x="1041501" y="916742"/>
                  </a:lnTo>
                  <a:lnTo>
                    <a:pt x="1066352" y="879953"/>
                  </a:lnTo>
                  <a:lnTo>
                    <a:pt x="1088372" y="841221"/>
                  </a:lnTo>
                  <a:lnTo>
                    <a:pt x="1107410" y="800696"/>
                  </a:lnTo>
                  <a:lnTo>
                    <a:pt x="1123320" y="758525"/>
                  </a:lnTo>
                  <a:lnTo>
                    <a:pt x="1135952" y="714856"/>
                  </a:lnTo>
                  <a:lnTo>
                    <a:pt x="1145159" y="669839"/>
                  </a:lnTo>
                  <a:lnTo>
                    <a:pt x="1150792" y="623621"/>
                  </a:lnTo>
                  <a:lnTo>
                    <a:pt x="1152702" y="576351"/>
                  </a:lnTo>
                  <a:lnTo>
                    <a:pt x="1150792" y="529081"/>
                  </a:lnTo>
                  <a:lnTo>
                    <a:pt x="1145159" y="482863"/>
                  </a:lnTo>
                  <a:lnTo>
                    <a:pt x="1135952" y="437846"/>
                  </a:lnTo>
                  <a:lnTo>
                    <a:pt x="1123320" y="394178"/>
                  </a:lnTo>
                  <a:lnTo>
                    <a:pt x="1107410" y="352008"/>
                  </a:lnTo>
                  <a:lnTo>
                    <a:pt x="1088372" y="311483"/>
                  </a:lnTo>
                  <a:lnTo>
                    <a:pt x="1066352" y="272752"/>
                  </a:lnTo>
                  <a:lnTo>
                    <a:pt x="1041501" y="235964"/>
                  </a:lnTo>
                  <a:lnTo>
                    <a:pt x="1013965" y="201266"/>
                  </a:lnTo>
                  <a:lnTo>
                    <a:pt x="983894" y="168808"/>
                  </a:lnTo>
                  <a:lnTo>
                    <a:pt x="951435" y="138737"/>
                  </a:lnTo>
                  <a:lnTo>
                    <a:pt x="916738" y="111201"/>
                  </a:lnTo>
                  <a:lnTo>
                    <a:pt x="879949" y="86350"/>
                  </a:lnTo>
                  <a:lnTo>
                    <a:pt x="841219" y="64330"/>
                  </a:lnTo>
                  <a:lnTo>
                    <a:pt x="800694" y="45292"/>
                  </a:lnTo>
                  <a:lnTo>
                    <a:pt x="758524" y="29382"/>
                  </a:lnTo>
                  <a:lnTo>
                    <a:pt x="714856" y="16750"/>
                  </a:lnTo>
                  <a:lnTo>
                    <a:pt x="669839" y="7543"/>
                  </a:lnTo>
                  <a:lnTo>
                    <a:pt x="623621" y="1910"/>
                  </a:lnTo>
                  <a:lnTo>
                    <a:pt x="576351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56695" y="2853203"/>
              <a:ext cx="866775" cy="330200"/>
            </a:xfrm>
            <a:custGeom>
              <a:avLst/>
              <a:gdLst/>
              <a:ahLst/>
              <a:cxnLst/>
              <a:rect l="l" t="t" r="r" b="b"/>
              <a:pathLst>
                <a:path w="866775" h="330200">
                  <a:moveTo>
                    <a:pt x="373557" y="0"/>
                  </a:moveTo>
                  <a:lnTo>
                    <a:pt x="330998" y="2927"/>
                  </a:lnTo>
                  <a:lnTo>
                    <a:pt x="282987" y="11682"/>
                  </a:lnTo>
                  <a:lnTo>
                    <a:pt x="229729" y="26226"/>
                  </a:lnTo>
                  <a:lnTo>
                    <a:pt x="171424" y="46520"/>
                  </a:lnTo>
                  <a:lnTo>
                    <a:pt x="169278" y="47675"/>
                  </a:lnTo>
                  <a:lnTo>
                    <a:pt x="168440" y="47815"/>
                  </a:lnTo>
                  <a:lnTo>
                    <a:pt x="126176" y="64819"/>
                  </a:lnTo>
                  <a:lnTo>
                    <a:pt x="86083" y="82562"/>
                  </a:lnTo>
                  <a:lnTo>
                    <a:pt x="46567" y="101553"/>
                  </a:lnTo>
                  <a:lnTo>
                    <a:pt x="7658" y="121780"/>
                  </a:lnTo>
                  <a:lnTo>
                    <a:pt x="0" y="129387"/>
                  </a:lnTo>
                  <a:lnTo>
                    <a:pt x="0" y="254177"/>
                  </a:lnTo>
                  <a:lnTo>
                    <a:pt x="8787" y="290288"/>
                  </a:lnTo>
                  <a:lnTo>
                    <a:pt x="29608" y="313540"/>
                  </a:lnTo>
                  <a:lnTo>
                    <a:pt x="54151" y="325986"/>
                  </a:lnTo>
                  <a:lnTo>
                    <a:pt x="74859" y="329819"/>
                  </a:lnTo>
                  <a:lnTo>
                    <a:pt x="109220" y="329819"/>
                  </a:lnTo>
                  <a:lnTo>
                    <a:pt x="116039" y="323215"/>
                  </a:lnTo>
                  <a:lnTo>
                    <a:pt x="116179" y="314947"/>
                  </a:lnTo>
                  <a:lnTo>
                    <a:pt x="866343" y="314947"/>
                  </a:lnTo>
                  <a:lnTo>
                    <a:pt x="866343" y="253517"/>
                  </a:lnTo>
                  <a:lnTo>
                    <a:pt x="865045" y="230650"/>
                  </a:lnTo>
                  <a:lnTo>
                    <a:pt x="849023" y="188482"/>
                  </a:lnTo>
                  <a:lnTo>
                    <a:pt x="807319" y="149333"/>
                  </a:lnTo>
                  <a:lnTo>
                    <a:pt x="772128" y="133945"/>
                  </a:lnTo>
                  <a:lnTo>
                    <a:pt x="729442" y="124409"/>
                  </a:lnTo>
                  <a:lnTo>
                    <a:pt x="729582" y="124409"/>
                  </a:lnTo>
                  <a:lnTo>
                    <a:pt x="682485" y="120954"/>
                  </a:lnTo>
                  <a:lnTo>
                    <a:pt x="283895" y="120954"/>
                  </a:lnTo>
                  <a:lnTo>
                    <a:pt x="241211" y="113672"/>
                  </a:lnTo>
                  <a:lnTo>
                    <a:pt x="213694" y="97880"/>
                  </a:lnTo>
                  <a:lnTo>
                    <a:pt x="198758" y="81748"/>
                  </a:lnTo>
                  <a:lnTo>
                    <a:pt x="193814" y="73444"/>
                  </a:lnTo>
                  <a:lnTo>
                    <a:pt x="192506" y="70650"/>
                  </a:lnTo>
                  <a:lnTo>
                    <a:pt x="239942" y="54506"/>
                  </a:lnTo>
                  <a:lnTo>
                    <a:pt x="283451" y="42400"/>
                  </a:lnTo>
                  <a:lnTo>
                    <a:pt x="323026" y="34354"/>
                  </a:lnTo>
                  <a:lnTo>
                    <a:pt x="358660" y="30391"/>
                  </a:lnTo>
                  <a:lnTo>
                    <a:pt x="388543" y="30391"/>
                  </a:lnTo>
                  <a:lnTo>
                    <a:pt x="388543" y="29972"/>
                  </a:lnTo>
                  <a:lnTo>
                    <a:pt x="528828" y="29972"/>
                  </a:lnTo>
                  <a:lnTo>
                    <a:pt x="503678" y="20285"/>
                  </a:lnTo>
                  <a:lnTo>
                    <a:pt x="442181" y="5593"/>
                  </a:lnTo>
                  <a:lnTo>
                    <a:pt x="373557" y="0"/>
                  </a:lnTo>
                  <a:close/>
                </a:path>
                <a:path w="866775" h="330200">
                  <a:moveTo>
                    <a:pt x="616127" y="314947"/>
                  </a:moveTo>
                  <a:lnTo>
                    <a:pt x="269735" y="314947"/>
                  </a:lnTo>
                  <a:lnTo>
                    <a:pt x="269735" y="329819"/>
                  </a:lnTo>
                  <a:lnTo>
                    <a:pt x="616127" y="329819"/>
                  </a:lnTo>
                  <a:lnTo>
                    <a:pt x="616127" y="314947"/>
                  </a:lnTo>
                  <a:close/>
                </a:path>
                <a:path w="866775" h="330200">
                  <a:moveTo>
                    <a:pt x="866343" y="314947"/>
                  </a:moveTo>
                  <a:lnTo>
                    <a:pt x="776757" y="314947"/>
                  </a:lnTo>
                  <a:lnTo>
                    <a:pt x="776757" y="323215"/>
                  </a:lnTo>
                  <a:lnTo>
                    <a:pt x="777006" y="323215"/>
                  </a:lnTo>
                  <a:lnTo>
                    <a:pt x="783470" y="329819"/>
                  </a:lnTo>
                  <a:lnTo>
                    <a:pt x="859624" y="329819"/>
                  </a:lnTo>
                  <a:lnTo>
                    <a:pt x="866216" y="323215"/>
                  </a:lnTo>
                  <a:lnTo>
                    <a:pt x="866343" y="314947"/>
                  </a:lnTo>
                  <a:close/>
                </a:path>
                <a:path w="866775" h="330200">
                  <a:moveTo>
                    <a:pt x="388543" y="30391"/>
                  </a:moveTo>
                  <a:lnTo>
                    <a:pt x="358660" y="30391"/>
                  </a:lnTo>
                  <a:lnTo>
                    <a:pt x="358660" y="120954"/>
                  </a:lnTo>
                  <a:lnTo>
                    <a:pt x="682485" y="120954"/>
                  </a:lnTo>
                  <a:lnTo>
                    <a:pt x="679196" y="120713"/>
                  </a:lnTo>
                  <a:lnTo>
                    <a:pt x="679007" y="120548"/>
                  </a:lnTo>
                  <a:lnTo>
                    <a:pt x="388543" y="120548"/>
                  </a:lnTo>
                  <a:lnTo>
                    <a:pt x="388543" y="30391"/>
                  </a:lnTo>
                  <a:close/>
                </a:path>
                <a:path w="866775" h="330200">
                  <a:moveTo>
                    <a:pt x="528828" y="29972"/>
                  </a:moveTo>
                  <a:lnTo>
                    <a:pt x="388543" y="29972"/>
                  </a:lnTo>
                  <a:lnTo>
                    <a:pt x="453110" y="37936"/>
                  </a:lnTo>
                  <a:lnTo>
                    <a:pt x="510649" y="54287"/>
                  </a:lnTo>
                  <a:lnTo>
                    <a:pt x="560259" y="75713"/>
                  </a:lnTo>
                  <a:lnTo>
                    <a:pt x="601041" y="98904"/>
                  </a:lnTo>
                  <a:lnTo>
                    <a:pt x="632091" y="120548"/>
                  </a:lnTo>
                  <a:lnTo>
                    <a:pt x="679007" y="120548"/>
                  </a:lnTo>
                  <a:lnTo>
                    <a:pt x="664073" y="107464"/>
                  </a:lnTo>
                  <a:lnTo>
                    <a:pt x="638245" y="87667"/>
                  </a:lnTo>
                  <a:lnTo>
                    <a:pt x="602425" y="64452"/>
                  </a:lnTo>
                  <a:lnTo>
                    <a:pt x="557331" y="40949"/>
                  </a:lnTo>
                  <a:lnTo>
                    <a:pt x="528828" y="29972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51212" y="3043082"/>
              <a:ext cx="198602" cy="19858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59807" y="3043082"/>
              <a:ext cx="198602" cy="19858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640438" y="3021134"/>
              <a:ext cx="82550" cy="31115"/>
            </a:xfrm>
            <a:custGeom>
              <a:avLst/>
              <a:gdLst/>
              <a:ahLst/>
              <a:cxnLst/>
              <a:rect l="l" t="t" r="r" b="b"/>
              <a:pathLst>
                <a:path w="82550" h="31114">
                  <a:moveTo>
                    <a:pt x="73583" y="0"/>
                  </a:moveTo>
                  <a:lnTo>
                    <a:pt x="65328" y="622"/>
                  </a:lnTo>
                  <a:lnTo>
                    <a:pt x="15925" y="558"/>
                  </a:lnTo>
                  <a:lnTo>
                    <a:pt x="6197" y="1231"/>
                  </a:lnTo>
                  <a:lnTo>
                    <a:pt x="0" y="8420"/>
                  </a:lnTo>
                  <a:lnTo>
                    <a:pt x="1231" y="24930"/>
                  </a:lnTo>
                  <a:lnTo>
                    <a:pt x="8420" y="31115"/>
                  </a:lnTo>
                  <a:lnTo>
                    <a:pt x="16662" y="30505"/>
                  </a:lnTo>
                  <a:lnTo>
                    <a:pt x="65328" y="30505"/>
                  </a:lnTo>
                  <a:lnTo>
                    <a:pt x="66065" y="30556"/>
                  </a:lnTo>
                  <a:lnTo>
                    <a:pt x="75806" y="29895"/>
                  </a:lnTo>
                  <a:lnTo>
                    <a:pt x="81991" y="22707"/>
                  </a:lnTo>
                  <a:lnTo>
                    <a:pt x="80772" y="6197"/>
                  </a:lnTo>
                  <a:lnTo>
                    <a:pt x="73583" y="0"/>
                  </a:lnTo>
                  <a:close/>
                </a:path>
              </a:pathLst>
            </a:custGeom>
            <a:solidFill>
              <a:srgbClr val="ECE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59115" y="2505440"/>
              <a:ext cx="1137285" cy="1137285"/>
            </a:xfrm>
            <a:custGeom>
              <a:avLst/>
              <a:gdLst/>
              <a:ahLst/>
              <a:cxnLst/>
              <a:rect l="l" t="t" r="r" b="b"/>
              <a:pathLst>
                <a:path w="1137284" h="1137285">
                  <a:moveTo>
                    <a:pt x="568350" y="0"/>
                  </a:moveTo>
                  <a:lnTo>
                    <a:pt x="519263" y="2083"/>
                  </a:lnTo>
                  <a:lnTo>
                    <a:pt x="471345" y="8221"/>
                  </a:lnTo>
                  <a:lnTo>
                    <a:pt x="424766" y="18243"/>
                  </a:lnTo>
                  <a:lnTo>
                    <a:pt x="379694" y="31980"/>
                  </a:lnTo>
                  <a:lnTo>
                    <a:pt x="336300" y="49262"/>
                  </a:lnTo>
                  <a:lnTo>
                    <a:pt x="294754" y="69919"/>
                  </a:lnTo>
                  <a:lnTo>
                    <a:pt x="255225" y="93781"/>
                  </a:lnTo>
                  <a:lnTo>
                    <a:pt x="217882" y="120679"/>
                  </a:lnTo>
                  <a:lnTo>
                    <a:pt x="182897" y="150442"/>
                  </a:lnTo>
                  <a:lnTo>
                    <a:pt x="150438" y="182902"/>
                  </a:lnTo>
                  <a:lnTo>
                    <a:pt x="120675" y="217888"/>
                  </a:lnTo>
                  <a:lnTo>
                    <a:pt x="93778" y="255230"/>
                  </a:lnTo>
                  <a:lnTo>
                    <a:pt x="69916" y="294759"/>
                  </a:lnTo>
                  <a:lnTo>
                    <a:pt x="49260" y="336306"/>
                  </a:lnTo>
                  <a:lnTo>
                    <a:pt x="31979" y="379699"/>
                  </a:lnTo>
                  <a:lnTo>
                    <a:pt x="18242" y="424770"/>
                  </a:lnTo>
                  <a:lnTo>
                    <a:pt x="8221" y="471349"/>
                  </a:lnTo>
                  <a:lnTo>
                    <a:pt x="2083" y="519265"/>
                  </a:lnTo>
                  <a:lnTo>
                    <a:pt x="0" y="568350"/>
                  </a:lnTo>
                  <a:lnTo>
                    <a:pt x="2083" y="617436"/>
                  </a:lnTo>
                  <a:lnTo>
                    <a:pt x="8221" y="665354"/>
                  </a:lnTo>
                  <a:lnTo>
                    <a:pt x="18242" y="711934"/>
                  </a:lnTo>
                  <a:lnTo>
                    <a:pt x="31979" y="757006"/>
                  </a:lnTo>
                  <a:lnTo>
                    <a:pt x="49260" y="800400"/>
                  </a:lnTo>
                  <a:lnTo>
                    <a:pt x="69916" y="841946"/>
                  </a:lnTo>
                  <a:lnTo>
                    <a:pt x="93778" y="881475"/>
                  </a:lnTo>
                  <a:lnTo>
                    <a:pt x="120675" y="918817"/>
                  </a:lnTo>
                  <a:lnTo>
                    <a:pt x="150438" y="953803"/>
                  </a:lnTo>
                  <a:lnTo>
                    <a:pt x="182897" y="986262"/>
                  </a:lnTo>
                  <a:lnTo>
                    <a:pt x="217882" y="1016025"/>
                  </a:lnTo>
                  <a:lnTo>
                    <a:pt x="255225" y="1042922"/>
                  </a:lnTo>
                  <a:lnTo>
                    <a:pt x="294754" y="1066784"/>
                  </a:lnTo>
                  <a:lnTo>
                    <a:pt x="336300" y="1087440"/>
                  </a:lnTo>
                  <a:lnTo>
                    <a:pt x="379694" y="1104721"/>
                  </a:lnTo>
                  <a:lnTo>
                    <a:pt x="424766" y="1118457"/>
                  </a:lnTo>
                  <a:lnTo>
                    <a:pt x="471345" y="1128479"/>
                  </a:lnTo>
                  <a:lnTo>
                    <a:pt x="519263" y="1134617"/>
                  </a:lnTo>
                  <a:lnTo>
                    <a:pt x="568350" y="1136700"/>
                  </a:lnTo>
                  <a:lnTo>
                    <a:pt x="617435" y="1134617"/>
                  </a:lnTo>
                  <a:lnTo>
                    <a:pt x="665351" y="1128479"/>
                  </a:lnTo>
                  <a:lnTo>
                    <a:pt x="711930" y="1118457"/>
                  </a:lnTo>
                  <a:lnTo>
                    <a:pt x="757001" y="1104721"/>
                  </a:lnTo>
                  <a:lnTo>
                    <a:pt x="800394" y="1087440"/>
                  </a:lnTo>
                  <a:lnTo>
                    <a:pt x="841940" y="1066784"/>
                  </a:lnTo>
                  <a:lnTo>
                    <a:pt x="881470" y="1042922"/>
                  </a:lnTo>
                  <a:lnTo>
                    <a:pt x="918812" y="1016025"/>
                  </a:lnTo>
                  <a:lnTo>
                    <a:pt x="953798" y="986262"/>
                  </a:lnTo>
                  <a:lnTo>
                    <a:pt x="986258" y="953803"/>
                  </a:lnTo>
                  <a:lnTo>
                    <a:pt x="1016021" y="918817"/>
                  </a:lnTo>
                  <a:lnTo>
                    <a:pt x="1042919" y="881475"/>
                  </a:lnTo>
                  <a:lnTo>
                    <a:pt x="1066781" y="841946"/>
                  </a:lnTo>
                  <a:lnTo>
                    <a:pt x="1087438" y="800400"/>
                  </a:lnTo>
                  <a:lnTo>
                    <a:pt x="1104720" y="757006"/>
                  </a:lnTo>
                  <a:lnTo>
                    <a:pt x="1118457" y="711934"/>
                  </a:lnTo>
                  <a:lnTo>
                    <a:pt x="1128479" y="665354"/>
                  </a:lnTo>
                  <a:lnTo>
                    <a:pt x="1134617" y="617436"/>
                  </a:lnTo>
                  <a:lnTo>
                    <a:pt x="1136700" y="568350"/>
                  </a:lnTo>
                  <a:lnTo>
                    <a:pt x="1134617" y="519379"/>
                  </a:lnTo>
                  <a:lnTo>
                    <a:pt x="1128479" y="471551"/>
                  </a:lnTo>
                  <a:lnTo>
                    <a:pt x="1118457" y="425039"/>
                  </a:lnTo>
                  <a:lnTo>
                    <a:pt x="1104720" y="380014"/>
                  </a:lnTo>
                  <a:lnTo>
                    <a:pt x="1087438" y="336649"/>
                  </a:lnTo>
                  <a:lnTo>
                    <a:pt x="1066781" y="295114"/>
                  </a:lnTo>
                  <a:lnTo>
                    <a:pt x="1042919" y="255583"/>
                  </a:lnTo>
                  <a:lnTo>
                    <a:pt x="1016021" y="218227"/>
                  </a:lnTo>
                  <a:lnTo>
                    <a:pt x="986258" y="183217"/>
                  </a:lnTo>
                  <a:lnTo>
                    <a:pt x="953798" y="150726"/>
                  </a:lnTo>
                  <a:lnTo>
                    <a:pt x="918812" y="120925"/>
                  </a:lnTo>
                  <a:lnTo>
                    <a:pt x="881470" y="93987"/>
                  </a:lnTo>
                  <a:lnTo>
                    <a:pt x="841940" y="70082"/>
                  </a:lnTo>
                  <a:lnTo>
                    <a:pt x="800394" y="49384"/>
                  </a:lnTo>
                  <a:lnTo>
                    <a:pt x="757001" y="32064"/>
                  </a:lnTo>
                  <a:lnTo>
                    <a:pt x="711930" y="18294"/>
                  </a:lnTo>
                  <a:lnTo>
                    <a:pt x="665351" y="8245"/>
                  </a:lnTo>
                  <a:lnTo>
                    <a:pt x="617435" y="2089"/>
                  </a:lnTo>
                  <a:lnTo>
                    <a:pt x="568350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05804" y="2982855"/>
              <a:ext cx="96621" cy="9824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66302" y="2982855"/>
              <a:ext cx="94996" cy="9824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305804" y="2700297"/>
              <a:ext cx="455295" cy="304800"/>
            </a:xfrm>
            <a:custGeom>
              <a:avLst/>
              <a:gdLst/>
              <a:ahLst/>
              <a:cxnLst/>
              <a:rect l="l" t="t" r="r" b="b"/>
              <a:pathLst>
                <a:path w="455295" h="304800">
                  <a:moveTo>
                    <a:pt x="336956" y="0"/>
                  </a:moveTo>
                  <a:lnTo>
                    <a:pt x="118541" y="0"/>
                  </a:lnTo>
                  <a:lnTo>
                    <a:pt x="86547" y="6419"/>
                  </a:lnTo>
                  <a:lnTo>
                    <a:pt x="60490" y="23952"/>
                  </a:lnTo>
                  <a:lnTo>
                    <a:pt x="42957" y="50009"/>
                  </a:lnTo>
                  <a:lnTo>
                    <a:pt x="36537" y="82003"/>
                  </a:lnTo>
                  <a:lnTo>
                    <a:pt x="36537" y="146964"/>
                  </a:lnTo>
                  <a:lnTo>
                    <a:pt x="21571" y="159043"/>
                  </a:lnTo>
                  <a:lnTo>
                    <a:pt x="10005" y="174166"/>
                  </a:lnTo>
                  <a:lnTo>
                    <a:pt x="2626" y="191382"/>
                  </a:lnTo>
                  <a:lnTo>
                    <a:pt x="0" y="210299"/>
                  </a:lnTo>
                  <a:lnTo>
                    <a:pt x="0" y="299605"/>
                  </a:lnTo>
                  <a:lnTo>
                    <a:pt x="4063" y="304482"/>
                  </a:lnTo>
                  <a:lnTo>
                    <a:pt x="449808" y="304482"/>
                  </a:lnTo>
                  <a:lnTo>
                    <a:pt x="454685" y="300418"/>
                  </a:lnTo>
                  <a:lnTo>
                    <a:pt x="454585" y="210299"/>
                  </a:lnTo>
                  <a:lnTo>
                    <a:pt x="452300" y="191725"/>
                  </a:lnTo>
                  <a:lnTo>
                    <a:pt x="445347" y="174166"/>
                  </a:lnTo>
                  <a:lnTo>
                    <a:pt x="434132" y="159043"/>
                  </a:lnTo>
                  <a:lnTo>
                    <a:pt x="418960" y="146964"/>
                  </a:lnTo>
                  <a:lnTo>
                    <a:pt x="418960" y="138849"/>
                  </a:lnTo>
                  <a:lnTo>
                    <a:pt x="56032" y="138849"/>
                  </a:lnTo>
                  <a:lnTo>
                    <a:pt x="56032" y="82816"/>
                  </a:lnTo>
                  <a:lnTo>
                    <a:pt x="74601" y="38165"/>
                  </a:lnTo>
                  <a:lnTo>
                    <a:pt x="119354" y="20307"/>
                  </a:lnTo>
                  <a:lnTo>
                    <a:pt x="389590" y="20307"/>
                  </a:lnTo>
                  <a:lnTo>
                    <a:pt x="368950" y="6419"/>
                  </a:lnTo>
                  <a:lnTo>
                    <a:pt x="336956" y="0"/>
                  </a:lnTo>
                  <a:close/>
                </a:path>
                <a:path w="455295" h="304800">
                  <a:moveTo>
                    <a:pt x="374307" y="134785"/>
                  </a:moveTo>
                  <a:lnTo>
                    <a:pt x="82816" y="134785"/>
                  </a:lnTo>
                  <a:lnTo>
                    <a:pt x="76120" y="135077"/>
                  </a:lnTo>
                  <a:lnTo>
                    <a:pt x="69424" y="135902"/>
                  </a:lnTo>
                  <a:lnTo>
                    <a:pt x="62728" y="137185"/>
                  </a:lnTo>
                  <a:lnTo>
                    <a:pt x="56032" y="138849"/>
                  </a:lnTo>
                  <a:lnTo>
                    <a:pt x="401104" y="138849"/>
                  </a:lnTo>
                  <a:lnTo>
                    <a:pt x="394743" y="137185"/>
                  </a:lnTo>
                  <a:lnTo>
                    <a:pt x="388005" y="135902"/>
                  </a:lnTo>
                  <a:lnTo>
                    <a:pt x="381117" y="135077"/>
                  </a:lnTo>
                  <a:lnTo>
                    <a:pt x="374307" y="134785"/>
                  </a:lnTo>
                  <a:close/>
                </a:path>
                <a:path w="455295" h="304800">
                  <a:moveTo>
                    <a:pt x="389590" y="20307"/>
                  </a:moveTo>
                  <a:lnTo>
                    <a:pt x="337769" y="20307"/>
                  </a:lnTo>
                  <a:lnTo>
                    <a:pt x="362393" y="25164"/>
                  </a:lnTo>
                  <a:lnTo>
                    <a:pt x="382528" y="38469"/>
                  </a:lnTo>
                  <a:lnTo>
                    <a:pt x="396117" y="58320"/>
                  </a:lnTo>
                  <a:lnTo>
                    <a:pt x="401104" y="82816"/>
                  </a:lnTo>
                  <a:lnTo>
                    <a:pt x="401104" y="138849"/>
                  </a:lnTo>
                  <a:lnTo>
                    <a:pt x="418960" y="138849"/>
                  </a:lnTo>
                  <a:lnTo>
                    <a:pt x="418960" y="82003"/>
                  </a:lnTo>
                  <a:lnTo>
                    <a:pt x="412540" y="50009"/>
                  </a:lnTo>
                  <a:lnTo>
                    <a:pt x="395008" y="23952"/>
                  </a:lnTo>
                  <a:lnTo>
                    <a:pt x="389590" y="20307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1529" y="2870808"/>
              <a:ext cx="78765" cy="7875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46002" y="2871619"/>
              <a:ext cx="77952" cy="7793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305804" y="2826968"/>
              <a:ext cx="455930" cy="19685"/>
            </a:xfrm>
            <a:custGeom>
              <a:avLst/>
              <a:gdLst/>
              <a:ahLst/>
              <a:cxnLst/>
              <a:rect l="l" t="t" r="r" b="b"/>
              <a:pathLst>
                <a:path w="455929" h="19685">
                  <a:moveTo>
                    <a:pt x="56019" y="4051"/>
                  </a:moveTo>
                  <a:lnTo>
                    <a:pt x="51155" y="0"/>
                  </a:lnTo>
                  <a:lnTo>
                    <a:pt x="4064" y="0"/>
                  </a:lnTo>
                  <a:lnTo>
                    <a:pt x="0" y="4051"/>
                  </a:lnTo>
                  <a:lnTo>
                    <a:pt x="0" y="15417"/>
                  </a:lnTo>
                  <a:lnTo>
                    <a:pt x="4876" y="19481"/>
                  </a:lnTo>
                  <a:lnTo>
                    <a:pt x="46278" y="19481"/>
                  </a:lnTo>
                  <a:lnTo>
                    <a:pt x="51155" y="19481"/>
                  </a:lnTo>
                  <a:lnTo>
                    <a:pt x="56019" y="15417"/>
                  </a:lnTo>
                  <a:lnTo>
                    <a:pt x="56019" y="4051"/>
                  </a:lnTo>
                  <a:close/>
                </a:path>
                <a:path w="455929" h="19685">
                  <a:moveTo>
                    <a:pt x="455485" y="4051"/>
                  </a:moveTo>
                  <a:lnTo>
                    <a:pt x="450621" y="0"/>
                  </a:lnTo>
                  <a:lnTo>
                    <a:pt x="403529" y="0"/>
                  </a:lnTo>
                  <a:lnTo>
                    <a:pt x="399465" y="4051"/>
                  </a:lnTo>
                  <a:lnTo>
                    <a:pt x="399465" y="15417"/>
                  </a:lnTo>
                  <a:lnTo>
                    <a:pt x="404342" y="19481"/>
                  </a:lnTo>
                  <a:lnTo>
                    <a:pt x="445744" y="19481"/>
                  </a:lnTo>
                  <a:lnTo>
                    <a:pt x="450621" y="19481"/>
                  </a:lnTo>
                  <a:lnTo>
                    <a:pt x="455485" y="15417"/>
                  </a:lnTo>
                  <a:lnTo>
                    <a:pt x="455485" y="4051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725579" y="2717359"/>
              <a:ext cx="94615" cy="729615"/>
            </a:xfrm>
            <a:custGeom>
              <a:avLst/>
              <a:gdLst/>
              <a:ahLst/>
              <a:cxnLst/>
              <a:rect l="l" t="t" r="r" b="b"/>
              <a:pathLst>
                <a:path w="94615" h="729614">
                  <a:moveTo>
                    <a:pt x="21107" y="729106"/>
                  </a:moveTo>
                  <a:lnTo>
                    <a:pt x="94183" y="729106"/>
                  </a:lnTo>
                  <a:lnTo>
                    <a:pt x="94183" y="0"/>
                  </a:lnTo>
                  <a:lnTo>
                    <a:pt x="0" y="0"/>
                  </a:lnTo>
                </a:path>
              </a:pathLst>
            </a:custGeom>
            <a:ln w="24358">
              <a:solidFill>
                <a:srgbClr val="2167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235167" y="2717359"/>
              <a:ext cx="94615" cy="729615"/>
            </a:xfrm>
            <a:custGeom>
              <a:avLst/>
              <a:gdLst/>
              <a:ahLst/>
              <a:cxnLst/>
              <a:rect l="l" t="t" r="r" b="b"/>
              <a:pathLst>
                <a:path w="94614" h="729614">
                  <a:moveTo>
                    <a:pt x="73075" y="729106"/>
                  </a:moveTo>
                  <a:lnTo>
                    <a:pt x="0" y="729106"/>
                  </a:lnTo>
                  <a:lnTo>
                    <a:pt x="0" y="0"/>
                  </a:lnTo>
                  <a:lnTo>
                    <a:pt x="94183" y="0"/>
                  </a:lnTo>
                </a:path>
              </a:pathLst>
            </a:custGeom>
            <a:ln w="24358">
              <a:solidFill>
                <a:srgbClr val="2167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35167" y="3090036"/>
              <a:ext cx="584200" cy="24765"/>
            </a:xfrm>
            <a:custGeom>
              <a:avLst/>
              <a:gdLst/>
              <a:ahLst/>
              <a:cxnLst/>
              <a:rect l="l" t="t" r="r" b="b"/>
              <a:pathLst>
                <a:path w="584200" h="24764">
                  <a:moveTo>
                    <a:pt x="185115" y="0"/>
                  </a:moveTo>
                  <a:lnTo>
                    <a:pt x="0" y="0"/>
                  </a:lnTo>
                  <a:lnTo>
                    <a:pt x="0" y="24358"/>
                  </a:lnTo>
                  <a:lnTo>
                    <a:pt x="185115" y="24358"/>
                  </a:lnTo>
                  <a:lnTo>
                    <a:pt x="185115" y="0"/>
                  </a:lnTo>
                  <a:close/>
                </a:path>
                <a:path w="584200" h="24764">
                  <a:moveTo>
                    <a:pt x="583768" y="0"/>
                  </a:moveTo>
                  <a:lnTo>
                    <a:pt x="397840" y="0"/>
                  </a:lnTo>
                  <a:lnTo>
                    <a:pt x="397840" y="24358"/>
                  </a:lnTo>
                  <a:lnTo>
                    <a:pt x="583768" y="24358"/>
                  </a:lnTo>
                  <a:lnTo>
                    <a:pt x="583768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74626" y="3155596"/>
              <a:ext cx="306296" cy="28173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870467" y="4285610"/>
              <a:ext cx="1121410" cy="1121410"/>
            </a:xfrm>
            <a:custGeom>
              <a:avLst/>
              <a:gdLst/>
              <a:ahLst/>
              <a:cxnLst/>
              <a:rect l="l" t="t" r="r" b="b"/>
              <a:pathLst>
                <a:path w="1121410" h="1121410">
                  <a:moveTo>
                    <a:pt x="560565" y="0"/>
                  </a:moveTo>
                  <a:lnTo>
                    <a:pt x="512151" y="2055"/>
                  </a:lnTo>
                  <a:lnTo>
                    <a:pt x="464889" y="8108"/>
                  </a:lnTo>
                  <a:lnTo>
                    <a:pt x="418948" y="17993"/>
                  </a:lnTo>
                  <a:lnTo>
                    <a:pt x="374494" y="31541"/>
                  </a:lnTo>
                  <a:lnTo>
                    <a:pt x="331694" y="48585"/>
                  </a:lnTo>
                  <a:lnTo>
                    <a:pt x="290717" y="68959"/>
                  </a:lnTo>
                  <a:lnTo>
                    <a:pt x="251729" y="92493"/>
                  </a:lnTo>
                  <a:lnTo>
                    <a:pt x="214898" y="119022"/>
                  </a:lnTo>
                  <a:lnTo>
                    <a:pt x="180392" y="148378"/>
                  </a:lnTo>
                  <a:lnTo>
                    <a:pt x="148378" y="180392"/>
                  </a:lnTo>
                  <a:lnTo>
                    <a:pt x="119022" y="214898"/>
                  </a:lnTo>
                  <a:lnTo>
                    <a:pt x="92493" y="251729"/>
                  </a:lnTo>
                  <a:lnTo>
                    <a:pt x="68959" y="290717"/>
                  </a:lnTo>
                  <a:lnTo>
                    <a:pt x="48585" y="331694"/>
                  </a:lnTo>
                  <a:lnTo>
                    <a:pt x="31541" y="374494"/>
                  </a:lnTo>
                  <a:lnTo>
                    <a:pt x="17993" y="418948"/>
                  </a:lnTo>
                  <a:lnTo>
                    <a:pt x="8108" y="464889"/>
                  </a:lnTo>
                  <a:lnTo>
                    <a:pt x="2055" y="512151"/>
                  </a:lnTo>
                  <a:lnTo>
                    <a:pt x="0" y="560565"/>
                  </a:lnTo>
                  <a:lnTo>
                    <a:pt x="2055" y="608979"/>
                  </a:lnTo>
                  <a:lnTo>
                    <a:pt x="8108" y="656240"/>
                  </a:lnTo>
                  <a:lnTo>
                    <a:pt x="17993" y="702182"/>
                  </a:lnTo>
                  <a:lnTo>
                    <a:pt x="31541" y="746636"/>
                  </a:lnTo>
                  <a:lnTo>
                    <a:pt x="48585" y="789435"/>
                  </a:lnTo>
                  <a:lnTo>
                    <a:pt x="68959" y="830413"/>
                  </a:lnTo>
                  <a:lnTo>
                    <a:pt x="92493" y="869400"/>
                  </a:lnTo>
                  <a:lnTo>
                    <a:pt x="119022" y="906231"/>
                  </a:lnTo>
                  <a:lnTo>
                    <a:pt x="148378" y="940738"/>
                  </a:lnTo>
                  <a:lnTo>
                    <a:pt x="180392" y="972752"/>
                  </a:lnTo>
                  <a:lnTo>
                    <a:pt x="214898" y="1002107"/>
                  </a:lnTo>
                  <a:lnTo>
                    <a:pt x="251729" y="1028636"/>
                  </a:lnTo>
                  <a:lnTo>
                    <a:pt x="290717" y="1052171"/>
                  </a:lnTo>
                  <a:lnTo>
                    <a:pt x="331694" y="1072544"/>
                  </a:lnTo>
                  <a:lnTo>
                    <a:pt x="374494" y="1089589"/>
                  </a:lnTo>
                  <a:lnTo>
                    <a:pt x="418948" y="1103137"/>
                  </a:lnTo>
                  <a:lnTo>
                    <a:pt x="464889" y="1113022"/>
                  </a:lnTo>
                  <a:lnTo>
                    <a:pt x="512151" y="1119075"/>
                  </a:lnTo>
                  <a:lnTo>
                    <a:pt x="560565" y="1121130"/>
                  </a:lnTo>
                  <a:lnTo>
                    <a:pt x="608979" y="1119075"/>
                  </a:lnTo>
                  <a:lnTo>
                    <a:pt x="656240" y="1113022"/>
                  </a:lnTo>
                  <a:lnTo>
                    <a:pt x="702182" y="1103137"/>
                  </a:lnTo>
                  <a:lnTo>
                    <a:pt x="746636" y="1089589"/>
                  </a:lnTo>
                  <a:lnTo>
                    <a:pt x="789435" y="1072544"/>
                  </a:lnTo>
                  <a:lnTo>
                    <a:pt x="830413" y="1052171"/>
                  </a:lnTo>
                  <a:lnTo>
                    <a:pt x="869400" y="1028636"/>
                  </a:lnTo>
                  <a:lnTo>
                    <a:pt x="906231" y="1002107"/>
                  </a:lnTo>
                  <a:lnTo>
                    <a:pt x="940738" y="972752"/>
                  </a:lnTo>
                  <a:lnTo>
                    <a:pt x="972752" y="940738"/>
                  </a:lnTo>
                  <a:lnTo>
                    <a:pt x="1002107" y="906231"/>
                  </a:lnTo>
                  <a:lnTo>
                    <a:pt x="1028636" y="869400"/>
                  </a:lnTo>
                  <a:lnTo>
                    <a:pt x="1052171" y="830413"/>
                  </a:lnTo>
                  <a:lnTo>
                    <a:pt x="1072544" y="789435"/>
                  </a:lnTo>
                  <a:lnTo>
                    <a:pt x="1089589" y="746636"/>
                  </a:lnTo>
                  <a:lnTo>
                    <a:pt x="1103137" y="702182"/>
                  </a:lnTo>
                  <a:lnTo>
                    <a:pt x="1113022" y="656240"/>
                  </a:lnTo>
                  <a:lnTo>
                    <a:pt x="1119075" y="608979"/>
                  </a:lnTo>
                  <a:lnTo>
                    <a:pt x="1121130" y="560565"/>
                  </a:lnTo>
                  <a:lnTo>
                    <a:pt x="1119075" y="512151"/>
                  </a:lnTo>
                  <a:lnTo>
                    <a:pt x="1113022" y="464889"/>
                  </a:lnTo>
                  <a:lnTo>
                    <a:pt x="1103137" y="418948"/>
                  </a:lnTo>
                  <a:lnTo>
                    <a:pt x="1089589" y="374494"/>
                  </a:lnTo>
                  <a:lnTo>
                    <a:pt x="1072544" y="331694"/>
                  </a:lnTo>
                  <a:lnTo>
                    <a:pt x="1052171" y="290717"/>
                  </a:lnTo>
                  <a:lnTo>
                    <a:pt x="1028636" y="251729"/>
                  </a:lnTo>
                  <a:lnTo>
                    <a:pt x="1002107" y="214898"/>
                  </a:lnTo>
                  <a:lnTo>
                    <a:pt x="972752" y="180392"/>
                  </a:lnTo>
                  <a:lnTo>
                    <a:pt x="940738" y="148378"/>
                  </a:lnTo>
                  <a:lnTo>
                    <a:pt x="906231" y="119022"/>
                  </a:lnTo>
                  <a:lnTo>
                    <a:pt x="869400" y="92493"/>
                  </a:lnTo>
                  <a:lnTo>
                    <a:pt x="830413" y="68959"/>
                  </a:lnTo>
                  <a:lnTo>
                    <a:pt x="789435" y="48585"/>
                  </a:lnTo>
                  <a:lnTo>
                    <a:pt x="746636" y="31541"/>
                  </a:lnTo>
                  <a:lnTo>
                    <a:pt x="702182" y="17993"/>
                  </a:lnTo>
                  <a:lnTo>
                    <a:pt x="656240" y="8108"/>
                  </a:lnTo>
                  <a:lnTo>
                    <a:pt x="608979" y="2055"/>
                  </a:lnTo>
                  <a:lnTo>
                    <a:pt x="560565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038138" y="4494618"/>
              <a:ext cx="782955" cy="912494"/>
            </a:xfrm>
            <a:custGeom>
              <a:avLst/>
              <a:gdLst/>
              <a:ahLst/>
              <a:cxnLst/>
              <a:rect l="l" t="t" r="r" b="b"/>
              <a:pathLst>
                <a:path w="782954" h="912495">
                  <a:moveTo>
                    <a:pt x="390490" y="0"/>
                  </a:moveTo>
                  <a:lnTo>
                    <a:pt x="319576" y="26198"/>
                  </a:lnTo>
                  <a:lnTo>
                    <a:pt x="287908" y="52009"/>
                  </a:lnTo>
                  <a:lnTo>
                    <a:pt x="259533" y="85622"/>
                  </a:lnTo>
                  <a:lnTo>
                    <a:pt x="235024" y="126533"/>
                  </a:lnTo>
                  <a:lnTo>
                    <a:pt x="214955" y="174237"/>
                  </a:lnTo>
                  <a:lnTo>
                    <a:pt x="199901" y="228231"/>
                  </a:lnTo>
                  <a:lnTo>
                    <a:pt x="188723" y="269749"/>
                  </a:lnTo>
                  <a:lnTo>
                    <a:pt x="188705" y="273452"/>
                  </a:lnTo>
                  <a:lnTo>
                    <a:pt x="188583" y="299104"/>
                  </a:lnTo>
                  <a:lnTo>
                    <a:pt x="202710" y="330258"/>
                  </a:lnTo>
                  <a:lnTo>
                    <a:pt x="234330" y="377177"/>
                  </a:lnTo>
                  <a:lnTo>
                    <a:pt x="157742" y="382323"/>
                  </a:lnTo>
                  <a:lnTo>
                    <a:pt x="114111" y="394300"/>
                  </a:lnTo>
                  <a:lnTo>
                    <a:pt x="87146" y="422340"/>
                  </a:lnTo>
                  <a:lnTo>
                    <a:pt x="60556" y="475678"/>
                  </a:lnTo>
                  <a:lnTo>
                    <a:pt x="16952" y="637245"/>
                  </a:lnTo>
                  <a:lnTo>
                    <a:pt x="0" y="723134"/>
                  </a:lnTo>
                  <a:lnTo>
                    <a:pt x="7521" y="762175"/>
                  </a:lnTo>
                  <a:lnTo>
                    <a:pt x="37341" y="783196"/>
                  </a:lnTo>
                  <a:lnTo>
                    <a:pt x="127578" y="857734"/>
                  </a:lnTo>
                  <a:lnTo>
                    <a:pt x="194694" y="896010"/>
                  </a:lnTo>
                  <a:lnTo>
                    <a:pt x="272020" y="910112"/>
                  </a:lnTo>
                  <a:lnTo>
                    <a:pt x="392890" y="912126"/>
                  </a:lnTo>
                  <a:lnTo>
                    <a:pt x="449476" y="908904"/>
                  </a:lnTo>
                  <a:lnTo>
                    <a:pt x="505732" y="899875"/>
                  </a:lnTo>
                  <a:lnTo>
                    <a:pt x="560380" y="885994"/>
                  </a:lnTo>
                  <a:lnTo>
                    <a:pt x="612141" y="868219"/>
                  </a:lnTo>
                  <a:lnTo>
                    <a:pt x="659736" y="847503"/>
                  </a:lnTo>
                  <a:lnTo>
                    <a:pt x="701887" y="824805"/>
                  </a:lnTo>
                  <a:lnTo>
                    <a:pt x="737313" y="801079"/>
                  </a:lnTo>
                  <a:lnTo>
                    <a:pt x="782881" y="754367"/>
                  </a:lnTo>
                  <a:lnTo>
                    <a:pt x="780434" y="695204"/>
                  </a:lnTo>
                  <a:lnTo>
                    <a:pt x="757862" y="599406"/>
                  </a:lnTo>
                  <a:lnTo>
                    <a:pt x="731986" y="510217"/>
                  </a:lnTo>
                  <a:lnTo>
                    <a:pt x="719623" y="470877"/>
                  </a:lnTo>
                  <a:lnTo>
                    <a:pt x="716816" y="451856"/>
                  </a:lnTo>
                  <a:lnTo>
                    <a:pt x="396994" y="451856"/>
                  </a:lnTo>
                  <a:lnTo>
                    <a:pt x="381841" y="447526"/>
                  </a:lnTo>
                  <a:lnTo>
                    <a:pt x="361661" y="434035"/>
                  </a:lnTo>
                  <a:lnTo>
                    <a:pt x="306715" y="403332"/>
                  </a:lnTo>
                  <a:lnTo>
                    <a:pt x="279474" y="377583"/>
                  </a:lnTo>
                  <a:lnTo>
                    <a:pt x="271905" y="342823"/>
                  </a:lnTo>
                  <a:lnTo>
                    <a:pt x="275923" y="285814"/>
                  </a:lnTo>
                  <a:lnTo>
                    <a:pt x="275974" y="285089"/>
                  </a:lnTo>
                  <a:lnTo>
                    <a:pt x="322894" y="285089"/>
                  </a:lnTo>
                  <a:lnTo>
                    <a:pt x="313613" y="275477"/>
                  </a:lnTo>
                  <a:lnTo>
                    <a:pt x="308606" y="266516"/>
                  </a:lnTo>
                  <a:lnTo>
                    <a:pt x="307203" y="262661"/>
                  </a:lnTo>
                  <a:lnTo>
                    <a:pt x="307104" y="255460"/>
                  </a:lnTo>
                  <a:lnTo>
                    <a:pt x="306994" y="247534"/>
                  </a:lnTo>
                  <a:lnTo>
                    <a:pt x="315117" y="243143"/>
                  </a:lnTo>
                  <a:lnTo>
                    <a:pt x="475496" y="243143"/>
                  </a:lnTo>
                  <a:lnTo>
                    <a:pt x="492943" y="237388"/>
                  </a:lnTo>
                  <a:lnTo>
                    <a:pt x="501402" y="237037"/>
                  </a:lnTo>
                  <a:lnTo>
                    <a:pt x="584334" y="237037"/>
                  </a:lnTo>
                  <a:lnTo>
                    <a:pt x="580278" y="213817"/>
                  </a:lnTo>
                  <a:lnTo>
                    <a:pt x="568002" y="168438"/>
                  </a:lnTo>
                  <a:lnTo>
                    <a:pt x="549029" y="123872"/>
                  </a:lnTo>
                  <a:lnTo>
                    <a:pt x="524409" y="82598"/>
                  </a:lnTo>
                  <a:lnTo>
                    <a:pt x="495195" y="47094"/>
                  </a:lnTo>
                  <a:lnTo>
                    <a:pt x="462436" y="19840"/>
                  </a:lnTo>
                  <a:lnTo>
                    <a:pt x="427184" y="3315"/>
                  </a:lnTo>
                  <a:lnTo>
                    <a:pt x="390490" y="0"/>
                  </a:lnTo>
                  <a:close/>
                </a:path>
                <a:path w="782954" h="912495">
                  <a:moveTo>
                    <a:pt x="591097" y="283489"/>
                  </a:moveTo>
                  <a:lnTo>
                    <a:pt x="521820" y="283489"/>
                  </a:lnTo>
                  <a:lnTo>
                    <a:pt x="535448" y="331315"/>
                  </a:lnTo>
                  <a:lnTo>
                    <a:pt x="531733" y="362772"/>
                  </a:lnTo>
                  <a:lnTo>
                    <a:pt x="503243" y="391824"/>
                  </a:lnTo>
                  <a:lnTo>
                    <a:pt x="442547" y="432435"/>
                  </a:lnTo>
                  <a:lnTo>
                    <a:pt x="414701" y="446876"/>
                  </a:lnTo>
                  <a:lnTo>
                    <a:pt x="396994" y="451856"/>
                  </a:lnTo>
                  <a:lnTo>
                    <a:pt x="716816" y="451856"/>
                  </a:lnTo>
                  <a:lnTo>
                    <a:pt x="692191" y="396701"/>
                  </a:lnTo>
                  <a:lnTo>
                    <a:pt x="642817" y="386079"/>
                  </a:lnTo>
                  <a:lnTo>
                    <a:pt x="548249" y="381990"/>
                  </a:lnTo>
                  <a:lnTo>
                    <a:pt x="578032" y="343772"/>
                  </a:lnTo>
                  <a:lnTo>
                    <a:pt x="591296" y="313515"/>
                  </a:lnTo>
                  <a:lnTo>
                    <a:pt x="591171" y="294703"/>
                  </a:lnTo>
                  <a:lnTo>
                    <a:pt x="591097" y="283489"/>
                  </a:lnTo>
                  <a:close/>
                </a:path>
                <a:path w="782954" h="912495">
                  <a:moveTo>
                    <a:pt x="322894" y="285089"/>
                  </a:moveTo>
                  <a:lnTo>
                    <a:pt x="275974" y="285089"/>
                  </a:lnTo>
                  <a:lnTo>
                    <a:pt x="294054" y="302681"/>
                  </a:lnTo>
                  <a:lnTo>
                    <a:pt x="306503" y="311715"/>
                  </a:lnTo>
                  <a:lnTo>
                    <a:pt x="319576" y="315168"/>
                  </a:lnTo>
                  <a:lnTo>
                    <a:pt x="323982" y="315168"/>
                  </a:lnTo>
                  <a:lnTo>
                    <a:pt x="337632" y="315518"/>
                  </a:lnTo>
                  <a:lnTo>
                    <a:pt x="378475" y="294703"/>
                  </a:lnTo>
                  <a:lnTo>
                    <a:pt x="379655" y="293103"/>
                  </a:lnTo>
                  <a:lnTo>
                    <a:pt x="339245" y="293103"/>
                  </a:lnTo>
                  <a:lnTo>
                    <a:pt x="323426" y="285641"/>
                  </a:lnTo>
                  <a:lnTo>
                    <a:pt x="322894" y="285089"/>
                  </a:lnTo>
                  <a:close/>
                </a:path>
                <a:path w="782954" h="912495">
                  <a:moveTo>
                    <a:pt x="430403" y="270471"/>
                  </a:moveTo>
                  <a:lnTo>
                    <a:pt x="400802" y="270471"/>
                  </a:lnTo>
                  <a:lnTo>
                    <a:pt x="409672" y="276004"/>
                  </a:lnTo>
                  <a:lnTo>
                    <a:pt x="422519" y="293103"/>
                  </a:lnTo>
                  <a:lnTo>
                    <a:pt x="430440" y="306062"/>
                  </a:lnTo>
                  <a:lnTo>
                    <a:pt x="437837" y="312716"/>
                  </a:lnTo>
                  <a:lnTo>
                    <a:pt x="448988" y="315168"/>
                  </a:lnTo>
                  <a:lnTo>
                    <a:pt x="468175" y="315518"/>
                  </a:lnTo>
                  <a:lnTo>
                    <a:pt x="490407" y="310514"/>
                  </a:lnTo>
                  <a:lnTo>
                    <a:pt x="507309" y="299504"/>
                  </a:lnTo>
                  <a:lnTo>
                    <a:pt x="516692" y="289890"/>
                  </a:lnTo>
                  <a:lnTo>
                    <a:pt x="464962" y="289890"/>
                  </a:lnTo>
                  <a:lnTo>
                    <a:pt x="446147" y="288866"/>
                  </a:lnTo>
                  <a:lnTo>
                    <a:pt x="432133" y="278080"/>
                  </a:lnTo>
                  <a:lnTo>
                    <a:pt x="430403" y="270471"/>
                  </a:lnTo>
                  <a:close/>
                </a:path>
                <a:path w="782954" h="912495">
                  <a:moveTo>
                    <a:pt x="475496" y="243143"/>
                  </a:moveTo>
                  <a:lnTo>
                    <a:pt x="315117" y="243143"/>
                  </a:lnTo>
                  <a:lnTo>
                    <a:pt x="324889" y="244307"/>
                  </a:lnTo>
                  <a:lnTo>
                    <a:pt x="329631" y="245846"/>
                  </a:lnTo>
                  <a:lnTo>
                    <a:pt x="361661" y="255460"/>
                  </a:lnTo>
                  <a:lnTo>
                    <a:pt x="375273" y="266298"/>
                  </a:lnTo>
                  <a:lnTo>
                    <a:pt x="372070" y="280287"/>
                  </a:lnTo>
                  <a:lnTo>
                    <a:pt x="358058" y="291273"/>
                  </a:lnTo>
                  <a:lnTo>
                    <a:pt x="339245" y="293103"/>
                  </a:lnTo>
                  <a:lnTo>
                    <a:pt x="379655" y="293103"/>
                  </a:lnTo>
                  <a:lnTo>
                    <a:pt x="391779" y="276654"/>
                  </a:lnTo>
                  <a:lnTo>
                    <a:pt x="400802" y="270471"/>
                  </a:lnTo>
                  <a:lnTo>
                    <a:pt x="430403" y="270471"/>
                  </a:lnTo>
                  <a:lnTo>
                    <a:pt x="428929" y="263992"/>
                  </a:lnTo>
                  <a:lnTo>
                    <a:pt x="442547" y="253060"/>
                  </a:lnTo>
                  <a:lnTo>
                    <a:pt x="474576" y="243446"/>
                  </a:lnTo>
                  <a:lnTo>
                    <a:pt x="475496" y="243143"/>
                  </a:lnTo>
                  <a:close/>
                </a:path>
                <a:path w="782954" h="912495">
                  <a:moveTo>
                    <a:pt x="584334" y="237037"/>
                  </a:moveTo>
                  <a:lnTo>
                    <a:pt x="501402" y="237037"/>
                  </a:lnTo>
                  <a:lnTo>
                    <a:pt x="501983" y="243143"/>
                  </a:lnTo>
                  <a:lnTo>
                    <a:pt x="502055" y="243894"/>
                  </a:lnTo>
                  <a:lnTo>
                    <a:pt x="497004" y="259461"/>
                  </a:lnTo>
                  <a:lnTo>
                    <a:pt x="492896" y="273452"/>
                  </a:lnTo>
                  <a:lnTo>
                    <a:pt x="488189" y="281285"/>
                  </a:lnTo>
                  <a:lnTo>
                    <a:pt x="479879" y="285814"/>
                  </a:lnTo>
                  <a:lnTo>
                    <a:pt x="464962" y="289890"/>
                  </a:lnTo>
                  <a:lnTo>
                    <a:pt x="516692" y="289890"/>
                  </a:lnTo>
                  <a:lnTo>
                    <a:pt x="518055" y="288493"/>
                  </a:lnTo>
                  <a:lnTo>
                    <a:pt x="521820" y="283489"/>
                  </a:lnTo>
                  <a:lnTo>
                    <a:pt x="591097" y="283489"/>
                  </a:lnTo>
                  <a:lnTo>
                    <a:pt x="591044" y="275477"/>
                  </a:lnTo>
                  <a:lnTo>
                    <a:pt x="584395" y="237388"/>
                  </a:lnTo>
                  <a:lnTo>
                    <a:pt x="584334" y="237037"/>
                  </a:lnTo>
                  <a:close/>
                </a:path>
              </a:pathLst>
            </a:custGeom>
            <a:solidFill>
              <a:srgbClr val="2336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314529" y="4277828"/>
              <a:ext cx="1137285" cy="1137285"/>
            </a:xfrm>
            <a:custGeom>
              <a:avLst/>
              <a:gdLst/>
              <a:ahLst/>
              <a:cxnLst/>
              <a:rect l="l" t="t" r="r" b="b"/>
              <a:pathLst>
                <a:path w="1137285" h="1137285">
                  <a:moveTo>
                    <a:pt x="568350" y="0"/>
                  </a:moveTo>
                  <a:lnTo>
                    <a:pt x="519263" y="2083"/>
                  </a:lnTo>
                  <a:lnTo>
                    <a:pt x="471345" y="8221"/>
                  </a:lnTo>
                  <a:lnTo>
                    <a:pt x="424766" y="18243"/>
                  </a:lnTo>
                  <a:lnTo>
                    <a:pt x="379694" y="31980"/>
                  </a:lnTo>
                  <a:lnTo>
                    <a:pt x="336300" y="49262"/>
                  </a:lnTo>
                  <a:lnTo>
                    <a:pt x="294754" y="69919"/>
                  </a:lnTo>
                  <a:lnTo>
                    <a:pt x="255225" y="93781"/>
                  </a:lnTo>
                  <a:lnTo>
                    <a:pt x="217882" y="120679"/>
                  </a:lnTo>
                  <a:lnTo>
                    <a:pt x="182897" y="150442"/>
                  </a:lnTo>
                  <a:lnTo>
                    <a:pt x="150438" y="182902"/>
                  </a:lnTo>
                  <a:lnTo>
                    <a:pt x="120675" y="217888"/>
                  </a:lnTo>
                  <a:lnTo>
                    <a:pt x="93778" y="255230"/>
                  </a:lnTo>
                  <a:lnTo>
                    <a:pt x="69916" y="294759"/>
                  </a:lnTo>
                  <a:lnTo>
                    <a:pt x="49260" y="336306"/>
                  </a:lnTo>
                  <a:lnTo>
                    <a:pt x="31979" y="379699"/>
                  </a:lnTo>
                  <a:lnTo>
                    <a:pt x="18242" y="424770"/>
                  </a:lnTo>
                  <a:lnTo>
                    <a:pt x="8221" y="471349"/>
                  </a:lnTo>
                  <a:lnTo>
                    <a:pt x="2083" y="519265"/>
                  </a:lnTo>
                  <a:lnTo>
                    <a:pt x="0" y="568350"/>
                  </a:lnTo>
                  <a:lnTo>
                    <a:pt x="2083" y="617436"/>
                  </a:lnTo>
                  <a:lnTo>
                    <a:pt x="8221" y="665354"/>
                  </a:lnTo>
                  <a:lnTo>
                    <a:pt x="18242" y="711934"/>
                  </a:lnTo>
                  <a:lnTo>
                    <a:pt x="31979" y="757006"/>
                  </a:lnTo>
                  <a:lnTo>
                    <a:pt x="49260" y="800400"/>
                  </a:lnTo>
                  <a:lnTo>
                    <a:pt x="69916" y="841946"/>
                  </a:lnTo>
                  <a:lnTo>
                    <a:pt x="93778" y="881475"/>
                  </a:lnTo>
                  <a:lnTo>
                    <a:pt x="120675" y="918817"/>
                  </a:lnTo>
                  <a:lnTo>
                    <a:pt x="150438" y="953803"/>
                  </a:lnTo>
                  <a:lnTo>
                    <a:pt x="182897" y="986262"/>
                  </a:lnTo>
                  <a:lnTo>
                    <a:pt x="217882" y="1016025"/>
                  </a:lnTo>
                  <a:lnTo>
                    <a:pt x="255225" y="1042922"/>
                  </a:lnTo>
                  <a:lnTo>
                    <a:pt x="294754" y="1066784"/>
                  </a:lnTo>
                  <a:lnTo>
                    <a:pt x="336300" y="1087440"/>
                  </a:lnTo>
                  <a:lnTo>
                    <a:pt x="379694" y="1104721"/>
                  </a:lnTo>
                  <a:lnTo>
                    <a:pt x="424766" y="1118457"/>
                  </a:lnTo>
                  <a:lnTo>
                    <a:pt x="471345" y="1128479"/>
                  </a:lnTo>
                  <a:lnTo>
                    <a:pt x="519263" y="1134617"/>
                  </a:lnTo>
                  <a:lnTo>
                    <a:pt x="568350" y="1136700"/>
                  </a:lnTo>
                  <a:lnTo>
                    <a:pt x="617435" y="1134617"/>
                  </a:lnTo>
                  <a:lnTo>
                    <a:pt x="665351" y="1128479"/>
                  </a:lnTo>
                  <a:lnTo>
                    <a:pt x="711930" y="1118457"/>
                  </a:lnTo>
                  <a:lnTo>
                    <a:pt x="757001" y="1104721"/>
                  </a:lnTo>
                  <a:lnTo>
                    <a:pt x="800394" y="1087440"/>
                  </a:lnTo>
                  <a:lnTo>
                    <a:pt x="841940" y="1066784"/>
                  </a:lnTo>
                  <a:lnTo>
                    <a:pt x="881470" y="1042922"/>
                  </a:lnTo>
                  <a:lnTo>
                    <a:pt x="918812" y="1016025"/>
                  </a:lnTo>
                  <a:lnTo>
                    <a:pt x="953798" y="986262"/>
                  </a:lnTo>
                  <a:lnTo>
                    <a:pt x="986258" y="953803"/>
                  </a:lnTo>
                  <a:lnTo>
                    <a:pt x="1016021" y="918817"/>
                  </a:lnTo>
                  <a:lnTo>
                    <a:pt x="1042919" y="881475"/>
                  </a:lnTo>
                  <a:lnTo>
                    <a:pt x="1066781" y="841946"/>
                  </a:lnTo>
                  <a:lnTo>
                    <a:pt x="1087438" y="800400"/>
                  </a:lnTo>
                  <a:lnTo>
                    <a:pt x="1104720" y="757006"/>
                  </a:lnTo>
                  <a:lnTo>
                    <a:pt x="1118457" y="711934"/>
                  </a:lnTo>
                  <a:lnTo>
                    <a:pt x="1128479" y="665354"/>
                  </a:lnTo>
                  <a:lnTo>
                    <a:pt x="1134617" y="617436"/>
                  </a:lnTo>
                  <a:lnTo>
                    <a:pt x="1136700" y="568350"/>
                  </a:lnTo>
                  <a:lnTo>
                    <a:pt x="1134617" y="519379"/>
                  </a:lnTo>
                  <a:lnTo>
                    <a:pt x="1128479" y="471551"/>
                  </a:lnTo>
                  <a:lnTo>
                    <a:pt x="1118457" y="425039"/>
                  </a:lnTo>
                  <a:lnTo>
                    <a:pt x="1104720" y="380014"/>
                  </a:lnTo>
                  <a:lnTo>
                    <a:pt x="1087438" y="336649"/>
                  </a:lnTo>
                  <a:lnTo>
                    <a:pt x="1066781" y="295114"/>
                  </a:lnTo>
                  <a:lnTo>
                    <a:pt x="1042919" y="255583"/>
                  </a:lnTo>
                  <a:lnTo>
                    <a:pt x="1016021" y="218227"/>
                  </a:lnTo>
                  <a:lnTo>
                    <a:pt x="986258" y="183217"/>
                  </a:lnTo>
                  <a:lnTo>
                    <a:pt x="953798" y="150726"/>
                  </a:lnTo>
                  <a:lnTo>
                    <a:pt x="918812" y="120925"/>
                  </a:lnTo>
                  <a:lnTo>
                    <a:pt x="881470" y="93987"/>
                  </a:lnTo>
                  <a:lnTo>
                    <a:pt x="841940" y="70082"/>
                  </a:lnTo>
                  <a:lnTo>
                    <a:pt x="800394" y="49384"/>
                  </a:lnTo>
                  <a:lnTo>
                    <a:pt x="757001" y="32064"/>
                  </a:lnTo>
                  <a:lnTo>
                    <a:pt x="711930" y="18294"/>
                  </a:lnTo>
                  <a:lnTo>
                    <a:pt x="665351" y="8245"/>
                  </a:lnTo>
                  <a:lnTo>
                    <a:pt x="617435" y="2089"/>
                  </a:lnTo>
                  <a:lnTo>
                    <a:pt x="568350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06827" y="4786095"/>
              <a:ext cx="87680" cy="87693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504824" y="4462948"/>
              <a:ext cx="757555" cy="730885"/>
            </a:xfrm>
            <a:custGeom>
              <a:avLst/>
              <a:gdLst/>
              <a:ahLst/>
              <a:cxnLst/>
              <a:rect l="l" t="t" r="r" b="b"/>
              <a:pathLst>
                <a:path w="757554" h="730885">
                  <a:moveTo>
                    <a:pt x="198587" y="177297"/>
                  </a:moveTo>
                  <a:lnTo>
                    <a:pt x="149696" y="181060"/>
                  </a:lnTo>
                  <a:lnTo>
                    <a:pt x="102000" y="198107"/>
                  </a:lnTo>
                  <a:lnTo>
                    <a:pt x="60521" y="227198"/>
                  </a:lnTo>
                  <a:lnTo>
                    <a:pt x="29169" y="264928"/>
                  </a:lnTo>
                  <a:lnTo>
                    <a:pt x="8731" y="308838"/>
                  </a:lnTo>
                  <a:lnTo>
                    <a:pt x="0" y="356469"/>
                  </a:lnTo>
                  <a:lnTo>
                    <a:pt x="3762" y="405363"/>
                  </a:lnTo>
                  <a:lnTo>
                    <a:pt x="20809" y="453059"/>
                  </a:lnTo>
                  <a:lnTo>
                    <a:pt x="50710" y="495415"/>
                  </a:lnTo>
                  <a:lnTo>
                    <a:pt x="90127" y="527650"/>
                  </a:lnTo>
                  <a:lnTo>
                    <a:pt x="136700" y="548164"/>
                  </a:lnTo>
                  <a:lnTo>
                    <a:pt x="188068" y="555358"/>
                  </a:lnTo>
                  <a:lnTo>
                    <a:pt x="62211" y="707186"/>
                  </a:lnTo>
                  <a:lnTo>
                    <a:pt x="57347" y="713689"/>
                  </a:lnTo>
                  <a:lnTo>
                    <a:pt x="58160" y="722617"/>
                  </a:lnTo>
                  <a:lnTo>
                    <a:pt x="63837" y="727494"/>
                  </a:lnTo>
                  <a:lnTo>
                    <a:pt x="66275" y="729919"/>
                  </a:lnTo>
                  <a:lnTo>
                    <a:pt x="69526" y="730732"/>
                  </a:lnTo>
                  <a:lnTo>
                    <a:pt x="77642" y="730732"/>
                  </a:lnTo>
                  <a:lnTo>
                    <a:pt x="81706" y="729106"/>
                  </a:lnTo>
                  <a:lnTo>
                    <a:pt x="84131" y="725868"/>
                  </a:lnTo>
                  <a:lnTo>
                    <a:pt x="224620" y="556171"/>
                  </a:lnTo>
                  <a:lnTo>
                    <a:pt x="222168" y="556171"/>
                  </a:lnTo>
                  <a:lnTo>
                    <a:pt x="218104" y="555358"/>
                  </a:lnTo>
                  <a:lnTo>
                    <a:pt x="214852" y="555358"/>
                  </a:lnTo>
                  <a:lnTo>
                    <a:pt x="211614" y="554545"/>
                  </a:lnTo>
                  <a:lnTo>
                    <a:pt x="209176" y="552107"/>
                  </a:lnTo>
                  <a:lnTo>
                    <a:pt x="202673" y="547242"/>
                  </a:lnTo>
                  <a:lnTo>
                    <a:pt x="201860" y="537502"/>
                  </a:lnTo>
                  <a:lnTo>
                    <a:pt x="207550" y="531812"/>
                  </a:lnTo>
                  <a:lnTo>
                    <a:pt x="283903" y="440067"/>
                  </a:lnTo>
                  <a:lnTo>
                    <a:pt x="145841" y="440067"/>
                  </a:lnTo>
                  <a:lnTo>
                    <a:pt x="117299" y="434359"/>
                  </a:lnTo>
                  <a:lnTo>
                    <a:pt x="94082" y="418755"/>
                  </a:lnTo>
                  <a:lnTo>
                    <a:pt x="78475" y="395538"/>
                  </a:lnTo>
                  <a:lnTo>
                    <a:pt x="72765" y="366991"/>
                  </a:lnTo>
                  <a:lnTo>
                    <a:pt x="78475" y="338444"/>
                  </a:lnTo>
                  <a:lnTo>
                    <a:pt x="94082" y="315228"/>
                  </a:lnTo>
                  <a:lnTo>
                    <a:pt x="117299" y="299624"/>
                  </a:lnTo>
                  <a:lnTo>
                    <a:pt x="145841" y="293916"/>
                  </a:lnTo>
                  <a:lnTo>
                    <a:pt x="405535" y="293916"/>
                  </a:lnTo>
                  <a:lnTo>
                    <a:pt x="417024" y="280111"/>
                  </a:lnTo>
                  <a:lnTo>
                    <a:pt x="417838" y="279298"/>
                  </a:lnTo>
                  <a:lnTo>
                    <a:pt x="356940" y="279298"/>
                  </a:lnTo>
                  <a:lnTo>
                    <a:pt x="327850" y="237819"/>
                  </a:lnTo>
                  <a:lnTo>
                    <a:pt x="290122" y="206466"/>
                  </a:lnTo>
                  <a:lnTo>
                    <a:pt x="246215" y="186029"/>
                  </a:lnTo>
                  <a:lnTo>
                    <a:pt x="198587" y="177297"/>
                  </a:lnTo>
                  <a:close/>
                </a:path>
                <a:path w="757554" h="730885">
                  <a:moveTo>
                    <a:pt x="228612" y="551348"/>
                  </a:moveTo>
                  <a:lnTo>
                    <a:pt x="226219" y="553732"/>
                  </a:lnTo>
                  <a:lnTo>
                    <a:pt x="222168" y="556171"/>
                  </a:lnTo>
                  <a:lnTo>
                    <a:pt x="224620" y="556171"/>
                  </a:lnTo>
                  <a:lnTo>
                    <a:pt x="228612" y="551348"/>
                  </a:lnTo>
                  <a:close/>
                </a:path>
                <a:path w="757554" h="730885">
                  <a:moveTo>
                    <a:pt x="460054" y="273621"/>
                  </a:moveTo>
                  <a:lnTo>
                    <a:pt x="431641" y="273621"/>
                  </a:lnTo>
                  <a:lnTo>
                    <a:pt x="437331" y="278485"/>
                  </a:lnTo>
                  <a:lnTo>
                    <a:pt x="443008" y="284175"/>
                  </a:lnTo>
                  <a:lnTo>
                    <a:pt x="443821" y="293103"/>
                  </a:lnTo>
                  <a:lnTo>
                    <a:pt x="438944" y="298792"/>
                  </a:lnTo>
                  <a:lnTo>
                    <a:pt x="229470" y="550494"/>
                  </a:lnTo>
                  <a:lnTo>
                    <a:pt x="228612" y="551348"/>
                  </a:lnTo>
                  <a:lnTo>
                    <a:pt x="228451" y="551348"/>
                  </a:lnTo>
                  <a:lnTo>
                    <a:pt x="238998" y="548571"/>
                  </a:lnTo>
                  <a:lnTo>
                    <a:pt x="249263" y="545312"/>
                  </a:lnTo>
                  <a:lnTo>
                    <a:pt x="295850" y="522034"/>
                  </a:lnTo>
                  <a:lnTo>
                    <a:pt x="339588" y="479841"/>
                  </a:lnTo>
                  <a:lnTo>
                    <a:pt x="356127" y="453872"/>
                  </a:lnTo>
                  <a:lnTo>
                    <a:pt x="427577" y="453872"/>
                  </a:lnTo>
                  <a:lnTo>
                    <a:pt x="431641" y="451434"/>
                  </a:lnTo>
                  <a:lnTo>
                    <a:pt x="434080" y="447370"/>
                  </a:lnTo>
                  <a:lnTo>
                    <a:pt x="451123" y="422198"/>
                  </a:lnTo>
                  <a:lnTo>
                    <a:pt x="697801" y="422198"/>
                  </a:lnTo>
                  <a:lnTo>
                    <a:pt x="749916" y="378358"/>
                  </a:lnTo>
                  <a:lnTo>
                    <a:pt x="753167" y="375107"/>
                  </a:lnTo>
                  <a:lnTo>
                    <a:pt x="755606" y="371055"/>
                  </a:lnTo>
                  <a:lnTo>
                    <a:pt x="754793" y="366991"/>
                  </a:lnTo>
                  <a:lnTo>
                    <a:pt x="757231" y="362115"/>
                  </a:lnTo>
                  <a:lnTo>
                    <a:pt x="755606" y="358063"/>
                  </a:lnTo>
                  <a:lnTo>
                    <a:pt x="752355" y="354812"/>
                  </a:lnTo>
                  <a:lnTo>
                    <a:pt x="665474" y="281736"/>
                  </a:lnTo>
                  <a:lnTo>
                    <a:pt x="663048" y="279298"/>
                  </a:lnTo>
                  <a:lnTo>
                    <a:pt x="659797" y="278485"/>
                  </a:lnTo>
                  <a:lnTo>
                    <a:pt x="456000" y="278485"/>
                  </a:lnTo>
                  <a:lnTo>
                    <a:pt x="460054" y="273621"/>
                  </a:lnTo>
                  <a:close/>
                </a:path>
                <a:path w="757554" h="730885">
                  <a:moveTo>
                    <a:pt x="566427" y="422198"/>
                  </a:moveTo>
                  <a:lnTo>
                    <a:pt x="508781" y="422198"/>
                  </a:lnTo>
                  <a:lnTo>
                    <a:pt x="525825" y="448182"/>
                  </a:lnTo>
                  <a:lnTo>
                    <a:pt x="528263" y="452247"/>
                  </a:lnTo>
                  <a:lnTo>
                    <a:pt x="533140" y="454685"/>
                  </a:lnTo>
                  <a:lnTo>
                    <a:pt x="542068" y="454685"/>
                  </a:lnTo>
                  <a:lnTo>
                    <a:pt x="546119" y="452247"/>
                  </a:lnTo>
                  <a:lnTo>
                    <a:pt x="548558" y="448182"/>
                  </a:lnTo>
                  <a:lnTo>
                    <a:pt x="566427" y="422198"/>
                  </a:lnTo>
                  <a:close/>
                </a:path>
                <a:path w="757554" h="730885">
                  <a:moveTo>
                    <a:pt x="697801" y="422198"/>
                  </a:moveTo>
                  <a:lnTo>
                    <a:pt x="566427" y="422198"/>
                  </a:lnTo>
                  <a:lnTo>
                    <a:pt x="583470" y="448182"/>
                  </a:lnTo>
                  <a:lnTo>
                    <a:pt x="585908" y="452247"/>
                  </a:lnTo>
                  <a:lnTo>
                    <a:pt x="590785" y="454685"/>
                  </a:lnTo>
                  <a:lnTo>
                    <a:pt x="657359" y="454685"/>
                  </a:lnTo>
                  <a:lnTo>
                    <a:pt x="660610" y="453872"/>
                  </a:lnTo>
                  <a:lnTo>
                    <a:pt x="663048" y="451434"/>
                  </a:lnTo>
                  <a:lnTo>
                    <a:pt x="697801" y="422198"/>
                  </a:lnTo>
                  <a:close/>
                </a:path>
                <a:path w="757554" h="730885">
                  <a:moveTo>
                    <a:pt x="508781" y="422198"/>
                  </a:moveTo>
                  <a:lnTo>
                    <a:pt x="451123" y="422198"/>
                  </a:lnTo>
                  <a:lnTo>
                    <a:pt x="468179" y="447370"/>
                  </a:lnTo>
                  <a:lnTo>
                    <a:pt x="470618" y="451434"/>
                  </a:lnTo>
                  <a:lnTo>
                    <a:pt x="475482" y="453872"/>
                  </a:lnTo>
                  <a:lnTo>
                    <a:pt x="484423" y="453872"/>
                  </a:lnTo>
                  <a:lnTo>
                    <a:pt x="488474" y="451434"/>
                  </a:lnTo>
                  <a:lnTo>
                    <a:pt x="490912" y="447370"/>
                  </a:lnTo>
                  <a:lnTo>
                    <a:pt x="508781" y="422198"/>
                  </a:lnTo>
                  <a:close/>
                </a:path>
                <a:path w="757554" h="730885">
                  <a:moveTo>
                    <a:pt x="405535" y="293916"/>
                  </a:moveTo>
                  <a:lnTo>
                    <a:pt x="145841" y="293916"/>
                  </a:lnTo>
                  <a:lnTo>
                    <a:pt x="174388" y="299624"/>
                  </a:lnTo>
                  <a:lnTo>
                    <a:pt x="197604" y="315228"/>
                  </a:lnTo>
                  <a:lnTo>
                    <a:pt x="213208" y="338444"/>
                  </a:lnTo>
                  <a:lnTo>
                    <a:pt x="218916" y="366991"/>
                  </a:lnTo>
                  <a:lnTo>
                    <a:pt x="213208" y="395196"/>
                  </a:lnTo>
                  <a:lnTo>
                    <a:pt x="197604" y="418450"/>
                  </a:lnTo>
                  <a:lnTo>
                    <a:pt x="174220" y="434359"/>
                  </a:lnTo>
                  <a:lnTo>
                    <a:pt x="173827" y="434359"/>
                  </a:lnTo>
                  <a:lnTo>
                    <a:pt x="145841" y="440067"/>
                  </a:lnTo>
                  <a:lnTo>
                    <a:pt x="283903" y="440067"/>
                  </a:lnTo>
                  <a:lnTo>
                    <a:pt x="405535" y="293916"/>
                  </a:lnTo>
                  <a:close/>
                </a:path>
                <a:path w="757554" h="730885">
                  <a:moveTo>
                    <a:pt x="658984" y="0"/>
                  </a:moveTo>
                  <a:lnTo>
                    <a:pt x="650056" y="0"/>
                  </a:lnTo>
                  <a:lnTo>
                    <a:pt x="645179" y="6489"/>
                  </a:lnTo>
                  <a:lnTo>
                    <a:pt x="644366" y="7302"/>
                  </a:lnTo>
                  <a:lnTo>
                    <a:pt x="417837" y="279298"/>
                  </a:lnTo>
                  <a:lnTo>
                    <a:pt x="422713" y="274434"/>
                  </a:lnTo>
                  <a:lnTo>
                    <a:pt x="431641" y="273621"/>
                  </a:lnTo>
                  <a:lnTo>
                    <a:pt x="460054" y="273621"/>
                  </a:lnTo>
                  <a:lnTo>
                    <a:pt x="667099" y="25171"/>
                  </a:lnTo>
                  <a:lnTo>
                    <a:pt x="672789" y="19481"/>
                  </a:lnTo>
                  <a:lnTo>
                    <a:pt x="671976" y="9740"/>
                  </a:lnTo>
                  <a:lnTo>
                    <a:pt x="658984" y="0"/>
                  </a:lnTo>
                  <a:close/>
                </a:path>
              </a:pathLst>
            </a:custGeom>
            <a:solidFill>
              <a:srgbClr val="2167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0" y="0"/>
              <a:ext cx="3835400" cy="850900"/>
            </a:xfrm>
            <a:custGeom>
              <a:avLst/>
              <a:gdLst/>
              <a:ahLst/>
              <a:cxnLst/>
              <a:rect l="l" t="t" r="r" b="b"/>
              <a:pathLst>
                <a:path w="3835400" h="850900">
                  <a:moveTo>
                    <a:pt x="3683000" y="0"/>
                  </a:moveTo>
                  <a:lnTo>
                    <a:pt x="0" y="0"/>
                  </a:lnTo>
                  <a:lnTo>
                    <a:pt x="0" y="850900"/>
                  </a:lnTo>
                  <a:lnTo>
                    <a:pt x="3683000" y="850900"/>
                  </a:lnTo>
                  <a:lnTo>
                    <a:pt x="3731168" y="843130"/>
                  </a:lnTo>
                  <a:lnTo>
                    <a:pt x="3773003" y="821494"/>
                  </a:lnTo>
                  <a:lnTo>
                    <a:pt x="3805994" y="788503"/>
                  </a:lnTo>
                  <a:lnTo>
                    <a:pt x="3827630" y="746668"/>
                  </a:lnTo>
                  <a:lnTo>
                    <a:pt x="3835400" y="698500"/>
                  </a:lnTo>
                  <a:lnTo>
                    <a:pt x="3835400" y="152400"/>
                  </a:lnTo>
                  <a:lnTo>
                    <a:pt x="3827630" y="104231"/>
                  </a:lnTo>
                  <a:lnTo>
                    <a:pt x="3805994" y="62396"/>
                  </a:lnTo>
                  <a:lnTo>
                    <a:pt x="3773003" y="29405"/>
                  </a:lnTo>
                  <a:lnTo>
                    <a:pt x="3731168" y="7769"/>
                  </a:lnTo>
                  <a:lnTo>
                    <a:pt x="3683000" y="0"/>
                  </a:lnTo>
                  <a:close/>
                </a:path>
              </a:pathLst>
            </a:custGeom>
            <a:solidFill>
              <a:srgbClr val="206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3555512" y="3703092"/>
            <a:ext cx="1061085" cy="410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6555" marR="5080" indent="-364490">
              <a:lnSpc>
                <a:spcPct val="101099"/>
              </a:lnSpc>
              <a:spcBef>
                <a:spcPts val="95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Auto</a:t>
            </a:r>
            <a:r>
              <a:rPr sz="1250" spc="-5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sustituto </a:t>
            </a:r>
            <a:r>
              <a:rPr sz="125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pluz</a:t>
            </a:r>
            <a:endParaRPr sz="1250">
              <a:latin typeface="Zurich Sans Medium"/>
              <a:cs typeface="Zurich Sans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94990" y="3703092"/>
            <a:ext cx="865505" cy="410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" marR="5080" indent="-20955">
              <a:lnSpc>
                <a:spcPct val="101099"/>
              </a:lnSpc>
              <a:spcBef>
                <a:spcPts val="95"/>
              </a:spcBef>
            </a:pP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Reparación </a:t>
            </a: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en</a:t>
            </a:r>
            <a:r>
              <a:rPr sz="1250" spc="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agencia</a:t>
            </a:r>
            <a:endParaRPr sz="1250">
              <a:latin typeface="Zurich Sans Medium"/>
              <a:cs typeface="Zurich Sans Medium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954012" y="5475481"/>
            <a:ext cx="954405" cy="218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Robo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Parcial</a:t>
            </a:r>
            <a:endParaRPr sz="1250">
              <a:latin typeface="Zurich Sans Medium"/>
              <a:cs typeface="Zurich Sans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228399" y="5475481"/>
            <a:ext cx="1309370" cy="218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Extravío</a:t>
            </a:r>
            <a:r>
              <a:rPr sz="125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125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llaves</a:t>
            </a:r>
            <a:endParaRPr sz="1250">
              <a:latin typeface="Zurich Sans Medium"/>
              <a:cs typeface="Zurich Sans Medium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64113" y="421613"/>
            <a:ext cx="305943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Zurich Sans Medium"/>
                <a:cs typeface="Zurich Sans Medium"/>
              </a:rPr>
              <a:t>COBERTURAS</a:t>
            </a:r>
            <a:r>
              <a:rPr sz="17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ADICIONALES</a:t>
            </a:r>
            <a:endParaRPr sz="1700">
              <a:latin typeface="Zurich Sans Medium"/>
              <a:cs typeface="Zurich Sans Medium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0" y="0"/>
            <a:ext cx="13004800" cy="9131300"/>
            <a:chOff x="0" y="0"/>
            <a:chExt cx="13004800" cy="9131300"/>
          </a:xfrm>
        </p:grpSpPr>
        <p:sp>
          <p:nvSpPr>
            <p:cNvPr id="52" name="object 52"/>
            <p:cNvSpPr/>
            <p:nvPr/>
          </p:nvSpPr>
          <p:spPr>
            <a:xfrm>
              <a:off x="8466670" y="0"/>
              <a:ext cx="4538345" cy="1664335"/>
            </a:xfrm>
            <a:custGeom>
              <a:avLst/>
              <a:gdLst/>
              <a:ahLst/>
              <a:cxnLst/>
              <a:rect l="l" t="t" r="r" b="b"/>
              <a:pathLst>
                <a:path w="4538344" h="1664335">
                  <a:moveTo>
                    <a:pt x="4538130" y="0"/>
                  </a:moveTo>
                  <a:lnTo>
                    <a:pt x="69538" y="0"/>
                  </a:lnTo>
                  <a:lnTo>
                    <a:pt x="60862" y="20062"/>
                  </a:lnTo>
                  <a:lnTo>
                    <a:pt x="37123" y="85543"/>
                  </a:lnTo>
                  <a:lnTo>
                    <a:pt x="19095" y="152140"/>
                  </a:lnTo>
                  <a:lnTo>
                    <a:pt x="6930" y="219770"/>
                  </a:lnTo>
                  <a:lnTo>
                    <a:pt x="776" y="288349"/>
                  </a:lnTo>
                  <a:lnTo>
                    <a:pt x="0" y="322967"/>
                  </a:lnTo>
                  <a:lnTo>
                    <a:pt x="776" y="357585"/>
                  </a:lnTo>
                  <a:lnTo>
                    <a:pt x="6930" y="426163"/>
                  </a:lnTo>
                  <a:lnTo>
                    <a:pt x="19095" y="493793"/>
                  </a:lnTo>
                  <a:lnTo>
                    <a:pt x="37123" y="560391"/>
                  </a:lnTo>
                  <a:lnTo>
                    <a:pt x="60862" y="625871"/>
                  </a:lnTo>
                  <a:lnTo>
                    <a:pt x="90165" y="690151"/>
                  </a:lnTo>
                  <a:lnTo>
                    <a:pt x="124882" y="753145"/>
                  </a:lnTo>
                  <a:lnTo>
                    <a:pt x="164863" y="814769"/>
                  </a:lnTo>
                  <a:lnTo>
                    <a:pt x="209959" y="874940"/>
                  </a:lnTo>
                  <a:lnTo>
                    <a:pt x="234378" y="904454"/>
                  </a:lnTo>
                  <a:lnTo>
                    <a:pt x="260021" y="933573"/>
                  </a:lnTo>
                  <a:lnTo>
                    <a:pt x="286867" y="962286"/>
                  </a:lnTo>
                  <a:lnTo>
                    <a:pt x="314899" y="990583"/>
                  </a:lnTo>
                  <a:lnTo>
                    <a:pt x="344098" y="1018453"/>
                  </a:lnTo>
                  <a:lnTo>
                    <a:pt x="374445" y="1045887"/>
                  </a:lnTo>
                  <a:lnTo>
                    <a:pt x="405921" y="1072872"/>
                  </a:lnTo>
                  <a:lnTo>
                    <a:pt x="438508" y="1099399"/>
                  </a:lnTo>
                  <a:lnTo>
                    <a:pt x="472187" y="1125457"/>
                  </a:lnTo>
                  <a:lnTo>
                    <a:pt x="506939" y="1151036"/>
                  </a:lnTo>
                  <a:lnTo>
                    <a:pt x="542747" y="1176126"/>
                  </a:lnTo>
                  <a:lnTo>
                    <a:pt x="579590" y="1200714"/>
                  </a:lnTo>
                  <a:lnTo>
                    <a:pt x="617451" y="1224792"/>
                  </a:lnTo>
                  <a:lnTo>
                    <a:pt x="656310" y="1248348"/>
                  </a:lnTo>
                  <a:lnTo>
                    <a:pt x="696150" y="1271373"/>
                  </a:lnTo>
                  <a:lnTo>
                    <a:pt x="736951" y="1293854"/>
                  </a:lnTo>
                  <a:lnTo>
                    <a:pt x="778695" y="1315783"/>
                  </a:lnTo>
                  <a:lnTo>
                    <a:pt x="821363" y="1337148"/>
                  </a:lnTo>
                  <a:lnTo>
                    <a:pt x="864936" y="1357939"/>
                  </a:lnTo>
                  <a:lnTo>
                    <a:pt x="909396" y="1378145"/>
                  </a:lnTo>
                  <a:lnTo>
                    <a:pt x="954725" y="1397756"/>
                  </a:lnTo>
                  <a:lnTo>
                    <a:pt x="1000902" y="1416762"/>
                  </a:lnTo>
                  <a:lnTo>
                    <a:pt x="1047911" y="1435151"/>
                  </a:lnTo>
                  <a:lnTo>
                    <a:pt x="1095731" y="1452913"/>
                  </a:lnTo>
                  <a:lnTo>
                    <a:pt x="1144345" y="1470038"/>
                  </a:lnTo>
                  <a:lnTo>
                    <a:pt x="1193734" y="1486515"/>
                  </a:lnTo>
                  <a:lnTo>
                    <a:pt x="1243879" y="1502333"/>
                  </a:lnTo>
                  <a:lnTo>
                    <a:pt x="1294761" y="1517483"/>
                  </a:lnTo>
                  <a:lnTo>
                    <a:pt x="1346362" y="1531953"/>
                  </a:lnTo>
                  <a:lnTo>
                    <a:pt x="1398663" y="1545733"/>
                  </a:lnTo>
                  <a:lnTo>
                    <a:pt x="1451645" y="1558812"/>
                  </a:lnTo>
                  <a:lnTo>
                    <a:pt x="1505290" y="1571181"/>
                  </a:lnTo>
                  <a:lnTo>
                    <a:pt x="1559580" y="1582828"/>
                  </a:lnTo>
                  <a:lnTo>
                    <a:pt x="1614494" y="1593742"/>
                  </a:lnTo>
                  <a:lnTo>
                    <a:pt x="1670016" y="1603914"/>
                  </a:lnTo>
                  <a:lnTo>
                    <a:pt x="1726125" y="1613333"/>
                  </a:lnTo>
                  <a:lnTo>
                    <a:pt x="1782804" y="1621988"/>
                  </a:lnTo>
                  <a:lnTo>
                    <a:pt x="1840034" y="1629869"/>
                  </a:lnTo>
                  <a:lnTo>
                    <a:pt x="1897796" y="1636965"/>
                  </a:lnTo>
                  <a:lnTo>
                    <a:pt x="1956071" y="1643265"/>
                  </a:lnTo>
                  <a:lnTo>
                    <a:pt x="2014841" y="1648760"/>
                  </a:lnTo>
                  <a:lnTo>
                    <a:pt x="2074087" y="1653438"/>
                  </a:lnTo>
                  <a:lnTo>
                    <a:pt x="2133790" y="1657289"/>
                  </a:lnTo>
                  <a:lnTo>
                    <a:pt x="2193932" y="1660303"/>
                  </a:lnTo>
                  <a:lnTo>
                    <a:pt x="2254495" y="1662469"/>
                  </a:lnTo>
                  <a:lnTo>
                    <a:pt x="2315458" y="1663776"/>
                  </a:lnTo>
                  <a:lnTo>
                    <a:pt x="2376804" y="1664214"/>
                  </a:lnTo>
                  <a:lnTo>
                    <a:pt x="2438151" y="1663776"/>
                  </a:lnTo>
                  <a:lnTo>
                    <a:pt x="2499114" y="1662469"/>
                  </a:lnTo>
                  <a:lnTo>
                    <a:pt x="2559677" y="1660303"/>
                  </a:lnTo>
                  <a:lnTo>
                    <a:pt x="2619819" y="1657289"/>
                  </a:lnTo>
                  <a:lnTo>
                    <a:pt x="2679522" y="1653438"/>
                  </a:lnTo>
                  <a:lnTo>
                    <a:pt x="2738768" y="1648760"/>
                  </a:lnTo>
                  <a:lnTo>
                    <a:pt x="2797538" y="1643265"/>
                  </a:lnTo>
                  <a:lnTo>
                    <a:pt x="2855813" y="1636965"/>
                  </a:lnTo>
                  <a:lnTo>
                    <a:pt x="2913575" y="1629869"/>
                  </a:lnTo>
                  <a:lnTo>
                    <a:pt x="2970805" y="1621988"/>
                  </a:lnTo>
                  <a:lnTo>
                    <a:pt x="3027484" y="1613333"/>
                  </a:lnTo>
                  <a:lnTo>
                    <a:pt x="3083593" y="1603914"/>
                  </a:lnTo>
                  <a:lnTo>
                    <a:pt x="3139115" y="1593742"/>
                  </a:lnTo>
                  <a:lnTo>
                    <a:pt x="3194029" y="1582828"/>
                  </a:lnTo>
                  <a:lnTo>
                    <a:pt x="3248319" y="1571181"/>
                  </a:lnTo>
                  <a:lnTo>
                    <a:pt x="3301964" y="1558812"/>
                  </a:lnTo>
                  <a:lnTo>
                    <a:pt x="3354946" y="1545733"/>
                  </a:lnTo>
                  <a:lnTo>
                    <a:pt x="3407247" y="1531953"/>
                  </a:lnTo>
                  <a:lnTo>
                    <a:pt x="3458848" y="1517483"/>
                  </a:lnTo>
                  <a:lnTo>
                    <a:pt x="3509730" y="1502333"/>
                  </a:lnTo>
                  <a:lnTo>
                    <a:pt x="3559875" y="1486515"/>
                  </a:lnTo>
                  <a:lnTo>
                    <a:pt x="3609264" y="1470038"/>
                  </a:lnTo>
                  <a:lnTo>
                    <a:pt x="3657878" y="1452913"/>
                  </a:lnTo>
                  <a:lnTo>
                    <a:pt x="3705698" y="1435151"/>
                  </a:lnTo>
                  <a:lnTo>
                    <a:pt x="3752707" y="1416762"/>
                  </a:lnTo>
                  <a:lnTo>
                    <a:pt x="3798884" y="1397756"/>
                  </a:lnTo>
                  <a:lnTo>
                    <a:pt x="3844213" y="1378145"/>
                  </a:lnTo>
                  <a:lnTo>
                    <a:pt x="3888673" y="1357939"/>
                  </a:lnTo>
                  <a:lnTo>
                    <a:pt x="3932246" y="1337148"/>
                  </a:lnTo>
                  <a:lnTo>
                    <a:pt x="3974914" y="1315783"/>
                  </a:lnTo>
                  <a:lnTo>
                    <a:pt x="4016658" y="1293854"/>
                  </a:lnTo>
                  <a:lnTo>
                    <a:pt x="4057459" y="1271373"/>
                  </a:lnTo>
                  <a:lnTo>
                    <a:pt x="4097299" y="1248348"/>
                  </a:lnTo>
                  <a:lnTo>
                    <a:pt x="4136158" y="1224792"/>
                  </a:lnTo>
                  <a:lnTo>
                    <a:pt x="4174019" y="1200714"/>
                  </a:lnTo>
                  <a:lnTo>
                    <a:pt x="4210862" y="1176126"/>
                  </a:lnTo>
                  <a:lnTo>
                    <a:pt x="4246670" y="1151036"/>
                  </a:lnTo>
                  <a:lnTo>
                    <a:pt x="4281422" y="1125457"/>
                  </a:lnTo>
                  <a:lnTo>
                    <a:pt x="4315101" y="1099399"/>
                  </a:lnTo>
                  <a:lnTo>
                    <a:pt x="4347688" y="1072872"/>
                  </a:lnTo>
                  <a:lnTo>
                    <a:pt x="4379164" y="1045887"/>
                  </a:lnTo>
                  <a:lnTo>
                    <a:pt x="4409511" y="1018453"/>
                  </a:lnTo>
                  <a:lnTo>
                    <a:pt x="4438710" y="990583"/>
                  </a:lnTo>
                  <a:lnTo>
                    <a:pt x="4466742" y="962286"/>
                  </a:lnTo>
                  <a:lnTo>
                    <a:pt x="4493588" y="933573"/>
                  </a:lnTo>
                  <a:lnTo>
                    <a:pt x="4519231" y="904454"/>
                  </a:lnTo>
                  <a:lnTo>
                    <a:pt x="4538130" y="881612"/>
                  </a:lnTo>
                  <a:lnTo>
                    <a:pt x="4538130" y="0"/>
                  </a:lnTo>
                  <a:close/>
                </a:path>
              </a:pathLst>
            </a:custGeom>
            <a:solidFill>
              <a:srgbClr val="DDE5E4">
                <a:alpha val="7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563087" y="457199"/>
              <a:ext cx="2858135" cy="689610"/>
            </a:xfrm>
            <a:custGeom>
              <a:avLst/>
              <a:gdLst/>
              <a:ahLst/>
              <a:cxnLst/>
              <a:rect l="l" t="t" r="r" b="b"/>
              <a:pathLst>
                <a:path w="2858134" h="689610">
                  <a:moveTo>
                    <a:pt x="689076" y="344563"/>
                  </a:moveTo>
                  <a:lnTo>
                    <a:pt x="685939" y="297815"/>
                  </a:lnTo>
                  <a:lnTo>
                    <a:pt x="676770" y="252971"/>
                  </a:lnTo>
                  <a:lnTo>
                    <a:pt x="662000" y="210439"/>
                  </a:lnTo>
                  <a:lnTo>
                    <a:pt x="642035" y="170662"/>
                  </a:lnTo>
                  <a:lnTo>
                    <a:pt x="617283" y="134010"/>
                  </a:lnTo>
                  <a:lnTo>
                    <a:pt x="588162" y="100926"/>
                  </a:lnTo>
                  <a:lnTo>
                    <a:pt x="555066" y="71793"/>
                  </a:lnTo>
                  <a:lnTo>
                    <a:pt x="518426" y="47040"/>
                  </a:lnTo>
                  <a:lnTo>
                    <a:pt x="478637" y="27076"/>
                  </a:lnTo>
                  <a:lnTo>
                    <a:pt x="436130" y="12319"/>
                  </a:lnTo>
                  <a:lnTo>
                    <a:pt x="391287" y="3149"/>
                  </a:lnTo>
                  <a:lnTo>
                    <a:pt x="344538" y="0"/>
                  </a:lnTo>
                  <a:lnTo>
                    <a:pt x="297802" y="3149"/>
                  </a:lnTo>
                  <a:lnTo>
                    <a:pt x="252971" y="12306"/>
                  </a:lnTo>
                  <a:lnTo>
                    <a:pt x="210451" y="27076"/>
                  </a:lnTo>
                  <a:lnTo>
                    <a:pt x="170675" y="47028"/>
                  </a:lnTo>
                  <a:lnTo>
                    <a:pt x="134035" y="71780"/>
                  </a:lnTo>
                  <a:lnTo>
                    <a:pt x="100952" y="100888"/>
                  </a:lnTo>
                  <a:lnTo>
                    <a:pt x="71831" y="133972"/>
                  </a:lnTo>
                  <a:lnTo>
                    <a:pt x="47078" y="170611"/>
                  </a:lnTo>
                  <a:lnTo>
                    <a:pt x="27101" y="210388"/>
                  </a:lnTo>
                  <a:lnTo>
                    <a:pt x="12331" y="252895"/>
                  </a:lnTo>
                  <a:lnTo>
                    <a:pt x="3162" y="297738"/>
                  </a:lnTo>
                  <a:lnTo>
                    <a:pt x="0" y="344652"/>
                  </a:lnTo>
                  <a:lnTo>
                    <a:pt x="4826" y="402272"/>
                  </a:lnTo>
                  <a:lnTo>
                    <a:pt x="18719" y="456793"/>
                  </a:lnTo>
                  <a:lnTo>
                    <a:pt x="40894" y="507441"/>
                  </a:lnTo>
                  <a:lnTo>
                    <a:pt x="70573" y="553453"/>
                  </a:lnTo>
                  <a:lnTo>
                    <a:pt x="356984" y="177088"/>
                  </a:lnTo>
                  <a:lnTo>
                    <a:pt x="295579" y="177088"/>
                  </a:lnTo>
                  <a:lnTo>
                    <a:pt x="248907" y="178790"/>
                  </a:lnTo>
                  <a:lnTo>
                    <a:pt x="210108" y="183705"/>
                  </a:lnTo>
                  <a:lnTo>
                    <a:pt x="166039" y="205600"/>
                  </a:lnTo>
                  <a:lnTo>
                    <a:pt x="137261" y="244551"/>
                  </a:lnTo>
                  <a:lnTo>
                    <a:pt x="135267" y="248704"/>
                  </a:lnTo>
                  <a:lnTo>
                    <a:pt x="118541" y="244894"/>
                  </a:lnTo>
                  <a:lnTo>
                    <a:pt x="146634" y="136817"/>
                  </a:lnTo>
                  <a:lnTo>
                    <a:pt x="505383" y="136817"/>
                  </a:lnTo>
                  <a:lnTo>
                    <a:pt x="220306" y="517969"/>
                  </a:lnTo>
                  <a:lnTo>
                    <a:pt x="242112" y="516331"/>
                  </a:lnTo>
                  <a:lnTo>
                    <a:pt x="251155" y="516013"/>
                  </a:lnTo>
                  <a:lnTo>
                    <a:pt x="271094" y="516051"/>
                  </a:lnTo>
                  <a:lnTo>
                    <a:pt x="297395" y="517118"/>
                  </a:lnTo>
                  <a:lnTo>
                    <a:pt x="377659" y="521843"/>
                  </a:lnTo>
                  <a:lnTo>
                    <a:pt x="400443" y="522643"/>
                  </a:lnTo>
                  <a:lnTo>
                    <a:pt x="443369" y="521081"/>
                  </a:lnTo>
                  <a:lnTo>
                    <a:pt x="488950" y="508050"/>
                  </a:lnTo>
                  <a:lnTo>
                    <a:pt x="521550" y="485952"/>
                  </a:lnTo>
                  <a:lnTo>
                    <a:pt x="547801" y="456044"/>
                  </a:lnTo>
                  <a:lnTo>
                    <a:pt x="562965" y="429247"/>
                  </a:lnTo>
                  <a:lnTo>
                    <a:pt x="578218" y="433120"/>
                  </a:lnTo>
                  <a:lnTo>
                    <a:pt x="563092" y="476123"/>
                  </a:lnTo>
                  <a:lnTo>
                    <a:pt x="538060" y="519722"/>
                  </a:lnTo>
                  <a:lnTo>
                    <a:pt x="506704" y="550811"/>
                  </a:lnTo>
                  <a:lnTo>
                    <a:pt x="467817" y="571157"/>
                  </a:lnTo>
                  <a:lnTo>
                    <a:pt x="423265" y="578307"/>
                  </a:lnTo>
                  <a:lnTo>
                    <a:pt x="418388" y="578358"/>
                  </a:lnTo>
                  <a:lnTo>
                    <a:pt x="400964" y="577913"/>
                  </a:lnTo>
                  <a:lnTo>
                    <a:pt x="381444" y="576287"/>
                  </a:lnTo>
                  <a:lnTo>
                    <a:pt x="355727" y="573049"/>
                  </a:lnTo>
                  <a:lnTo>
                    <a:pt x="281330" y="562127"/>
                  </a:lnTo>
                  <a:lnTo>
                    <a:pt x="250939" y="558444"/>
                  </a:lnTo>
                  <a:lnTo>
                    <a:pt x="203695" y="555815"/>
                  </a:lnTo>
                  <a:lnTo>
                    <a:pt x="161505" y="558355"/>
                  </a:lnTo>
                  <a:lnTo>
                    <a:pt x="118262" y="566521"/>
                  </a:lnTo>
                  <a:lnTo>
                    <a:pt x="90652" y="577418"/>
                  </a:lnTo>
                  <a:lnTo>
                    <a:pt x="124333" y="609511"/>
                  </a:lnTo>
                  <a:lnTo>
                    <a:pt x="162115" y="636866"/>
                  </a:lnTo>
                  <a:lnTo>
                    <a:pt x="203517" y="659003"/>
                  </a:lnTo>
                  <a:lnTo>
                    <a:pt x="248056" y="675411"/>
                  </a:lnTo>
                  <a:lnTo>
                    <a:pt x="295224" y="685622"/>
                  </a:lnTo>
                  <a:lnTo>
                    <a:pt x="344538" y="689127"/>
                  </a:lnTo>
                  <a:lnTo>
                    <a:pt x="391287" y="685990"/>
                  </a:lnTo>
                  <a:lnTo>
                    <a:pt x="436130" y="676821"/>
                  </a:lnTo>
                  <a:lnTo>
                    <a:pt x="478637" y="662063"/>
                  </a:lnTo>
                  <a:lnTo>
                    <a:pt x="518426" y="642099"/>
                  </a:lnTo>
                  <a:lnTo>
                    <a:pt x="555066" y="617347"/>
                  </a:lnTo>
                  <a:lnTo>
                    <a:pt x="588162" y="588213"/>
                  </a:lnTo>
                  <a:lnTo>
                    <a:pt x="617283" y="555129"/>
                  </a:lnTo>
                  <a:lnTo>
                    <a:pt x="642035" y="518477"/>
                  </a:lnTo>
                  <a:lnTo>
                    <a:pt x="662000" y="478701"/>
                  </a:lnTo>
                  <a:lnTo>
                    <a:pt x="676770" y="436168"/>
                  </a:lnTo>
                  <a:lnTo>
                    <a:pt x="685939" y="391325"/>
                  </a:lnTo>
                  <a:lnTo>
                    <a:pt x="689076" y="344563"/>
                  </a:lnTo>
                  <a:close/>
                </a:path>
                <a:path w="2858134" h="689610">
                  <a:moveTo>
                    <a:pt x="1258976" y="436219"/>
                  </a:moveTo>
                  <a:lnTo>
                    <a:pt x="1221346" y="454520"/>
                  </a:lnTo>
                  <a:lnTo>
                    <a:pt x="1179969" y="465594"/>
                  </a:lnTo>
                  <a:lnTo>
                    <a:pt x="1115301" y="470535"/>
                  </a:lnTo>
                  <a:lnTo>
                    <a:pt x="1048981" y="470560"/>
                  </a:lnTo>
                  <a:lnTo>
                    <a:pt x="1252474" y="177088"/>
                  </a:lnTo>
                  <a:lnTo>
                    <a:pt x="988491" y="177088"/>
                  </a:lnTo>
                  <a:lnTo>
                    <a:pt x="956068" y="248742"/>
                  </a:lnTo>
                  <a:lnTo>
                    <a:pt x="968895" y="242214"/>
                  </a:lnTo>
                  <a:lnTo>
                    <a:pt x="980579" y="237159"/>
                  </a:lnTo>
                  <a:lnTo>
                    <a:pt x="1028077" y="223735"/>
                  </a:lnTo>
                  <a:lnTo>
                    <a:pt x="1095311" y="219214"/>
                  </a:lnTo>
                  <a:lnTo>
                    <a:pt x="1140523" y="219176"/>
                  </a:lnTo>
                  <a:lnTo>
                    <a:pt x="935151" y="512775"/>
                  </a:lnTo>
                  <a:lnTo>
                    <a:pt x="1225461" y="512775"/>
                  </a:lnTo>
                  <a:lnTo>
                    <a:pt x="1258976" y="436219"/>
                  </a:lnTo>
                  <a:close/>
                </a:path>
                <a:path w="2858134" h="689610">
                  <a:moveTo>
                    <a:pt x="1642922" y="177177"/>
                  </a:moveTo>
                  <a:lnTo>
                    <a:pt x="1535912" y="177177"/>
                  </a:lnTo>
                  <a:lnTo>
                    <a:pt x="1542402" y="182321"/>
                  </a:lnTo>
                  <a:lnTo>
                    <a:pt x="1544675" y="184746"/>
                  </a:lnTo>
                  <a:lnTo>
                    <a:pt x="1555813" y="224383"/>
                  </a:lnTo>
                  <a:lnTo>
                    <a:pt x="1555953" y="364312"/>
                  </a:lnTo>
                  <a:lnTo>
                    <a:pt x="1555800" y="382917"/>
                  </a:lnTo>
                  <a:lnTo>
                    <a:pt x="1553108" y="421322"/>
                  </a:lnTo>
                  <a:lnTo>
                    <a:pt x="1527530" y="463715"/>
                  </a:lnTo>
                  <a:lnTo>
                    <a:pt x="1487995" y="477418"/>
                  </a:lnTo>
                  <a:lnTo>
                    <a:pt x="1479397" y="477418"/>
                  </a:lnTo>
                  <a:lnTo>
                    <a:pt x="1440319" y="469823"/>
                  </a:lnTo>
                  <a:lnTo>
                    <a:pt x="1408087" y="438492"/>
                  </a:lnTo>
                  <a:lnTo>
                    <a:pt x="1401635" y="387743"/>
                  </a:lnTo>
                  <a:lnTo>
                    <a:pt x="1401419" y="360057"/>
                  </a:lnTo>
                  <a:lnTo>
                    <a:pt x="1401546" y="235762"/>
                  </a:lnTo>
                  <a:lnTo>
                    <a:pt x="1410246" y="191808"/>
                  </a:lnTo>
                  <a:lnTo>
                    <a:pt x="1420952" y="177177"/>
                  </a:lnTo>
                  <a:lnTo>
                    <a:pt x="1311833" y="177177"/>
                  </a:lnTo>
                  <a:lnTo>
                    <a:pt x="1330871" y="212712"/>
                  </a:lnTo>
                  <a:lnTo>
                    <a:pt x="1331328" y="258152"/>
                  </a:lnTo>
                  <a:lnTo>
                    <a:pt x="1331366" y="376580"/>
                  </a:lnTo>
                  <a:lnTo>
                    <a:pt x="1331544" y="391858"/>
                  </a:lnTo>
                  <a:lnTo>
                    <a:pt x="1335163" y="430911"/>
                  </a:lnTo>
                  <a:lnTo>
                    <a:pt x="1356182" y="475259"/>
                  </a:lnTo>
                  <a:lnTo>
                    <a:pt x="1405356" y="511606"/>
                  </a:lnTo>
                  <a:lnTo>
                    <a:pt x="1474571" y="523976"/>
                  </a:lnTo>
                  <a:lnTo>
                    <a:pt x="1493024" y="523278"/>
                  </a:lnTo>
                  <a:lnTo>
                    <a:pt x="1541995" y="513346"/>
                  </a:lnTo>
                  <a:lnTo>
                    <a:pt x="1581492" y="490194"/>
                  </a:lnTo>
                  <a:lnTo>
                    <a:pt x="1610347" y="450799"/>
                  </a:lnTo>
                  <a:lnTo>
                    <a:pt x="1620113" y="402653"/>
                  </a:lnTo>
                  <a:lnTo>
                    <a:pt x="1621370" y="258305"/>
                  </a:lnTo>
                  <a:lnTo>
                    <a:pt x="1621091" y="235369"/>
                  </a:lnTo>
                  <a:lnTo>
                    <a:pt x="1621243" y="225590"/>
                  </a:lnTo>
                  <a:lnTo>
                    <a:pt x="1633321" y="185445"/>
                  </a:lnTo>
                  <a:lnTo>
                    <a:pt x="1635848" y="182803"/>
                  </a:lnTo>
                  <a:lnTo>
                    <a:pt x="1642922" y="177177"/>
                  </a:lnTo>
                  <a:close/>
                </a:path>
                <a:path w="2858134" h="689610">
                  <a:moveTo>
                    <a:pt x="2004771" y="512787"/>
                  </a:moveTo>
                  <a:lnTo>
                    <a:pt x="1996833" y="506450"/>
                  </a:lnTo>
                  <a:lnTo>
                    <a:pt x="1987969" y="498703"/>
                  </a:lnTo>
                  <a:lnTo>
                    <a:pt x="1983117" y="494398"/>
                  </a:lnTo>
                  <a:lnTo>
                    <a:pt x="1978126" y="489521"/>
                  </a:lnTo>
                  <a:lnTo>
                    <a:pt x="1969401" y="481088"/>
                  </a:lnTo>
                  <a:lnTo>
                    <a:pt x="1933028" y="442849"/>
                  </a:lnTo>
                  <a:lnTo>
                    <a:pt x="1868944" y="368287"/>
                  </a:lnTo>
                  <a:lnTo>
                    <a:pt x="1863458" y="361835"/>
                  </a:lnTo>
                  <a:lnTo>
                    <a:pt x="1901037" y="345909"/>
                  </a:lnTo>
                  <a:lnTo>
                    <a:pt x="1910092" y="340144"/>
                  </a:lnTo>
                  <a:lnTo>
                    <a:pt x="1910753" y="339725"/>
                  </a:lnTo>
                  <a:lnTo>
                    <a:pt x="1941791" y="305282"/>
                  </a:lnTo>
                  <a:lnTo>
                    <a:pt x="1950275" y="268617"/>
                  </a:lnTo>
                  <a:lnTo>
                    <a:pt x="1948853" y="253517"/>
                  </a:lnTo>
                  <a:lnTo>
                    <a:pt x="1929269" y="215646"/>
                  </a:lnTo>
                  <a:lnTo>
                    <a:pt x="1888731" y="188150"/>
                  </a:lnTo>
                  <a:lnTo>
                    <a:pt x="1878711" y="185051"/>
                  </a:lnTo>
                  <a:lnTo>
                    <a:pt x="1878711" y="274421"/>
                  </a:lnTo>
                  <a:lnTo>
                    <a:pt x="1877885" y="285407"/>
                  </a:lnTo>
                  <a:lnTo>
                    <a:pt x="1856193" y="321183"/>
                  </a:lnTo>
                  <a:lnTo>
                    <a:pt x="1820189" y="336321"/>
                  </a:lnTo>
                  <a:lnTo>
                    <a:pt x="1800148" y="339725"/>
                  </a:lnTo>
                  <a:lnTo>
                    <a:pt x="1799628" y="339725"/>
                  </a:lnTo>
                  <a:lnTo>
                    <a:pt x="1794878" y="340144"/>
                  </a:lnTo>
                  <a:lnTo>
                    <a:pt x="1787906" y="340144"/>
                  </a:lnTo>
                  <a:lnTo>
                    <a:pt x="1784680" y="339890"/>
                  </a:lnTo>
                  <a:lnTo>
                    <a:pt x="1784680" y="215646"/>
                  </a:lnTo>
                  <a:lnTo>
                    <a:pt x="1797380" y="215646"/>
                  </a:lnTo>
                  <a:lnTo>
                    <a:pt x="1838591" y="221043"/>
                  </a:lnTo>
                  <a:lnTo>
                    <a:pt x="1874316" y="250875"/>
                  </a:lnTo>
                  <a:lnTo>
                    <a:pt x="1878711" y="274421"/>
                  </a:lnTo>
                  <a:lnTo>
                    <a:pt x="1878711" y="185051"/>
                  </a:lnTo>
                  <a:lnTo>
                    <a:pt x="1833803" y="178206"/>
                  </a:lnTo>
                  <a:lnTo>
                    <a:pt x="1808086" y="177317"/>
                  </a:lnTo>
                  <a:lnTo>
                    <a:pt x="1698167" y="177317"/>
                  </a:lnTo>
                  <a:lnTo>
                    <a:pt x="1703755" y="182511"/>
                  </a:lnTo>
                  <a:lnTo>
                    <a:pt x="1705927" y="184899"/>
                  </a:lnTo>
                  <a:lnTo>
                    <a:pt x="1718094" y="225717"/>
                  </a:lnTo>
                  <a:lnTo>
                    <a:pt x="1718081" y="468731"/>
                  </a:lnTo>
                  <a:lnTo>
                    <a:pt x="1705622" y="505079"/>
                  </a:lnTo>
                  <a:lnTo>
                    <a:pt x="1697431" y="512787"/>
                  </a:lnTo>
                  <a:lnTo>
                    <a:pt x="1804149" y="512787"/>
                  </a:lnTo>
                  <a:lnTo>
                    <a:pt x="1786001" y="479158"/>
                  </a:lnTo>
                  <a:lnTo>
                    <a:pt x="1785442" y="473367"/>
                  </a:lnTo>
                  <a:lnTo>
                    <a:pt x="1785327" y="472211"/>
                  </a:lnTo>
                  <a:lnTo>
                    <a:pt x="1785213" y="470966"/>
                  </a:lnTo>
                  <a:lnTo>
                    <a:pt x="1784985" y="462241"/>
                  </a:lnTo>
                  <a:lnTo>
                    <a:pt x="1784883" y="459117"/>
                  </a:lnTo>
                  <a:lnTo>
                    <a:pt x="1784756" y="446379"/>
                  </a:lnTo>
                  <a:lnTo>
                    <a:pt x="1784680" y="368287"/>
                  </a:lnTo>
                  <a:lnTo>
                    <a:pt x="1846897" y="442849"/>
                  </a:lnTo>
                  <a:lnTo>
                    <a:pt x="1849793" y="446379"/>
                  </a:lnTo>
                  <a:lnTo>
                    <a:pt x="1854492" y="451764"/>
                  </a:lnTo>
                  <a:lnTo>
                    <a:pt x="1860753" y="459117"/>
                  </a:lnTo>
                  <a:lnTo>
                    <a:pt x="1868068" y="467258"/>
                  </a:lnTo>
                  <a:lnTo>
                    <a:pt x="1873478" y="473367"/>
                  </a:lnTo>
                  <a:lnTo>
                    <a:pt x="1903425" y="499579"/>
                  </a:lnTo>
                  <a:lnTo>
                    <a:pt x="1945182" y="512559"/>
                  </a:lnTo>
                  <a:lnTo>
                    <a:pt x="1952244" y="512787"/>
                  </a:lnTo>
                  <a:lnTo>
                    <a:pt x="2004771" y="512787"/>
                  </a:lnTo>
                  <a:close/>
                </a:path>
                <a:path w="2858134" h="689610">
                  <a:moveTo>
                    <a:pt x="2139429" y="177101"/>
                  </a:moveTo>
                  <a:lnTo>
                    <a:pt x="2031682" y="177101"/>
                  </a:lnTo>
                  <a:lnTo>
                    <a:pt x="2038654" y="183121"/>
                  </a:lnTo>
                  <a:lnTo>
                    <a:pt x="2040966" y="185585"/>
                  </a:lnTo>
                  <a:lnTo>
                    <a:pt x="2052586" y="224536"/>
                  </a:lnTo>
                  <a:lnTo>
                    <a:pt x="2052929" y="458660"/>
                  </a:lnTo>
                  <a:lnTo>
                    <a:pt x="2052548" y="467575"/>
                  </a:lnTo>
                  <a:lnTo>
                    <a:pt x="2039772" y="504634"/>
                  </a:lnTo>
                  <a:lnTo>
                    <a:pt x="2032038" y="512787"/>
                  </a:lnTo>
                  <a:lnTo>
                    <a:pt x="2138578" y="512787"/>
                  </a:lnTo>
                  <a:lnTo>
                    <a:pt x="2119566" y="477088"/>
                  </a:lnTo>
                  <a:lnTo>
                    <a:pt x="2118385" y="461264"/>
                  </a:lnTo>
                  <a:lnTo>
                    <a:pt x="2118499" y="239229"/>
                  </a:lnTo>
                  <a:lnTo>
                    <a:pt x="2123173" y="197916"/>
                  </a:lnTo>
                  <a:lnTo>
                    <a:pt x="2132736" y="182689"/>
                  </a:lnTo>
                  <a:lnTo>
                    <a:pt x="2139429" y="177101"/>
                  </a:lnTo>
                  <a:close/>
                </a:path>
                <a:path w="2858134" h="689610">
                  <a:moveTo>
                    <a:pt x="2476855" y="444106"/>
                  </a:moveTo>
                  <a:lnTo>
                    <a:pt x="2440559" y="464273"/>
                  </a:lnTo>
                  <a:lnTo>
                    <a:pt x="2396680" y="475983"/>
                  </a:lnTo>
                  <a:lnTo>
                    <a:pt x="2381961" y="476719"/>
                  </a:lnTo>
                  <a:lnTo>
                    <a:pt x="2356891" y="474421"/>
                  </a:lnTo>
                  <a:lnTo>
                    <a:pt x="2313419" y="456260"/>
                  </a:lnTo>
                  <a:lnTo>
                    <a:pt x="2281085" y="421335"/>
                  </a:lnTo>
                  <a:lnTo>
                    <a:pt x="2264245" y="374370"/>
                  </a:lnTo>
                  <a:lnTo>
                    <a:pt x="2262086" y="347573"/>
                  </a:lnTo>
                  <a:lnTo>
                    <a:pt x="2264079" y="321805"/>
                  </a:lnTo>
                  <a:lnTo>
                    <a:pt x="2279446" y="275818"/>
                  </a:lnTo>
                  <a:lnTo>
                    <a:pt x="2306307" y="243319"/>
                  </a:lnTo>
                  <a:lnTo>
                    <a:pt x="2353411" y="220091"/>
                  </a:lnTo>
                  <a:lnTo>
                    <a:pt x="2387752" y="216001"/>
                  </a:lnTo>
                  <a:lnTo>
                    <a:pt x="2402979" y="216763"/>
                  </a:lnTo>
                  <a:lnTo>
                    <a:pt x="2448026" y="228117"/>
                  </a:lnTo>
                  <a:lnTo>
                    <a:pt x="2475636" y="243293"/>
                  </a:lnTo>
                  <a:lnTo>
                    <a:pt x="2475636" y="180162"/>
                  </a:lnTo>
                  <a:lnTo>
                    <a:pt x="2426322" y="170154"/>
                  </a:lnTo>
                  <a:lnTo>
                    <a:pt x="2396134" y="168706"/>
                  </a:lnTo>
                  <a:lnTo>
                    <a:pt x="2369972" y="169811"/>
                  </a:lnTo>
                  <a:lnTo>
                    <a:pt x="2322347" y="178689"/>
                  </a:lnTo>
                  <a:lnTo>
                    <a:pt x="2276208" y="198767"/>
                  </a:lnTo>
                  <a:lnTo>
                    <a:pt x="2226919" y="241579"/>
                  </a:lnTo>
                  <a:lnTo>
                    <a:pt x="2206891" y="274129"/>
                  </a:lnTo>
                  <a:lnTo>
                    <a:pt x="2194636" y="310870"/>
                  </a:lnTo>
                  <a:lnTo>
                    <a:pt x="2190470" y="351091"/>
                  </a:lnTo>
                  <a:lnTo>
                    <a:pt x="2194471" y="390080"/>
                  </a:lnTo>
                  <a:lnTo>
                    <a:pt x="2225484" y="456793"/>
                  </a:lnTo>
                  <a:lnTo>
                    <a:pt x="2278049" y="499999"/>
                  </a:lnTo>
                  <a:lnTo>
                    <a:pt x="2340838" y="519430"/>
                  </a:lnTo>
                  <a:lnTo>
                    <a:pt x="2377173" y="521855"/>
                  </a:lnTo>
                  <a:lnTo>
                    <a:pt x="2400554" y="520966"/>
                  </a:lnTo>
                  <a:lnTo>
                    <a:pt x="2423693" y="518210"/>
                  </a:lnTo>
                  <a:lnTo>
                    <a:pt x="2447125" y="513524"/>
                  </a:lnTo>
                  <a:lnTo>
                    <a:pt x="2476855" y="505079"/>
                  </a:lnTo>
                  <a:lnTo>
                    <a:pt x="2476855" y="444106"/>
                  </a:lnTo>
                  <a:close/>
                </a:path>
                <a:path w="2858134" h="689610">
                  <a:moveTo>
                    <a:pt x="2858008" y="177101"/>
                  </a:moveTo>
                  <a:lnTo>
                    <a:pt x="2748483" y="177101"/>
                  </a:lnTo>
                  <a:lnTo>
                    <a:pt x="2754833" y="182397"/>
                  </a:lnTo>
                  <a:lnTo>
                    <a:pt x="2757017" y="184785"/>
                  </a:lnTo>
                  <a:lnTo>
                    <a:pt x="2769717" y="225933"/>
                  </a:lnTo>
                  <a:lnTo>
                    <a:pt x="2769920" y="237744"/>
                  </a:lnTo>
                  <a:lnTo>
                    <a:pt x="2769920" y="319278"/>
                  </a:lnTo>
                  <a:lnTo>
                    <a:pt x="2619514" y="319278"/>
                  </a:lnTo>
                  <a:lnTo>
                    <a:pt x="2619667" y="234607"/>
                  </a:lnTo>
                  <a:lnTo>
                    <a:pt x="2628874" y="191617"/>
                  </a:lnTo>
                  <a:lnTo>
                    <a:pt x="2640711" y="177101"/>
                  </a:lnTo>
                  <a:lnTo>
                    <a:pt x="2533142" y="177101"/>
                  </a:lnTo>
                  <a:lnTo>
                    <a:pt x="2552750" y="213956"/>
                  </a:lnTo>
                  <a:lnTo>
                    <a:pt x="2553995" y="258165"/>
                  </a:lnTo>
                  <a:lnTo>
                    <a:pt x="2553932" y="454152"/>
                  </a:lnTo>
                  <a:lnTo>
                    <a:pt x="2546515" y="497903"/>
                  </a:lnTo>
                  <a:lnTo>
                    <a:pt x="2532659" y="512787"/>
                  </a:lnTo>
                  <a:lnTo>
                    <a:pt x="2638971" y="512787"/>
                  </a:lnTo>
                  <a:lnTo>
                    <a:pt x="2621013" y="478574"/>
                  </a:lnTo>
                  <a:lnTo>
                    <a:pt x="2619514" y="360464"/>
                  </a:lnTo>
                  <a:lnTo>
                    <a:pt x="2769920" y="360464"/>
                  </a:lnTo>
                  <a:lnTo>
                    <a:pt x="2769870" y="454025"/>
                  </a:lnTo>
                  <a:lnTo>
                    <a:pt x="2762377" y="497293"/>
                  </a:lnTo>
                  <a:lnTo>
                    <a:pt x="2748115" y="512787"/>
                  </a:lnTo>
                  <a:lnTo>
                    <a:pt x="2855353" y="512787"/>
                  </a:lnTo>
                  <a:lnTo>
                    <a:pt x="2836875" y="479437"/>
                  </a:lnTo>
                  <a:lnTo>
                    <a:pt x="2835491" y="443623"/>
                  </a:lnTo>
                  <a:lnTo>
                    <a:pt x="2835745" y="239115"/>
                  </a:lnTo>
                  <a:lnTo>
                    <a:pt x="2840621" y="199250"/>
                  </a:lnTo>
                  <a:lnTo>
                    <a:pt x="2850883" y="182689"/>
                  </a:lnTo>
                  <a:lnTo>
                    <a:pt x="2858008" y="177101"/>
                  </a:lnTo>
                  <a:close/>
                </a:path>
              </a:pathLst>
            </a:custGeom>
            <a:solidFill>
              <a:srgbClr val="007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71703" y="507796"/>
              <a:ext cx="75895" cy="7589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0" y="7382675"/>
              <a:ext cx="13004800" cy="1748789"/>
            </a:xfrm>
            <a:custGeom>
              <a:avLst/>
              <a:gdLst/>
              <a:ahLst/>
              <a:cxnLst/>
              <a:rect l="l" t="t" r="r" b="b"/>
              <a:pathLst>
                <a:path w="13004800" h="1748790">
                  <a:moveTo>
                    <a:pt x="13004800" y="0"/>
                  </a:moveTo>
                  <a:lnTo>
                    <a:pt x="0" y="0"/>
                  </a:lnTo>
                  <a:lnTo>
                    <a:pt x="0" y="1748624"/>
                  </a:lnTo>
                  <a:lnTo>
                    <a:pt x="13004800" y="1748624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047BA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889000" y="8083253"/>
            <a:ext cx="139890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Grúa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ilimitada</a:t>
            </a:r>
            <a:endParaRPr sz="17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929470" y="8083253"/>
            <a:ext cx="130619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Pago</a:t>
            </a:r>
            <a:r>
              <a:rPr sz="17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7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envío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7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FFFFFF"/>
                </a:solidFill>
                <a:latin typeface="Arial"/>
                <a:cs typeface="Arial"/>
              </a:rPr>
              <a:t>personal calificado</a:t>
            </a:r>
            <a:endParaRPr sz="1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969941" y="8083253"/>
            <a:ext cx="1111250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700" b="1" spc="-30" dirty="0">
                <a:solidFill>
                  <a:srgbClr val="FFFFFF"/>
                </a:solidFill>
                <a:latin typeface="Arial"/>
                <a:cs typeface="Arial"/>
              </a:rPr>
              <a:t>Referencia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7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10" dirty="0">
                <a:solidFill>
                  <a:srgbClr val="FFFFFF"/>
                </a:solidFill>
                <a:latin typeface="Arial"/>
                <a:cs typeface="Arial"/>
              </a:rPr>
              <a:t>talleres </a:t>
            </a: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mecánicos</a:t>
            </a:r>
            <a:endParaRPr sz="17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010412" y="8083253"/>
            <a:ext cx="120586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-40" dirty="0">
                <a:solidFill>
                  <a:srgbClr val="FFFFFF"/>
                </a:solidFill>
                <a:latin typeface="Arial"/>
                <a:cs typeface="Arial"/>
              </a:rPr>
              <a:t>Ambulancia</a:t>
            </a:r>
            <a:endParaRPr sz="17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050883" y="8083253"/>
            <a:ext cx="96202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Envío</a:t>
            </a:r>
            <a:r>
              <a:rPr sz="17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-2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Cerrajero</a:t>
            </a:r>
            <a:endParaRPr sz="17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44500" y="7459927"/>
            <a:ext cx="339026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Asistencias</a:t>
            </a:r>
            <a:r>
              <a:rPr sz="3400" spc="-130" dirty="0">
                <a:solidFill>
                  <a:srgbClr val="FFFFFF"/>
                </a:solidFill>
                <a:latin typeface="Zurich Sans Light"/>
                <a:cs typeface="Zurich Sans Light"/>
              </a:rPr>
              <a:t> </a:t>
            </a:r>
            <a:r>
              <a:rPr sz="3400" spc="-10" dirty="0">
                <a:solidFill>
                  <a:srgbClr val="FFFFFF"/>
                </a:solidFill>
                <a:latin typeface="Zurich Sans Light"/>
                <a:cs typeface="Zurich Sans Light"/>
              </a:rPr>
              <a:t>viales</a:t>
            </a:r>
            <a:endParaRPr sz="3400">
              <a:latin typeface="Zurich Sans Light"/>
              <a:cs typeface="Zurich Sans Light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56337" y="7173428"/>
            <a:ext cx="12548870" cy="2569845"/>
            <a:chOff x="456337" y="7173428"/>
            <a:chExt cx="12548870" cy="2569845"/>
          </a:xfrm>
        </p:grpSpPr>
        <p:sp>
          <p:nvSpPr>
            <p:cNvPr id="63" name="object 63"/>
            <p:cNvSpPr/>
            <p:nvPr/>
          </p:nvSpPr>
          <p:spPr>
            <a:xfrm>
              <a:off x="456336" y="8115287"/>
              <a:ext cx="8498205" cy="334645"/>
            </a:xfrm>
            <a:custGeom>
              <a:avLst/>
              <a:gdLst/>
              <a:ahLst/>
              <a:cxnLst/>
              <a:rect l="l" t="t" r="r" b="b"/>
              <a:pathLst>
                <a:path w="8498205" h="334645">
                  <a:moveTo>
                    <a:pt x="336156" y="129717"/>
                  </a:moveTo>
                  <a:lnTo>
                    <a:pt x="333908" y="123837"/>
                  </a:lnTo>
                  <a:lnTo>
                    <a:pt x="332003" y="118211"/>
                  </a:lnTo>
                  <a:lnTo>
                    <a:pt x="327088" y="114134"/>
                  </a:lnTo>
                  <a:lnTo>
                    <a:pt x="229006" y="101739"/>
                  </a:lnTo>
                  <a:lnTo>
                    <a:pt x="179781" y="3441"/>
                  </a:lnTo>
                  <a:lnTo>
                    <a:pt x="174307" y="63"/>
                  </a:lnTo>
                  <a:lnTo>
                    <a:pt x="162280" y="0"/>
                  </a:lnTo>
                  <a:lnTo>
                    <a:pt x="156768" y="3390"/>
                  </a:lnTo>
                  <a:lnTo>
                    <a:pt x="107213" y="101739"/>
                  </a:lnTo>
                  <a:lnTo>
                    <a:pt x="6235" y="114249"/>
                  </a:lnTo>
                  <a:lnTo>
                    <a:pt x="0" y="122034"/>
                  </a:lnTo>
                  <a:lnTo>
                    <a:pt x="1358" y="134302"/>
                  </a:lnTo>
                  <a:lnTo>
                    <a:pt x="2997" y="137680"/>
                  </a:lnTo>
                  <a:lnTo>
                    <a:pt x="74828" y="209562"/>
                  </a:lnTo>
                  <a:lnTo>
                    <a:pt x="51587" y="314337"/>
                  </a:lnTo>
                  <a:lnTo>
                    <a:pt x="49415" y="322834"/>
                  </a:lnTo>
                  <a:lnTo>
                    <a:pt x="54533" y="331482"/>
                  </a:lnTo>
                  <a:lnTo>
                    <a:pt x="64389" y="334010"/>
                  </a:lnTo>
                  <a:lnTo>
                    <a:pt x="69723" y="334162"/>
                  </a:lnTo>
                  <a:lnTo>
                    <a:pt x="72199" y="333603"/>
                  </a:lnTo>
                  <a:lnTo>
                    <a:pt x="167919" y="284746"/>
                  </a:lnTo>
                  <a:lnTo>
                    <a:pt x="261391" y="332498"/>
                  </a:lnTo>
                  <a:lnTo>
                    <a:pt x="267462" y="334162"/>
                  </a:lnTo>
                  <a:lnTo>
                    <a:pt x="273507" y="333375"/>
                  </a:lnTo>
                  <a:lnTo>
                    <a:pt x="278803" y="330390"/>
                  </a:lnTo>
                  <a:lnTo>
                    <a:pt x="282702" y="325424"/>
                  </a:lnTo>
                  <a:lnTo>
                    <a:pt x="284340" y="322148"/>
                  </a:lnTo>
                  <a:lnTo>
                    <a:pt x="284797" y="318414"/>
                  </a:lnTo>
                  <a:lnTo>
                    <a:pt x="260756" y="210070"/>
                  </a:lnTo>
                  <a:lnTo>
                    <a:pt x="330098" y="140728"/>
                  </a:lnTo>
                  <a:lnTo>
                    <a:pt x="334657" y="136385"/>
                  </a:lnTo>
                  <a:lnTo>
                    <a:pt x="336156" y="129717"/>
                  </a:lnTo>
                  <a:close/>
                </a:path>
                <a:path w="8498205" h="334645">
                  <a:moveTo>
                    <a:pt x="2376614" y="129717"/>
                  </a:moveTo>
                  <a:lnTo>
                    <a:pt x="2374366" y="123837"/>
                  </a:lnTo>
                  <a:lnTo>
                    <a:pt x="2372461" y="118211"/>
                  </a:lnTo>
                  <a:lnTo>
                    <a:pt x="2367546" y="114134"/>
                  </a:lnTo>
                  <a:lnTo>
                    <a:pt x="2269464" y="101739"/>
                  </a:lnTo>
                  <a:lnTo>
                    <a:pt x="2220239" y="3441"/>
                  </a:lnTo>
                  <a:lnTo>
                    <a:pt x="2214765" y="63"/>
                  </a:lnTo>
                  <a:lnTo>
                    <a:pt x="2202738" y="0"/>
                  </a:lnTo>
                  <a:lnTo>
                    <a:pt x="2197227" y="3390"/>
                  </a:lnTo>
                  <a:lnTo>
                    <a:pt x="2147671" y="101739"/>
                  </a:lnTo>
                  <a:lnTo>
                    <a:pt x="2046693" y="114249"/>
                  </a:lnTo>
                  <a:lnTo>
                    <a:pt x="2040458" y="122034"/>
                  </a:lnTo>
                  <a:lnTo>
                    <a:pt x="2041817" y="134302"/>
                  </a:lnTo>
                  <a:lnTo>
                    <a:pt x="2043455" y="137680"/>
                  </a:lnTo>
                  <a:lnTo>
                    <a:pt x="2115286" y="209562"/>
                  </a:lnTo>
                  <a:lnTo>
                    <a:pt x="2092045" y="314337"/>
                  </a:lnTo>
                  <a:lnTo>
                    <a:pt x="2089873" y="322834"/>
                  </a:lnTo>
                  <a:lnTo>
                    <a:pt x="2094992" y="331482"/>
                  </a:lnTo>
                  <a:lnTo>
                    <a:pt x="2104847" y="334010"/>
                  </a:lnTo>
                  <a:lnTo>
                    <a:pt x="2110181" y="334162"/>
                  </a:lnTo>
                  <a:lnTo>
                    <a:pt x="2112657" y="333603"/>
                  </a:lnTo>
                  <a:lnTo>
                    <a:pt x="2208377" y="284746"/>
                  </a:lnTo>
                  <a:lnTo>
                    <a:pt x="2301849" y="332498"/>
                  </a:lnTo>
                  <a:lnTo>
                    <a:pt x="2307933" y="334162"/>
                  </a:lnTo>
                  <a:lnTo>
                    <a:pt x="2313965" y="333375"/>
                  </a:lnTo>
                  <a:lnTo>
                    <a:pt x="2319274" y="330390"/>
                  </a:lnTo>
                  <a:lnTo>
                    <a:pt x="2323160" y="325424"/>
                  </a:lnTo>
                  <a:lnTo>
                    <a:pt x="2324798" y="322148"/>
                  </a:lnTo>
                  <a:lnTo>
                    <a:pt x="2325255" y="318414"/>
                  </a:lnTo>
                  <a:lnTo>
                    <a:pt x="2301214" y="210070"/>
                  </a:lnTo>
                  <a:lnTo>
                    <a:pt x="2370556" y="140728"/>
                  </a:lnTo>
                  <a:lnTo>
                    <a:pt x="2375116" y="136385"/>
                  </a:lnTo>
                  <a:lnTo>
                    <a:pt x="2376614" y="129717"/>
                  </a:lnTo>
                  <a:close/>
                </a:path>
                <a:path w="8498205" h="334645">
                  <a:moveTo>
                    <a:pt x="4417085" y="129717"/>
                  </a:moveTo>
                  <a:lnTo>
                    <a:pt x="4414837" y="123837"/>
                  </a:lnTo>
                  <a:lnTo>
                    <a:pt x="4412932" y="118211"/>
                  </a:lnTo>
                  <a:lnTo>
                    <a:pt x="4408017" y="114134"/>
                  </a:lnTo>
                  <a:lnTo>
                    <a:pt x="4309935" y="101739"/>
                  </a:lnTo>
                  <a:lnTo>
                    <a:pt x="4260710" y="3441"/>
                  </a:lnTo>
                  <a:lnTo>
                    <a:pt x="4255236" y="63"/>
                  </a:lnTo>
                  <a:lnTo>
                    <a:pt x="4243209" y="0"/>
                  </a:lnTo>
                  <a:lnTo>
                    <a:pt x="4237698" y="3390"/>
                  </a:lnTo>
                  <a:lnTo>
                    <a:pt x="4188142" y="101739"/>
                  </a:lnTo>
                  <a:lnTo>
                    <a:pt x="4087164" y="114249"/>
                  </a:lnTo>
                  <a:lnTo>
                    <a:pt x="4080929" y="122034"/>
                  </a:lnTo>
                  <a:lnTo>
                    <a:pt x="4082288" y="134302"/>
                  </a:lnTo>
                  <a:lnTo>
                    <a:pt x="4083926" y="137680"/>
                  </a:lnTo>
                  <a:lnTo>
                    <a:pt x="4155757" y="209562"/>
                  </a:lnTo>
                  <a:lnTo>
                    <a:pt x="4132516" y="314337"/>
                  </a:lnTo>
                  <a:lnTo>
                    <a:pt x="4130344" y="322834"/>
                  </a:lnTo>
                  <a:lnTo>
                    <a:pt x="4135463" y="331482"/>
                  </a:lnTo>
                  <a:lnTo>
                    <a:pt x="4145318" y="334010"/>
                  </a:lnTo>
                  <a:lnTo>
                    <a:pt x="4150652" y="334162"/>
                  </a:lnTo>
                  <a:lnTo>
                    <a:pt x="4153128" y="333603"/>
                  </a:lnTo>
                  <a:lnTo>
                    <a:pt x="4248848" y="284746"/>
                  </a:lnTo>
                  <a:lnTo>
                    <a:pt x="4342320" y="332498"/>
                  </a:lnTo>
                  <a:lnTo>
                    <a:pt x="4348404" y="334162"/>
                  </a:lnTo>
                  <a:lnTo>
                    <a:pt x="4354436" y="333375"/>
                  </a:lnTo>
                  <a:lnTo>
                    <a:pt x="4359745" y="330390"/>
                  </a:lnTo>
                  <a:lnTo>
                    <a:pt x="4363631" y="325424"/>
                  </a:lnTo>
                  <a:lnTo>
                    <a:pt x="4365269" y="322148"/>
                  </a:lnTo>
                  <a:lnTo>
                    <a:pt x="4365726" y="318414"/>
                  </a:lnTo>
                  <a:lnTo>
                    <a:pt x="4341685" y="210070"/>
                  </a:lnTo>
                  <a:lnTo>
                    <a:pt x="4411027" y="140728"/>
                  </a:lnTo>
                  <a:lnTo>
                    <a:pt x="4415587" y="136385"/>
                  </a:lnTo>
                  <a:lnTo>
                    <a:pt x="4417085" y="129717"/>
                  </a:lnTo>
                  <a:close/>
                </a:path>
                <a:path w="8498205" h="334645">
                  <a:moveTo>
                    <a:pt x="6457556" y="129717"/>
                  </a:moveTo>
                  <a:lnTo>
                    <a:pt x="6455308" y="123837"/>
                  </a:lnTo>
                  <a:lnTo>
                    <a:pt x="6453403" y="118211"/>
                  </a:lnTo>
                  <a:lnTo>
                    <a:pt x="6448488" y="114134"/>
                  </a:lnTo>
                  <a:lnTo>
                    <a:pt x="6350406" y="101739"/>
                  </a:lnTo>
                  <a:lnTo>
                    <a:pt x="6301181" y="3441"/>
                  </a:lnTo>
                  <a:lnTo>
                    <a:pt x="6295707" y="63"/>
                  </a:lnTo>
                  <a:lnTo>
                    <a:pt x="6283680" y="0"/>
                  </a:lnTo>
                  <a:lnTo>
                    <a:pt x="6278169" y="3390"/>
                  </a:lnTo>
                  <a:lnTo>
                    <a:pt x="6228613" y="101739"/>
                  </a:lnTo>
                  <a:lnTo>
                    <a:pt x="6127635" y="114249"/>
                  </a:lnTo>
                  <a:lnTo>
                    <a:pt x="6121400" y="122034"/>
                  </a:lnTo>
                  <a:lnTo>
                    <a:pt x="6122759" y="134302"/>
                  </a:lnTo>
                  <a:lnTo>
                    <a:pt x="6124397" y="137680"/>
                  </a:lnTo>
                  <a:lnTo>
                    <a:pt x="6196228" y="209562"/>
                  </a:lnTo>
                  <a:lnTo>
                    <a:pt x="6172987" y="314337"/>
                  </a:lnTo>
                  <a:lnTo>
                    <a:pt x="6170815" y="322834"/>
                  </a:lnTo>
                  <a:lnTo>
                    <a:pt x="6175934" y="331482"/>
                  </a:lnTo>
                  <a:lnTo>
                    <a:pt x="6185789" y="334010"/>
                  </a:lnTo>
                  <a:lnTo>
                    <a:pt x="6191123" y="334162"/>
                  </a:lnTo>
                  <a:lnTo>
                    <a:pt x="6193599" y="333603"/>
                  </a:lnTo>
                  <a:lnTo>
                    <a:pt x="6289319" y="284746"/>
                  </a:lnTo>
                  <a:lnTo>
                    <a:pt x="6382791" y="332498"/>
                  </a:lnTo>
                  <a:lnTo>
                    <a:pt x="6388862" y="334162"/>
                  </a:lnTo>
                  <a:lnTo>
                    <a:pt x="6394907" y="333375"/>
                  </a:lnTo>
                  <a:lnTo>
                    <a:pt x="6400203" y="330390"/>
                  </a:lnTo>
                  <a:lnTo>
                    <a:pt x="6404102" y="325424"/>
                  </a:lnTo>
                  <a:lnTo>
                    <a:pt x="6405740" y="322148"/>
                  </a:lnTo>
                  <a:lnTo>
                    <a:pt x="6406197" y="318414"/>
                  </a:lnTo>
                  <a:lnTo>
                    <a:pt x="6382156" y="210070"/>
                  </a:lnTo>
                  <a:lnTo>
                    <a:pt x="6451498" y="140728"/>
                  </a:lnTo>
                  <a:lnTo>
                    <a:pt x="6456058" y="136385"/>
                  </a:lnTo>
                  <a:lnTo>
                    <a:pt x="6457556" y="129717"/>
                  </a:lnTo>
                  <a:close/>
                </a:path>
                <a:path w="8498205" h="334645">
                  <a:moveTo>
                    <a:pt x="8498014" y="129717"/>
                  </a:moveTo>
                  <a:lnTo>
                    <a:pt x="8495767" y="123837"/>
                  </a:lnTo>
                  <a:lnTo>
                    <a:pt x="8493862" y="118211"/>
                  </a:lnTo>
                  <a:lnTo>
                    <a:pt x="8488947" y="114134"/>
                  </a:lnTo>
                  <a:lnTo>
                    <a:pt x="8390864" y="101739"/>
                  </a:lnTo>
                  <a:lnTo>
                    <a:pt x="8341639" y="3441"/>
                  </a:lnTo>
                  <a:lnTo>
                    <a:pt x="8336166" y="63"/>
                  </a:lnTo>
                  <a:lnTo>
                    <a:pt x="8324139" y="0"/>
                  </a:lnTo>
                  <a:lnTo>
                    <a:pt x="8318627" y="3390"/>
                  </a:lnTo>
                  <a:lnTo>
                    <a:pt x="8269071" y="101739"/>
                  </a:lnTo>
                  <a:lnTo>
                    <a:pt x="8168094" y="114249"/>
                  </a:lnTo>
                  <a:lnTo>
                    <a:pt x="8161858" y="122034"/>
                  </a:lnTo>
                  <a:lnTo>
                    <a:pt x="8163217" y="134302"/>
                  </a:lnTo>
                  <a:lnTo>
                    <a:pt x="8164855" y="137680"/>
                  </a:lnTo>
                  <a:lnTo>
                    <a:pt x="8236686" y="209562"/>
                  </a:lnTo>
                  <a:lnTo>
                    <a:pt x="8213445" y="314337"/>
                  </a:lnTo>
                  <a:lnTo>
                    <a:pt x="8211274" y="322834"/>
                  </a:lnTo>
                  <a:lnTo>
                    <a:pt x="8216392" y="331482"/>
                  </a:lnTo>
                  <a:lnTo>
                    <a:pt x="8226247" y="334010"/>
                  </a:lnTo>
                  <a:lnTo>
                    <a:pt x="8231581" y="334162"/>
                  </a:lnTo>
                  <a:lnTo>
                    <a:pt x="8234058" y="333603"/>
                  </a:lnTo>
                  <a:lnTo>
                    <a:pt x="8329777" y="284746"/>
                  </a:lnTo>
                  <a:lnTo>
                    <a:pt x="8423250" y="332498"/>
                  </a:lnTo>
                  <a:lnTo>
                    <a:pt x="8429333" y="334162"/>
                  </a:lnTo>
                  <a:lnTo>
                    <a:pt x="8435365" y="333375"/>
                  </a:lnTo>
                  <a:lnTo>
                    <a:pt x="8440674" y="330390"/>
                  </a:lnTo>
                  <a:lnTo>
                    <a:pt x="8444560" y="325424"/>
                  </a:lnTo>
                  <a:lnTo>
                    <a:pt x="8446198" y="322148"/>
                  </a:lnTo>
                  <a:lnTo>
                    <a:pt x="8446656" y="318414"/>
                  </a:lnTo>
                  <a:lnTo>
                    <a:pt x="8422615" y="210070"/>
                  </a:lnTo>
                  <a:lnTo>
                    <a:pt x="8491957" y="140728"/>
                  </a:lnTo>
                  <a:lnTo>
                    <a:pt x="8496516" y="136385"/>
                  </a:lnTo>
                  <a:lnTo>
                    <a:pt x="8498014" y="129717"/>
                  </a:lnTo>
                  <a:close/>
                </a:path>
              </a:pathLst>
            </a:custGeom>
            <a:solidFill>
              <a:srgbClr val="D9C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779971" y="8585028"/>
              <a:ext cx="1208405" cy="1158240"/>
            </a:xfrm>
            <a:custGeom>
              <a:avLst/>
              <a:gdLst/>
              <a:ahLst/>
              <a:cxnLst/>
              <a:rect l="l" t="t" r="r" b="b"/>
              <a:pathLst>
                <a:path w="1208404" h="1158240">
                  <a:moveTo>
                    <a:pt x="604037" y="0"/>
                  </a:moveTo>
                  <a:lnTo>
                    <a:pt x="554498" y="1919"/>
                  </a:lnTo>
                  <a:lnTo>
                    <a:pt x="506061" y="7577"/>
                  </a:lnTo>
                  <a:lnTo>
                    <a:pt x="458883" y="16826"/>
                  </a:lnTo>
                  <a:lnTo>
                    <a:pt x="413118" y="29516"/>
                  </a:lnTo>
                  <a:lnTo>
                    <a:pt x="368922" y="45499"/>
                  </a:lnTo>
                  <a:lnTo>
                    <a:pt x="326451" y="64624"/>
                  </a:lnTo>
                  <a:lnTo>
                    <a:pt x="285860" y="86744"/>
                  </a:lnTo>
                  <a:lnTo>
                    <a:pt x="247304" y="111710"/>
                  </a:lnTo>
                  <a:lnTo>
                    <a:pt x="210940" y="139371"/>
                  </a:lnTo>
                  <a:lnTo>
                    <a:pt x="176922" y="169579"/>
                  </a:lnTo>
                  <a:lnTo>
                    <a:pt x="145405" y="202186"/>
                  </a:lnTo>
                  <a:lnTo>
                    <a:pt x="116546" y="237042"/>
                  </a:lnTo>
                  <a:lnTo>
                    <a:pt x="90501" y="273998"/>
                  </a:lnTo>
                  <a:lnTo>
                    <a:pt x="67423" y="312906"/>
                  </a:lnTo>
                  <a:lnTo>
                    <a:pt x="47469" y="353615"/>
                  </a:lnTo>
                  <a:lnTo>
                    <a:pt x="30795" y="395978"/>
                  </a:lnTo>
                  <a:lnTo>
                    <a:pt x="17555" y="439845"/>
                  </a:lnTo>
                  <a:lnTo>
                    <a:pt x="7906" y="485067"/>
                  </a:lnTo>
                  <a:lnTo>
                    <a:pt x="2002" y="531495"/>
                  </a:lnTo>
                  <a:lnTo>
                    <a:pt x="0" y="578980"/>
                  </a:lnTo>
                  <a:lnTo>
                    <a:pt x="2002" y="626463"/>
                  </a:lnTo>
                  <a:lnTo>
                    <a:pt x="7906" y="672890"/>
                  </a:lnTo>
                  <a:lnTo>
                    <a:pt x="17555" y="718110"/>
                  </a:lnTo>
                  <a:lnTo>
                    <a:pt x="30795" y="761976"/>
                  </a:lnTo>
                  <a:lnTo>
                    <a:pt x="47469" y="804337"/>
                  </a:lnTo>
                  <a:lnTo>
                    <a:pt x="67423" y="845046"/>
                  </a:lnTo>
                  <a:lnTo>
                    <a:pt x="90501" y="883952"/>
                  </a:lnTo>
                  <a:lnTo>
                    <a:pt x="116546" y="920907"/>
                  </a:lnTo>
                  <a:lnTo>
                    <a:pt x="145405" y="955763"/>
                  </a:lnTo>
                  <a:lnTo>
                    <a:pt x="176922" y="988369"/>
                  </a:lnTo>
                  <a:lnTo>
                    <a:pt x="210940" y="1018577"/>
                  </a:lnTo>
                  <a:lnTo>
                    <a:pt x="247304" y="1046238"/>
                  </a:lnTo>
                  <a:lnTo>
                    <a:pt x="285860" y="1071203"/>
                  </a:lnTo>
                  <a:lnTo>
                    <a:pt x="326451" y="1093323"/>
                  </a:lnTo>
                  <a:lnTo>
                    <a:pt x="368922" y="1112448"/>
                  </a:lnTo>
                  <a:lnTo>
                    <a:pt x="413118" y="1128431"/>
                  </a:lnTo>
                  <a:lnTo>
                    <a:pt x="458883" y="1141121"/>
                  </a:lnTo>
                  <a:lnTo>
                    <a:pt x="506061" y="1150370"/>
                  </a:lnTo>
                  <a:lnTo>
                    <a:pt x="554498" y="1156028"/>
                  </a:lnTo>
                  <a:lnTo>
                    <a:pt x="604037" y="1157947"/>
                  </a:lnTo>
                  <a:lnTo>
                    <a:pt x="653576" y="1156028"/>
                  </a:lnTo>
                  <a:lnTo>
                    <a:pt x="702013" y="1150370"/>
                  </a:lnTo>
                  <a:lnTo>
                    <a:pt x="749191" y="1141121"/>
                  </a:lnTo>
                  <a:lnTo>
                    <a:pt x="794956" y="1128431"/>
                  </a:lnTo>
                  <a:lnTo>
                    <a:pt x="839151" y="1112448"/>
                  </a:lnTo>
                  <a:lnTo>
                    <a:pt x="881623" y="1093323"/>
                  </a:lnTo>
                  <a:lnTo>
                    <a:pt x="922214" y="1071203"/>
                  </a:lnTo>
                  <a:lnTo>
                    <a:pt x="960769" y="1046238"/>
                  </a:lnTo>
                  <a:lnTo>
                    <a:pt x="997134" y="1018577"/>
                  </a:lnTo>
                  <a:lnTo>
                    <a:pt x="1031152" y="988369"/>
                  </a:lnTo>
                  <a:lnTo>
                    <a:pt x="1062668" y="955763"/>
                  </a:lnTo>
                  <a:lnTo>
                    <a:pt x="1091527" y="920907"/>
                  </a:lnTo>
                  <a:lnTo>
                    <a:pt x="1117573" y="883952"/>
                  </a:lnTo>
                  <a:lnTo>
                    <a:pt x="1140651" y="845046"/>
                  </a:lnTo>
                  <a:lnTo>
                    <a:pt x="1160605" y="804337"/>
                  </a:lnTo>
                  <a:lnTo>
                    <a:pt x="1177279" y="761976"/>
                  </a:lnTo>
                  <a:lnTo>
                    <a:pt x="1190519" y="718110"/>
                  </a:lnTo>
                  <a:lnTo>
                    <a:pt x="1200168" y="672890"/>
                  </a:lnTo>
                  <a:lnTo>
                    <a:pt x="1206072" y="626463"/>
                  </a:lnTo>
                  <a:lnTo>
                    <a:pt x="1208074" y="578980"/>
                  </a:lnTo>
                  <a:lnTo>
                    <a:pt x="1206072" y="531495"/>
                  </a:lnTo>
                  <a:lnTo>
                    <a:pt x="1200168" y="485067"/>
                  </a:lnTo>
                  <a:lnTo>
                    <a:pt x="1190519" y="439845"/>
                  </a:lnTo>
                  <a:lnTo>
                    <a:pt x="1177279" y="395978"/>
                  </a:lnTo>
                  <a:lnTo>
                    <a:pt x="1160605" y="353615"/>
                  </a:lnTo>
                  <a:lnTo>
                    <a:pt x="1140651" y="312906"/>
                  </a:lnTo>
                  <a:lnTo>
                    <a:pt x="1117573" y="273998"/>
                  </a:lnTo>
                  <a:lnTo>
                    <a:pt x="1091527" y="237042"/>
                  </a:lnTo>
                  <a:lnTo>
                    <a:pt x="1062668" y="202186"/>
                  </a:lnTo>
                  <a:lnTo>
                    <a:pt x="1031152" y="169579"/>
                  </a:lnTo>
                  <a:lnTo>
                    <a:pt x="997134" y="139371"/>
                  </a:lnTo>
                  <a:lnTo>
                    <a:pt x="960769" y="111710"/>
                  </a:lnTo>
                  <a:lnTo>
                    <a:pt x="922214" y="86744"/>
                  </a:lnTo>
                  <a:lnTo>
                    <a:pt x="881623" y="64624"/>
                  </a:lnTo>
                  <a:lnTo>
                    <a:pt x="839151" y="45499"/>
                  </a:lnTo>
                  <a:lnTo>
                    <a:pt x="794956" y="29516"/>
                  </a:lnTo>
                  <a:lnTo>
                    <a:pt x="749191" y="16826"/>
                  </a:lnTo>
                  <a:lnTo>
                    <a:pt x="702013" y="7577"/>
                  </a:lnTo>
                  <a:lnTo>
                    <a:pt x="653576" y="1919"/>
                  </a:lnTo>
                  <a:lnTo>
                    <a:pt x="604037" y="0"/>
                  </a:lnTo>
                  <a:close/>
                </a:path>
              </a:pathLst>
            </a:custGeom>
            <a:solidFill>
              <a:srgbClr val="DAD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1895104" y="7173428"/>
              <a:ext cx="429259" cy="411480"/>
            </a:xfrm>
            <a:custGeom>
              <a:avLst/>
              <a:gdLst/>
              <a:ahLst/>
              <a:cxnLst/>
              <a:rect l="l" t="t" r="r" b="b"/>
              <a:pathLst>
                <a:path w="429259" h="411479">
                  <a:moveTo>
                    <a:pt x="214515" y="0"/>
                  </a:moveTo>
                  <a:lnTo>
                    <a:pt x="165327" y="5430"/>
                  </a:lnTo>
                  <a:lnTo>
                    <a:pt x="120175" y="20899"/>
                  </a:lnTo>
                  <a:lnTo>
                    <a:pt x="80345" y="45172"/>
                  </a:lnTo>
                  <a:lnTo>
                    <a:pt x="47125" y="77015"/>
                  </a:lnTo>
                  <a:lnTo>
                    <a:pt x="21802" y="115192"/>
                  </a:lnTo>
                  <a:lnTo>
                    <a:pt x="5665" y="158469"/>
                  </a:lnTo>
                  <a:lnTo>
                    <a:pt x="0" y="205612"/>
                  </a:lnTo>
                  <a:lnTo>
                    <a:pt x="5665" y="252756"/>
                  </a:lnTo>
                  <a:lnTo>
                    <a:pt x="21802" y="296033"/>
                  </a:lnTo>
                  <a:lnTo>
                    <a:pt x="47125" y="334210"/>
                  </a:lnTo>
                  <a:lnTo>
                    <a:pt x="80345" y="366053"/>
                  </a:lnTo>
                  <a:lnTo>
                    <a:pt x="120175" y="390326"/>
                  </a:lnTo>
                  <a:lnTo>
                    <a:pt x="165327" y="405795"/>
                  </a:lnTo>
                  <a:lnTo>
                    <a:pt x="214515" y="411225"/>
                  </a:lnTo>
                  <a:lnTo>
                    <a:pt x="263703" y="405795"/>
                  </a:lnTo>
                  <a:lnTo>
                    <a:pt x="308856" y="390326"/>
                  </a:lnTo>
                  <a:lnTo>
                    <a:pt x="348686" y="366053"/>
                  </a:lnTo>
                  <a:lnTo>
                    <a:pt x="381906" y="334210"/>
                  </a:lnTo>
                  <a:lnTo>
                    <a:pt x="407228" y="296033"/>
                  </a:lnTo>
                  <a:lnTo>
                    <a:pt x="423366" y="252756"/>
                  </a:lnTo>
                  <a:lnTo>
                    <a:pt x="429031" y="205612"/>
                  </a:lnTo>
                  <a:lnTo>
                    <a:pt x="423366" y="158469"/>
                  </a:lnTo>
                  <a:lnTo>
                    <a:pt x="407228" y="115192"/>
                  </a:lnTo>
                  <a:lnTo>
                    <a:pt x="381906" y="77015"/>
                  </a:lnTo>
                  <a:lnTo>
                    <a:pt x="348686" y="45172"/>
                  </a:lnTo>
                  <a:lnTo>
                    <a:pt x="308856" y="20899"/>
                  </a:lnTo>
                  <a:lnTo>
                    <a:pt x="263703" y="5430"/>
                  </a:lnTo>
                  <a:lnTo>
                    <a:pt x="214515" y="0"/>
                  </a:lnTo>
                  <a:close/>
                </a:path>
              </a:pathLst>
            </a:custGeom>
            <a:solidFill>
              <a:srgbClr val="DDE4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1401954" y="7589417"/>
              <a:ext cx="988060" cy="462915"/>
            </a:xfrm>
            <a:custGeom>
              <a:avLst/>
              <a:gdLst/>
              <a:ahLst/>
              <a:cxnLst/>
              <a:rect l="l" t="t" r="r" b="b"/>
              <a:pathLst>
                <a:path w="988059" h="462915">
                  <a:moveTo>
                    <a:pt x="987907" y="0"/>
                  </a:moveTo>
                  <a:lnTo>
                    <a:pt x="0" y="0"/>
                  </a:lnTo>
                  <a:lnTo>
                    <a:pt x="2550" y="47302"/>
                  </a:lnTo>
                  <a:lnTo>
                    <a:pt x="10035" y="93238"/>
                  </a:lnTo>
                  <a:lnTo>
                    <a:pt x="22207" y="137575"/>
                  </a:lnTo>
                  <a:lnTo>
                    <a:pt x="38818" y="180080"/>
                  </a:lnTo>
                  <a:lnTo>
                    <a:pt x="59618" y="220521"/>
                  </a:lnTo>
                  <a:lnTo>
                    <a:pt x="84361" y="258666"/>
                  </a:lnTo>
                  <a:lnTo>
                    <a:pt x="112797" y="294281"/>
                  </a:lnTo>
                  <a:lnTo>
                    <a:pt x="144678" y="327134"/>
                  </a:lnTo>
                  <a:lnTo>
                    <a:pt x="179756" y="356993"/>
                  </a:lnTo>
                  <a:lnTo>
                    <a:pt x="217782" y="383625"/>
                  </a:lnTo>
                  <a:lnTo>
                    <a:pt x="258509" y="406798"/>
                  </a:lnTo>
                  <a:lnTo>
                    <a:pt x="301687" y="426280"/>
                  </a:lnTo>
                  <a:lnTo>
                    <a:pt x="347069" y="441836"/>
                  </a:lnTo>
                  <a:lnTo>
                    <a:pt x="394406" y="453236"/>
                  </a:lnTo>
                  <a:lnTo>
                    <a:pt x="443451" y="460247"/>
                  </a:lnTo>
                  <a:lnTo>
                    <a:pt x="493953" y="462635"/>
                  </a:lnTo>
                  <a:lnTo>
                    <a:pt x="544456" y="460247"/>
                  </a:lnTo>
                  <a:lnTo>
                    <a:pt x="593500" y="453236"/>
                  </a:lnTo>
                  <a:lnTo>
                    <a:pt x="640837" y="441836"/>
                  </a:lnTo>
                  <a:lnTo>
                    <a:pt x="686219" y="426280"/>
                  </a:lnTo>
                  <a:lnTo>
                    <a:pt x="729398" y="406798"/>
                  </a:lnTo>
                  <a:lnTo>
                    <a:pt x="770124" y="383625"/>
                  </a:lnTo>
                  <a:lnTo>
                    <a:pt x="808151" y="356993"/>
                  </a:lnTo>
                  <a:lnTo>
                    <a:pt x="843229" y="327134"/>
                  </a:lnTo>
                  <a:lnTo>
                    <a:pt x="875110" y="294281"/>
                  </a:lnTo>
                  <a:lnTo>
                    <a:pt x="903546" y="258666"/>
                  </a:lnTo>
                  <a:lnTo>
                    <a:pt x="928288" y="220521"/>
                  </a:lnTo>
                  <a:lnTo>
                    <a:pt x="949089" y="180080"/>
                  </a:lnTo>
                  <a:lnTo>
                    <a:pt x="965699" y="137575"/>
                  </a:lnTo>
                  <a:lnTo>
                    <a:pt x="977871" y="93238"/>
                  </a:lnTo>
                  <a:lnTo>
                    <a:pt x="985357" y="47302"/>
                  </a:lnTo>
                  <a:lnTo>
                    <a:pt x="987907" y="0"/>
                  </a:lnTo>
                  <a:close/>
                </a:path>
              </a:pathLst>
            </a:custGeom>
            <a:solidFill>
              <a:srgbClr val="0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1290378" y="8054761"/>
              <a:ext cx="1714500" cy="1688464"/>
            </a:xfrm>
            <a:custGeom>
              <a:avLst/>
              <a:gdLst/>
              <a:ahLst/>
              <a:cxnLst/>
              <a:rect l="l" t="t" r="r" b="b"/>
              <a:pathLst>
                <a:path w="1714500" h="1688465">
                  <a:moveTo>
                    <a:pt x="618629" y="0"/>
                  </a:moveTo>
                  <a:lnTo>
                    <a:pt x="566044" y="1176"/>
                  </a:lnTo>
                  <a:lnTo>
                    <a:pt x="514092" y="4670"/>
                  </a:lnTo>
                  <a:lnTo>
                    <a:pt x="462826" y="10430"/>
                  </a:lnTo>
                  <a:lnTo>
                    <a:pt x="412302" y="18404"/>
                  </a:lnTo>
                  <a:lnTo>
                    <a:pt x="362575" y="28538"/>
                  </a:lnTo>
                  <a:lnTo>
                    <a:pt x="313699" y="40781"/>
                  </a:lnTo>
                  <a:lnTo>
                    <a:pt x="265729" y="55080"/>
                  </a:lnTo>
                  <a:lnTo>
                    <a:pt x="218720" y="71383"/>
                  </a:lnTo>
                  <a:lnTo>
                    <a:pt x="172726" y="89638"/>
                  </a:lnTo>
                  <a:lnTo>
                    <a:pt x="127802" y="109792"/>
                  </a:lnTo>
                  <a:lnTo>
                    <a:pt x="84004" y="131793"/>
                  </a:lnTo>
                  <a:lnTo>
                    <a:pt x="41384" y="155589"/>
                  </a:lnTo>
                  <a:lnTo>
                    <a:pt x="0" y="181127"/>
                  </a:lnTo>
                  <a:lnTo>
                    <a:pt x="1510588" y="1688211"/>
                  </a:lnTo>
                  <a:lnTo>
                    <a:pt x="1538628" y="1649925"/>
                  </a:lnTo>
                  <a:lnTo>
                    <a:pt x="1564925" y="1610428"/>
                  </a:lnTo>
                  <a:lnTo>
                    <a:pt x="1589426" y="1569770"/>
                  </a:lnTo>
                  <a:lnTo>
                    <a:pt x="1612077" y="1528001"/>
                  </a:lnTo>
                  <a:lnTo>
                    <a:pt x="1632825" y="1485174"/>
                  </a:lnTo>
                  <a:lnTo>
                    <a:pt x="1651616" y="1441339"/>
                  </a:lnTo>
                  <a:lnTo>
                    <a:pt x="1668397" y="1396549"/>
                  </a:lnTo>
                  <a:lnTo>
                    <a:pt x="1683114" y="1350853"/>
                  </a:lnTo>
                  <a:lnTo>
                    <a:pt x="1695713" y="1304303"/>
                  </a:lnTo>
                  <a:lnTo>
                    <a:pt x="1706142" y="1256951"/>
                  </a:lnTo>
                  <a:lnTo>
                    <a:pt x="1714421" y="1208847"/>
                  </a:lnTo>
                  <a:lnTo>
                    <a:pt x="1714421" y="913668"/>
                  </a:lnTo>
                  <a:lnTo>
                    <a:pt x="1708189" y="874922"/>
                  </a:lnTo>
                  <a:lnTo>
                    <a:pt x="1698877" y="830057"/>
                  </a:lnTo>
                  <a:lnTo>
                    <a:pt x="1687618" y="785893"/>
                  </a:lnTo>
                  <a:lnTo>
                    <a:pt x="1674457" y="742474"/>
                  </a:lnTo>
                  <a:lnTo>
                    <a:pt x="1659441" y="699842"/>
                  </a:lnTo>
                  <a:lnTo>
                    <a:pt x="1642613" y="658042"/>
                  </a:lnTo>
                  <a:lnTo>
                    <a:pt x="1624019" y="617116"/>
                  </a:lnTo>
                  <a:lnTo>
                    <a:pt x="1603703" y="577107"/>
                  </a:lnTo>
                  <a:lnTo>
                    <a:pt x="1581711" y="538058"/>
                  </a:lnTo>
                  <a:lnTo>
                    <a:pt x="1558087" y="500012"/>
                  </a:lnTo>
                  <a:lnTo>
                    <a:pt x="1532877" y="463013"/>
                  </a:lnTo>
                  <a:lnTo>
                    <a:pt x="1506126" y="427103"/>
                  </a:lnTo>
                  <a:lnTo>
                    <a:pt x="1477878" y="392326"/>
                  </a:lnTo>
                  <a:lnTo>
                    <a:pt x="1448179" y="358725"/>
                  </a:lnTo>
                  <a:lnTo>
                    <a:pt x="1417073" y="326343"/>
                  </a:lnTo>
                  <a:lnTo>
                    <a:pt x="1384605" y="295223"/>
                  </a:lnTo>
                  <a:lnTo>
                    <a:pt x="1350821" y="265408"/>
                  </a:lnTo>
                  <a:lnTo>
                    <a:pt x="1315765" y="236941"/>
                  </a:lnTo>
                  <a:lnTo>
                    <a:pt x="1279483" y="209865"/>
                  </a:lnTo>
                  <a:lnTo>
                    <a:pt x="1242019" y="184224"/>
                  </a:lnTo>
                  <a:lnTo>
                    <a:pt x="1203418" y="160060"/>
                  </a:lnTo>
                  <a:lnTo>
                    <a:pt x="1163725" y="137417"/>
                  </a:lnTo>
                  <a:lnTo>
                    <a:pt x="1122986" y="116338"/>
                  </a:lnTo>
                  <a:lnTo>
                    <a:pt x="1081245" y="96865"/>
                  </a:lnTo>
                  <a:lnTo>
                    <a:pt x="1038547" y="79043"/>
                  </a:lnTo>
                  <a:lnTo>
                    <a:pt x="994937" y="62913"/>
                  </a:lnTo>
                  <a:lnTo>
                    <a:pt x="950460" y="48520"/>
                  </a:lnTo>
                  <a:lnTo>
                    <a:pt x="905162" y="35906"/>
                  </a:lnTo>
                  <a:lnTo>
                    <a:pt x="859086" y="25114"/>
                  </a:lnTo>
                  <a:lnTo>
                    <a:pt x="812279" y="16188"/>
                  </a:lnTo>
                  <a:lnTo>
                    <a:pt x="764784" y="9170"/>
                  </a:lnTo>
                  <a:lnTo>
                    <a:pt x="716648" y="4104"/>
                  </a:lnTo>
                  <a:lnTo>
                    <a:pt x="667915" y="1033"/>
                  </a:lnTo>
                  <a:lnTo>
                    <a:pt x="618629" y="0"/>
                  </a:lnTo>
                  <a:close/>
                </a:path>
              </a:pathLst>
            </a:custGeom>
            <a:solidFill>
              <a:srgbClr val="ABC9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1855029" y="6188631"/>
            <a:ext cx="2012314" cy="7651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495"/>
              </a:lnSpc>
              <a:spcBef>
                <a:spcPts val="110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Zero</a:t>
            </a:r>
            <a:r>
              <a:rPr sz="1250" spc="-3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Total</a:t>
            </a:r>
            <a:r>
              <a:rPr sz="1250" spc="-3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25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Pluz</a:t>
            </a:r>
            <a:endParaRPr sz="1250">
              <a:latin typeface="Zurich Sans Medium"/>
              <a:cs typeface="Zurich Sans Medium"/>
            </a:endParaRPr>
          </a:p>
          <a:p>
            <a:pPr marL="12700" marR="5080">
              <a:lnSpc>
                <a:spcPts val="1440"/>
              </a:lnSpc>
              <a:spcBef>
                <a:spcPts val="45"/>
              </a:spcBef>
            </a:pP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Exenta</a:t>
            </a:r>
            <a:r>
              <a:rPr sz="1200" spc="-3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del</a:t>
            </a:r>
            <a:r>
              <a:rPr sz="1200" spc="-3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deducible</a:t>
            </a:r>
            <a:r>
              <a:rPr sz="1200" spc="-3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en</a:t>
            </a:r>
            <a:r>
              <a:rPr sz="1200" spc="-3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caso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robo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o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pérdida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total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25" dirty="0">
                <a:solidFill>
                  <a:srgbClr val="00205C"/>
                </a:solidFill>
                <a:latin typeface="Zurich Sans Light"/>
                <a:cs typeface="Zurich Sans Light"/>
              </a:rPr>
              <a:t>por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daños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materiales.</a:t>
            </a:r>
            <a:endParaRPr sz="1200">
              <a:latin typeface="Zurich Sans Light"/>
              <a:cs typeface="Zurich Sans Light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576963" y="6188631"/>
            <a:ext cx="2766695" cy="9480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495"/>
              </a:lnSpc>
              <a:spcBef>
                <a:spcPts val="110"/>
              </a:spcBef>
            </a:pPr>
            <a:r>
              <a:rPr sz="1250" dirty="0">
                <a:solidFill>
                  <a:srgbClr val="00205C"/>
                </a:solidFill>
                <a:latin typeface="Zurich Sans Medium"/>
                <a:cs typeface="Zurich Sans Medium"/>
              </a:rPr>
              <a:t>Pérdida de objetos </a:t>
            </a:r>
            <a:r>
              <a:rPr sz="125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personales</a:t>
            </a:r>
            <a:endParaRPr sz="1250">
              <a:latin typeface="Zurich Sans Medium"/>
              <a:cs typeface="Zurich Sans Medium"/>
            </a:endParaRPr>
          </a:p>
          <a:p>
            <a:pPr marL="12700" marR="5080">
              <a:lnSpc>
                <a:spcPts val="1440"/>
              </a:lnSpc>
              <a:spcBef>
                <a:spcPts val="45"/>
              </a:spcBef>
            </a:pP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En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caso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robo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total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del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vehículo,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amparamos</a:t>
            </a:r>
            <a:r>
              <a:rPr sz="1200" spc="-2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la</a:t>
            </a:r>
            <a:r>
              <a:rPr sz="1200" spc="-2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pérdida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</a:t>
            </a:r>
            <a:r>
              <a:rPr sz="1200" spc="-2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gadgets,</a:t>
            </a:r>
            <a:r>
              <a:rPr sz="1200" spc="-2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bolso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o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equipajes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y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sus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 contenidos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y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la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última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compra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dirty="0">
                <a:solidFill>
                  <a:srgbClr val="00205C"/>
                </a:solidFill>
                <a:latin typeface="Zurich Sans Light"/>
                <a:cs typeface="Zurich Sans Light"/>
              </a:rPr>
              <a:t>de</a:t>
            </a:r>
            <a:r>
              <a:rPr sz="1200" spc="-15" dirty="0">
                <a:solidFill>
                  <a:srgbClr val="00205C"/>
                </a:solidFill>
                <a:latin typeface="Zurich Sans Light"/>
                <a:cs typeface="Zurich Sans Light"/>
              </a:rPr>
              <a:t> </a:t>
            </a:r>
            <a:r>
              <a:rPr sz="1200" spc="-10" dirty="0">
                <a:solidFill>
                  <a:srgbClr val="00205C"/>
                </a:solidFill>
                <a:latin typeface="Zurich Sans Light"/>
                <a:cs typeface="Zurich Sans Light"/>
              </a:rPr>
              <a:t>electrodomésticos.</a:t>
            </a:r>
            <a:endParaRPr sz="1200">
              <a:latin typeface="Zurich Sans Light"/>
              <a:cs typeface="Zurich San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0"/>
            <a:ext cx="13017500" cy="10676074"/>
            <a:chOff x="-12700" y="0"/>
            <a:chExt cx="13017500" cy="1067607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49800" y="0"/>
              <a:ext cx="8255000" cy="80390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 rot="5400000">
              <a:off x="-465773" y="469402"/>
              <a:ext cx="10659745" cy="9753600"/>
            </a:xfrm>
            <a:custGeom>
              <a:avLst/>
              <a:gdLst/>
              <a:ahLst/>
              <a:cxnLst/>
              <a:rect l="l" t="t" r="r" b="b"/>
              <a:pathLst>
                <a:path w="10659745" h="9753600">
                  <a:moveTo>
                    <a:pt x="10659529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10659529" y="9753600"/>
                  </a:lnTo>
                  <a:lnTo>
                    <a:pt x="10659529" y="0"/>
                  </a:lnTo>
                  <a:close/>
                </a:path>
              </a:pathLst>
            </a:custGeom>
            <a:gradFill>
              <a:gsLst>
                <a:gs pos="2000">
                  <a:schemeClr val="accent1">
                    <a:lumMod val="5000"/>
                    <a:lumOff val="95000"/>
                    <a:alpha val="0"/>
                  </a:schemeClr>
                </a:gs>
                <a:gs pos="42000">
                  <a:schemeClr val="bg1">
                    <a:lumMod val="85000"/>
                  </a:schemeClr>
                </a:gs>
                <a:gs pos="89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</a:gra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32144" y="1644647"/>
            <a:ext cx="589597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Ahorra</a:t>
            </a:r>
            <a:r>
              <a:rPr sz="2500" spc="-3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hasta</a:t>
            </a:r>
            <a:r>
              <a:rPr sz="25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spc="-600" dirty="0">
                <a:solidFill>
                  <a:srgbClr val="00205C"/>
                </a:solidFill>
                <a:latin typeface="Zurich Sans Medium"/>
                <a:cs typeface="Zurich Sans Medium"/>
              </a:rPr>
              <a:t>1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 hora</a:t>
            </a:r>
            <a:r>
              <a:rPr sz="25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25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tiempo</a:t>
            </a:r>
            <a:r>
              <a:rPr sz="25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25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espera,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en</a:t>
            </a:r>
            <a:r>
              <a:rPr sz="25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caso</a:t>
            </a:r>
            <a:r>
              <a:rPr sz="250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250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dirty="0">
                <a:solidFill>
                  <a:srgbClr val="00205C"/>
                </a:solidFill>
                <a:latin typeface="Zurich Sans Medium"/>
                <a:cs typeface="Zurich Sans Medium"/>
              </a:rPr>
              <a:t>que</a:t>
            </a:r>
            <a:r>
              <a:rPr sz="2500" spc="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2500" b="1" dirty="0">
                <a:solidFill>
                  <a:srgbClr val="00205C"/>
                </a:solidFill>
                <a:latin typeface="Zurich Sans"/>
                <a:cs typeface="Zurich Sans"/>
              </a:rPr>
              <a:t>NO</a:t>
            </a:r>
            <a:r>
              <a:rPr sz="2500" b="1" spc="5" dirty="0">
                <a:solidFill>
                  <a:srgbClr val="00205C"/>
                </a:solidFill>
                <a:latin typeface="Zurich Sans"/>
                <a:cs typeface="Zurich Sans"/>
              </a:rPr>
              <a:t> </a:t>
            </a:r>
            <a:r>
              <a:rPr sz="2500" b="1" spc="-10" dirty="0">
                <a:solidFill>
                  <a:srgbClr val="00205C"/>
                </a:solidFill>
                <a:latin typeface="Zurich Sans"/>
                <a:cs typeface="Zurich Sans"/>
              </a:rPr>
              <a:t>EXISTAN</a:t>
            </a:r>
            <a:r>
              <a:rPr sz="2500" b="1" spc="-10" dirty="0">
                <a:solidFill>
                  <a:srgbClr val="00205C"/>
                </a:solidFill>
                <a:latin typeface="Arial"/>
                <a:cs typeface="Arial"/>
              </a:rPr>
              <a:t>:</a:t>
            </a:r>
            <a:endParaRPr sz="25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356602"/>
            <a:ext cx="13004800" cy="4397375"/>
            <a:chOff x="0" y="5356602"/>
            <a:chExt cx="13004800" cy="4397375"/>
          </a:xfrm>
        </p:grpSpPr>
        <p:sp>
          <p:nvSpPr>
            <p:cNvPr id="7" name="object 7"/>
            <p:cNvSpPr/>
            <p:nvPr/>
          </p:nvSpPr>
          <p:spPr>
            <a:xfrm>
              <a:off x="10861712" y="7427249"/>
              <a:ext cx="607060" cy="607060"/>
            </a:xfrm>
            <a:custGeom>
              <a:avLst/>
              <a:gdLst/>
              <a:ahLst/>
              <a:cxnLst/>
              <a:rect l="l" t="t" r="r" b="b"/>
              <a:pathLst>
                <a:path w="607059" h="607059">
                  <a:moveTo>
                    <a:pt x="303364" y="0"/>
                  </a:moveTo>
                  <a:lnTo>
                    <a:pt x="254158" y="3970"/>
                  </a:lnTo>
                  <a:lnTo>
                    <a:pt x="207480" y="15466"/>
                  </a:lnTo>
                  <a:lnTo>
                    <a:pt x="163953" y="33862"/>
                  </a:lnTo>
                  <a:lnTo>
                    <a:pt x="124203" y="58534"/>
                  </a:lnTo>
                  <a:lnTo>
                    <a:pt x="88855" y="88857"/>
                  </a:lnTo>
                  <a:lnTo>
                    <a:pt x="58533" y="124206"/>
                  </a:lnTo>
                  <a:lnTo>
                    <a:pt x="33862" y="163958"/>
                  </a:lnTo>
                  <a:lnTo>
                    <a:pt x="15466" y="207486"/>
                  </a:lnTo>
                  <a:lnTo>
                    <a:pt x="3970" y="254168"/>
                  </a:lnTo>
                  <a:lnTo>
                    <a:pt x="0" y="303377"/>
                  </a:lnTo>
                  <a:lnTo>
                    <a:pt x="3970" y="352587"/>
                  </a:lnTo>
                  <a:lnTo>
                    <a:pt x="15466" y="399268"/>
                  </a:lnTo>
                  <a:lnTo>
                    <a:pt x="33862" y="442797"/>
                  </a:lnTo>
                  <a:lnTo>
                    <a:pt x="58533" y="482548"/>
                  </a:lnTo>
                  <a:lnTo>
                    <a:pt x="88855" y="517898"/>
                  </a:lnTo>
                  <a:lnTo>
                    <a:pt x="124203" y="548221"/>
                  </a:lnTo>
                  <a:lnTo>
                    <a:pt x="163953" y="572892"/>
                  </a:lnTo>
                  <a:lnTo>
                    <a:pt x="207480" y="591288"/>
                  </a:lnTo>
                  <a:lnTo>
                    <a:pt x="254158" y="602784"/>
                  </a:lnTo>
                  <a:lnTo>
                    <a:pt x="303364" y="606755"/>
                  </a:lnTo>
                  <a:lnTo>
                    <a:pt x="352574" y="602784"/>
                  </a:lnTo>
                  <a:lnTo>
                    <a:pt x="399255" y="591288"/>
                  </a:lnTo>
                  <a:lnTo>
                    <a:pt x="442784" y="572892"/>
                  </a:lnTo>
                  <a:lnTo>
                    <a:pt x="482535" y="548221"/>
                  </a:lnTo>
                  <a:lnTo>
                    <a:pt x="517885" y="517898"/>
                  </a:lnTo>
                  <a:lnTo>
                    <a:pt x="548208" y="482548"/>
                  </a:lnTo>
                  <a:lnTo>
                    <a:pt x="572880" y="442797"/>
                  </a:lnTo>
                  <a:lnTo>
                    <a:pt x="591276" y="399268"/>
                  </a:lnTo>
                  <a:lnTo>
                    <a:pt x="602771" y="352587"/>
                  </a:lnTo>
                  <a:lnTo>
                    <a:pt x="606742" y="303377"/>
                  </a:lnTo>
                  <a:lnTo>
                    <a:pt x="602771" y="254168"/>
                  </a:lnTo>
                  <a:lnTo>
                    <a:pt x="591276" y="207486"/>
                  </a:lnTo>
                  <a:lnTo>
                    <a:pt x="572880" y="163958"/>
                  </a:lnTo>
                  <a:lnTo>
                    <a:pt x="548208" y="124206"/>
                  </a:lnTo>
                  <a:lnTo>
                    <a:pt x="517885" y="88857"/>
                  </a:lnTo>
                  <a:lnTo>
                    <a:pt x="482535" y="58534"/>
                  </a:lnTo>
                  <a:lnTo>
                    <a:pt x="442784" y="33862"/>
                  </a:lnTo>
                  <a:lnTo>
                    <a:pt x="399255" y="15466"/>
                  </a:lnTo>
                  <a:lnTo>
                    <a:pt x="352574" y="3970"/>
                  </a:lnTo>
                  <a:lnTo>
                    <a:pt x="303364" y="0"/>
                  </a:lnTo>
                  <a:close/>
                </a:path>
              </a:pathLst>
            </a:custGeom>
            <a:solidFill>
              <a:srgbClr val="709E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527496" y="5627970"/>
              <a:ext cx="1464310" cy="1464310"/>
            </a:xfrm>
            <a:custGeom>
              <a:avLst/>
              <a:gdLst/>
              <a:ahLst/>
              <a:cxnLst/>
              <a:rect l="l" t="t" r="r" b="b"/>
              <a:pathLst>
                <a:path w="1464309" h="1464309">
                  <a:moveTo>
                    <a:pt x="732142" y="0"/>
                  </a:moveTo>
                  <a:lnTo>
                    <a:pt x="684003" y="1557"/>
                  </a:lnTo>
                  <a:lnTo>
                    <a:pt x="636695" y="6164"/>
                  </a:lnTo>
                  <a:lnTo>
                    <a:pt x="590316" y="13726"/>
                  </a:lnTo>
                  <a:lnTo>
                    <a:pt x="544961" y="24144"/>
                  </a:lnTo>
                  <a:lnTo>
                    <a:pt x="500727" y="37324"/>
                  </a:lnTo>
                  <a:lnTo>
                    <a:pt x="457710" y="53168"/>
                  </a:lnTo>
                  <a:lnTo>
                    <a:pt x="416007" y="71580"/>
                  </a:lnTo>
                  <a:lnTo>
                    <a:pt x="375714" y="92463"/>
                  </a:lnTo>
                  <a:lnTo>
                    <a:pt x="336929" y="115722"/>
                  </a:lnTo>
                  <a:lnTo>
                    <a:pt x="299746" y="141258"/>
                  </a:lnTo>
                  <a:lnTo>
                    <a:pt x="264263" y="168977"/>
                  </a:lnTo>
                  <a:lnTo>
                    <a:pt x="230577" y="198782"/>
                  </a:lnTo>
                  <a:lnTo>
                    <a:pt x="198783" y="230575"/>
                  </a:lnTo>
                  <a:lnTo>
                    <a:pt x="168978" y="264261"/>
                  </a:lnTo>
                  <a:lnTo>
                    <a:pt x="141259" y="299743"/>
                  </a:lnTo>
                  <a:lnTo>
                    <a:pt x="115722" y="336925"/>
                  </a:lnTo>
                  <a:lnTo>
                    <a:pt x="92464" y="375710"/>
                  </a:lnTo>
                  <a:lnTo>
                    <a:pt x="71580" y="416002"/>
                  </a:lnTo>
                  <a:lnTo>
                    <a:pt x="53168" y="457704"/>
                  </a:lnTo>
                  <a:lnTo>
                    <a:pt x="37324" y="500720"/>
                  </a:lnTo>
                  <a:lnTo>
                    <a:pt x="24145" y="544953"/>
                  </a:lnTo>
                  <a:lnTo>
                    <a:pt x="13726" y="590307"/>
                  </a:lnTo>
                  <a:lnTo>
                    <a:pt x="6164" y="636685"/>
                  </a:lnTo>
                  <a:lnTo>
                    <a:pt x="1557" y="683992"/>
                  </a:lnTo>
                  <a:lnTo>
                    <a:pt x="0" y="732129"/>
                  </a:lnTo>
                  <a:lnTo>
                    <a:pt x="1557" y="780267"/>
                  </a:lnTo>
                  <a:lnTo>
                    <a:pt x="6164" y="827573"/>
                  </a:lnTo>
                  <a:lnTo>
                    <a:pt x="13726" y="873951"/>
                  </a:lnTo>
                  <a:lnTo>
                    <a:pt x="24145" y="919305"/>
                  </a:lnTo>
                  <a:lnTo>
                    <a:pt x="37324" y="963538"/>
                  </a:lnTo>
                  <a:lnTo>
                    <a:pt x="53168" y="1006554"/>
                  </a:lnTo>
                  <a:lnTo>
                    <a:pt x="71580" y="1048256"/>
                  </a:lnTo>
                  <a:lnTo>
                    <a:pt x="92464" y="1088548"/>
                  </a:lnTo>
                  <a:lnTo>
                    <a:pt x="115722" y="1127333"/>
                  </a:lnTo>
                  <a:lnTo>
                    <a:pt x="141259" y="1164515"/>
                  </a:lnTo>
                  <a:lnTo>
                    <a:pt x="168978" y="1199997"/>
                  </a:lnTo>
                  <a:lnTo>
                    <a:pt x="198783" y="1233683"/>
                  </a:lnTo>
                  <a:lnTo>
                    <a:pt x="230577" y="1265477"/>
                  </a:lnTo>
                  <a:lnTo>
                    <a:pt x="264263" y="1295281"/>
                  </a:lnTo>
                  <a:lnTo>
                    <a:pt x="299746" y="1323000"/>
                  </a:lnTo>
                  <a:lnTo>
                    <a:pt x="336929" y="1348537"/>
                  </a:lnTo>
                  <a:lnTo>
                    <a:pt x="375714" y="1371795"/>
                  </a:lnTo>
                  <a:lnTo>
                    <a:pt x="416007" y="1392678"/>
                  </a:lnTo>
                  <a:lnTo>
                    <a:pt x="457710" y="1411090"/>
                  </a:lnTo>
                  <a:lnTo>
                    <a:pt x="500727" y="1426934"/>
                  </a:lnTo>
                  <a:lnTo>
                    <a:pt x="544961" y="1440114"/>
                  </a:lnTo>
                  <a:lnTo>
                    <a:pt x="590316" y="1450532"/>
                  </a:lnTo>
                  <a:lnTo>
                    <a:pt x="636695" y="1458094"/>
                  </a:lnTo>
                  <a:lnTo>
                    <a:pt x="684003" y="1462701"/>
                  </a:lnTo>
                  <a:lnTo>
                    <a:pt x="732142" y="1464259"/>
                  </a:lnTo>
                  <a:lnTo>
                    <a:pt x="780279" y="1462701"/>
                  </a:lnTo>
                  <a:lnTo>
                    <a:pt x="827586" y="1458094"/>
                  </a:lnTo>
                  <a:lnTo>
                    <a:pt x="873964" y="1450532"/>
                  </a:lnTo>
                  <a:lnTo>
                    <a:pt x="919318" y="1440114"/>
                  </a:lnTo>
                  <a:lnTo>
                    <a:pt x="963551" y="1426934"/>
                  </a:lnTo>
                  <a:lnTo>
                    <a:pt x="1006567" y="1411090"/>
                  </a:lnTo>
                  <a:lnTo>
                    <a:pt x="1048269" y="1392678"/>
                  </a:lnTo>
                  <a:lnTo>
                    <a:pt x="1088560" y="1371795"/>
                  </a:lnTo>
                  <a:lnTo>
                    <a:pt x="1127346" y="1348537"/>
                  </a:lnTo>
                  <a:lnTo>
                    <a:pt x="1164527" y="1323000"/>
                  </a:lnTo>
                  <a:lnTo>
                    <a:pt x="1200010" y="1295281"/>
                  </a:lnTo>
                  <a:lnTo>
                    <a:pt x="1233696" y="1265477"/>
                  </a:lnTo>
                  <a:lnTo>
                    <a:pt x="1265489" y="1233683"/>
                  </a:lnTo>
                  <a:lnTo>
                    <a:pt x="1295294" y="1199997"/>
                  </a:lnTo>
                  <a:lnTo>
                    <a:pt x="1323012" y="1164515"/>
                  </a:lnTo>
                  <a:lnTo>
                    <a:pt x="1348549" y="1127333"/>
                  </a:lnTo>
                  <a:lnTo>
                    <a:pt x="1371808" y="1088548"/>
                  </a:lnTo>
                  <a:lnTo>
                    <a:pt x="1392691" y="1048256"/>
                  </a:lnTo>
                  <a:lnTo>
                    <a:pt x="1411103" y="1006554"/>
                  </a:lnTo>
                  <a:lnTo>
                    <a:pt x="1426947" y="963538"/>
                  </a:lnTo>
                  <a:lnTo>
                    <a:pt x="1440126" y="919305"/>
                  </a:lnTo>
                  <a:lnTo>
                    <a:pt x="1450545" y="873951"/>
                  </a:lnTo>
                  <a:lnTo>
                    <a:pt x="1458107" y="827573"/>
                  </a:lnTo>
                  <a:lnTo>
                    <a:pt x="1462714" y="780267"/>
                  </a:lnTo>
                  <a:lnTo>
                    <a:pt x="1464271" y="732129"/>
                  </a:lnTo>
                  <a:lnTo>
                    <a:pt x="1462714" y="683992"/>
                  </a:lnTo>
                  <a:lnTo>
                    <a:pt x="1458107" y="636685"/>
                  </a:lnTo>
                  <a:lnTo>
                    <a:pt x="1450545" y="590307"/>
                  </a:lnTo>
                  <a:lnTo>
                    <a:pt x="1440126" y="544953"/>
                  </a:lnTo>
                  <a:lnTo>
                    <a:pt x="1426947" y="500720"/>
                  </a:lnTo>
                  <a:lnTo>
                    <a:pt x="1411103" y="457704"/>
                  </a:lnTo>
                  <a:lnTo>
                    <a:pt x="1392691" y="416002"/>
                  </a:lnTo>
                  <a:lnTo>
                    <a:pt x="1371808" y="375710"/>
                  </a:lnTo>
                  <a:lnTo>
                    <a:pt x="1348549" y="336925"/>
                  </a:lnTo>
                  <a:lnTo>
                    <a:pt x="1323012" y="299743"/>
                  </a:lnTo>
                  <a:lnTo>
                    <a:pt x="1295294" y="264261"/>
                  </a:lnTo>
                  <a:lnTo>
                    <a:pt x="1265489" y="230575"/>
                  </a:lnTo>
                  <a:lnTo>
                    <a:pt x="1233696" y="198782"/>
                  </a:lnTo>
                  <a:lnTo>
                    <a:pt x="1200010" y="168977"/>
                  </a:lnTo>
                  <a:lnTo>
                    <a:pt x="1164527" y="141258"/>
                  </a:lnTo>
                  <a:lnTo>
                    <a:pt x="1127346" y="115722"/>
                  </a:lnTo>
                  <a:lnTo>
                    <a:pt x="1088560" y="92463"/>
                  </a:lnTo>
                  <a:lnTo>
                    <a:pt x="1048269" y="71580"/>
                  </a:lnTo>
                  <a:lnTo>
                    <a:pt x="1006567" y="53168"/>
                  </a:lnTo>
                  <a:lnTo>
                    <a:pt x="963551" y="37324"/>
                  </a:lnTo>
                  <a:lnTo>
                    <a:pt x="919318" y="24144"/>
                  </a:lnTo>
                  <a:lnTo>
                    <a:pt x="873964" y="13726"/>
                  </a:lnTo>
                  <a:lnTo>
                    <a:pt x="827586" y="6164"/>
                  </a:lnTo>
                  <a:lnTo>
                    <a:pt x="780279" y="1557"/>
                  </a:lnTo>
                  <a:lnTo>
                    <a:pt x="732142" y="0"/>
                  </a:lnTo>
                  <a:close/>
                </a:path>
              </a:pathLst>
            </a:custGeom>
            <a:solidFill>
              <a:srgbClr val="0020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237130" y="5356602"/>
              <a:ext cx="267335" cy="272415"/>
            </a:xfrm>
            <a:custGeom>
              <a:avLst/>
              <a:gdLst/>
              <a:ahLst/>
              <a:cxnLst/>
              <a:rect l="l" t="t" r="r" b="b"/>
              <a:pathLst>
                <a:path w="267334" h="272414">
                  <a:moveTo>
                    <a:pt x="133388" y="0"/>
                  </a:moveTo>
                  <a:lnTo>
                    <a:pt x="91230" y="6932"/>
                  </a:lnTo>
                  <a:lnTo>
                    <a:pt x="54614" y="26237"/>
                  </a:lnTo>
                  <a:lnTo>
                    <a:pt x="25738" y="55675"/>
                  </a:lnTo>
                  <a:lnTo>
                    <a:pt x="6801" y="93007"/>
                  </a:lnTo>
                  <a:lnTo>
                    <a:pt x="0" y="135991"/>
                  </a:lnTo>
                  <a:lnTo>
                    <a:pt x="6801" y="178976"/>
                  </a:lnTo>
                  <a:lnTo>
                    <a:pt x="25738" y="216307"/>
                  </a:lnTo>
                  <a:lnTo>
                    <a:pt x="54614" y="245745"/>
                  </a:lnTo>
                  <a:lnTo>
                    <a:pt x="91230" y="265050"/>
                  </a:lnTo>
                  <a:lnTo>
                    <a:pt x="133388" y="271983"/>
                  </a:lnTo>
                  <a:lnTo>
                    <a:pt x="175544" y="265050"/>
                  </a:lnTo>
                  <a:lnTo>
                    <a:pt x="212157" y="245745"/>
                  </a:lnTo>
                  <a:lnTo>
                    <a:pt x="241029" y="216307"/>
                  </a:lnTo>
                  <a:lnTo>
                    <a:pt x="259963" y="178976"/>
                  </a:lnTo>
                  <a:lnTo>
                    <a:pt x="266763" y="135991"/>
                  </a:lnTo>
                  <a:lnTo>
                    <a:pt x="259963" y="93007"/>
                  </a:lnTo>
                  <a:lnTo>
                    <a:pt x="241029" y="55675"/>
                  </a:lnTo>
                  <a:lnTo>
                    <a:pt x="212157" y="26237"/>
                  </a:lnTo>
                  <a:lnTo>
                    <a:pt x="175544" y="6932"/>
                  </a:lnTo>
                  <a:lnTo>
                    <a:pt x="133388" y="0"/>
                  </a:lnTo>
                  <a:close/>
                </a:path>
              </a:pathLst>
            </a:custGeom>
            <a:solidFill>
              <a:srgbClr val="709E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69815" y="6799189"/>
              <a:ext cx="1235075" cy="1240155"/>
            </a:xfrm>
            <a:custGeom>
              <a:avLst/>
              <a:gdLst/>
              <a:ahLst/>
              <a:cxnLst/>
              <a:rect l="l" t="t" r="r" b="b"/>
              <a:pathLst>
                <a:path w="1235075" h="1240154">
                  <a:moveTo>
                    <a:pt x="491424" y="0"/>
                  </a:moveTo>
                  <a:lnTo>
                    <a:pt x="446955" y="2498"/>
                  </a:lnTo>
                  <a:lnTo>
                    <a:pt x="402676" y="7715"/>
                  </a:lnTo>
                  <a:lnTo>
                    <a:pt x="358720" y="15652"/>
                  </a:lnTo>
                  <a:lnTo>
                    <a:pt x="315224" y="26309"/>
                  </a:lnTo>
                  <a:lnTo>
                    <a:pt x="272322" y="39687"/>
                  </a:lnTo>
                  <a:lnTo>
                    <a:pt x="230150" y="55787"/>
                  </a:lnTo>
                  <a:lnTo>
                    <a:pt x="188842" y="74608"/>
                  </a:lnTo>
                  <a:lnTo>
                    <a:pt x="148534" y="96153"/>
                  </a:lnTo>
                  <a:lnTo>
                    <a:pt x="109360" y="120421"/>
                  </a:lnTo>
                  <a:lnTo>
                    <a:pt x="71457" y="147413"/>
                  </a:lnTo>
                  <a:lnTo>
                    <a:pt x="34958" y="177130"/>
                  </a:lnTo>
                  <a:lnTo>
                    <a:pt x="0" y="209572"/>
                  </a:lnTo>
                  <a:lnTo>
                    <a:pt x="1020203" y="1239910"/>
                  </a:lnTo>
                  <a:lnTo>
                    <a:pt x="1052990" y="1205275"/>
                  </a:lnTo>
                  <a:lnTo>
                    <a:pt x="1083068" y="1169072"/>
                  </a:lnTo>
                  <a:lnTo>
                    <a:pt x="1110434" y="1131438"/>
                  </a:lnTo>
                  <a:lnTo>
                    <a:pt x="1135088" y="1092507"/>
                  </a:lnTo>
                  <a:lnTo>
                    <a:pt x="1157031" y="1052414"/>
                  </a:lnTo>
                  <a:lnTo>
                    <a:pt x="1176260" y="1011294"/>
                  </a:lnTo>
                  <a:lnTo>
                    <a:pt x="1192776" y="969283"/>
                  </a:lnTo>
                  <a:lnTo>
                    <a:pt x="1206578" y="926516"/>
                  </a:lnTo>
                  <a:lnTo>
                    <a:pt x="1217664" y="883127"/>
                  </a:lnTo>
                  <a:lnTo>
                    <a:pt x="1226035" y="839251"/>
                  </a:lnTo>
                  <a:lnTo>
                    <a:pt x="1231690" y="795025"/>
                  </a:lnTo>
                  <a:lnTo>
                    <a:pt x="1234628" y="750583"/>
                  </a:lnTo>
                  <a:lnTo>
                    <a:pt x="1234848" y="706059"/>
                  </a:lnTo>
                  <a:lnTo>
                    <a:pt x="1232350" y="661590"/>
                  </a:lnTo>
                  <a:lnTo>
                    <a:pt x="1227133" y="617310"/>
                  </a:lnTo>
                  <a:lnTo>
                    <a:pt x="1219196" y="573354"/>
                  </a:lnTo>
                  <a:lnTo>
                    <a:pt x="1208539" y="529858"/>
                  </a:lnTo>
                  <a:lnTo>
                    <a:pt x="1195161" y="486956"/>
                  </a:lnTo>
                  <a:lnTo>
                    <a:pt x="1179061" y="444784"/>
                  </a:lnTo>
                  <a:lnTo>
                    <a:pt x="1160239" y="403477"/>
                  </a:lnTo>
                  <a:lnTo>
                    <a:pt x="1138694" y="363169"/>
                  </a:lnTo>
                  <a:lnTo>
                    <a:pt x="1114426" y="323997"/>
                  </a:lnTo>
                  <a:lnTo>
                    <a:pt x="1087432" y="286094"/>
                  </a:lnTo>
                  <a:lnTo>
                    <a:pt x="1057714" y="249597"/>
                  </a:lnTo>
                  <a:lnTo>
                    <a:pt x="1025271" y="214639"/>
                  </a:lnTo>
                  <a:lnTo>
                    <a:pt x="990635" y="181852"/>
                  </a:lnTo>
                  <a:lnTo>
                    <a:pt x="954433" y="151775"/>
                  </a:lnTo>
                  <a:lnTo>
                    <a:pt x="916799" y="124409"/>
                  </a:lnTo>
                  <a:lnTo>
                    <a:pt x="877868" y="99755"/>
                  </a:lnTo>
                  <a:lnTo>
                    <a:pt x="837775" y="77813"/>
                  </a:lnTo>
                  <a:lnTo>
                    <a:pt x="796656" y="58584"/>
                  </a:lnTo>
                  <a:lnTo>
                    <a:pt x="754645" y="42069"/>
                  </a:lnTo>
                  <a:lnTo>
                    <a:pt x="711878" y="28268"/>
                  </a:lnTo>
                  <a:lnTo>
                    <a:pt x="668490" y="17182"/>
                  </a:lnTo>
                  <a:lnTo>
                    <a:pt x="624615" y="8811"/>
                  </a:lnTo>
                  <a:lnTo>
                    <a:pt x="580389" y="3157"/>
                  </a:lnTo>
                  <a:lnTo>
                    <a:pt x="535947" y="219"/>
                  </a:lnTo>
                  <a:lnTo>
                    <a:pt x="491424" y="0"/>
                  </a:lnTo>
                  <a:close/>
                </a:path>
              </a:pathLst>
            </a:custGeom>
            <a:solidFill>
              <a:srgbClr val="009E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07127" y="6357948"/>
              <a:ext cx="1027430" cy="513715"/>
            </a:xfrm>
            <a:custGeom>
              <a:avLst/>
              <a:gdLst/>
              <a:ahLst/>
              <a:cxnLst/>
              <a:rect l="l" t="t" r="r" b="b"/>
              <a:pathLst>
                <a:path w="1027429" h="513715">
                  <a:moveTo>
                    <a:pt x="1027125" y="0"/>
                  </a:moveTo>
                  <a:lnTo>
                    <a:pt x="0" y="0"/>
                  </a:lnTo>
                  <a:lnTo>
                    <a:pt x="2098" y="46744"/>
                  </a:lnTo>
                  <a:lnTo>
                    <a:pt x="8274" y="92312"/>
                  </a:lnTo>
                  <a:lnTo>
                    <a:pt x="18345" y="136524"/>
                  </a:lnTo>
                  <a:lnTo>
                    <a:pt x="32130" y="179197"/>
                  </a:lnTo>
                  <a:lnTo>
                    <a:pt x="49447" y="220150"/>
                  </a:lnTo>
                  <a:lnTo>
                    <a:pt x="70117" y="259203"/>
                  </a:lnTo>
                  <a:lnTo>
                    <a:pt x="93956" y="296173"/>
                  </a:lnTo>
                  <a:lnTo>
                    <a:pt x="120784" y="330880"/>
                  </a:lnTo>
                  <a:lnTo>
                    <a:pt x="150420" y="363142"/>
                  </a:lnTo>
                  <a:lnTo>
                    <a:pt x="182682" y="392777"/>
                  </a:lnTo>
                  <a:lnTo>
                    <a:pt x="217389" y="419606"/>
                  </a:lnTo>
                  <a:lnTo>
                    <a:pt x="254359" y="443445"/>
                  </a:lnTo>
                  <a:lnTo>
                    <a:pt x="293411" y="464114"/>
                  </a:lnTo>
                  <a:lnTo>
                    <a:pt x="334365" y="481432"/>
                  </a:lnTo>
                  <a:lnTo>
                    <a:pt x="377038" y="495217"/>
                  </a:lnTo>
                  <a:lnTo>
                    <a:pt x="421250" y="505288"/>
                  </a:lnTo>
                  <a:lnTo>
                    <a:pt x="466818" y="511463"/>
                  </a:lnTo>
                  <a:lnTo>
                    <a:pt x="513562" y="513562"/>
                  </a:lnTo>
                  <a:lnTo>
                    <a:pt x="560306" y="511463"/>
                  </a:lnTo>
                  <a:lnTo>
                    <a:pt x="605875" y="505288"/>
                  </a:lnTo>
                  <a:lnTo>
                    <a:pt x="650086" y="495217"/>
                  </a:lnTo>
                  <a:lnTo>
                    <a:pt x="692759" y="481432"/>
                  </a:lnTo>
                  <a:lnTo>
                    <a:pt x="733713" y="464114"/>
                  </a:lnTo>
                  <a:lnTo>
                    <a:pt x="772765" y="443445"/>
                  </a:lnTo>
                  <a:lnTo>
                    <a:pt x="809736" y="419606"/>
                  </a:lnTo>
                  <a:lnTo>
                    <a:pt x="844442" y="392777"/>
                  </a:lnTo>
                  <a:lnTo>
                    <a:pt x="876704" y="363142"/>
                  </a:lnTo>
                  <a:lnTo>
                    <a:pt x="906340" y="330880"/>
                  </a:lnTo>
                  <a:lnTo>
                    <a:pt x="933168" y="296173"/>
                  </a:lnTo>
                  <a:lnTo>
                    <a:pt x="957008" y="259203"/>
                  </a:lnTo>
                  <a:lnTo>
                    <a:pt x="977677" y="220150"/>
                  </a:lnTo>
                  <a:lnTo>
                    <a:pt x="994995" y="179197"/>
                  </a:lnTo>
                  <a:lnTo>
                    <a:pt x="1008779" y="136524"/>
                  </a:lnTo>
                  <a:lnTo>
                    <a:pt x="1018850" y="92312"/>
                  </a:lnTo>
                  <a:lnTo>
                    <a:pt x="1025026" y="46744"/>
                  </a:lnTo>
                  <a:lnTo>
                    <a:pt x="1027125" y="0"/>
                  </a:lnTo>
                  <a:close/>
                </a:path>
              </a:pathLst>
            </a:custGeom>
            <a:solidFill>
              <a:srgbClr val="0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039100"/>
              <a:ext cx="13004800" cy="1714500"/>
            </a:xfrm>
            <a:custGeom>
              <a:avLst/>
              <a:gdLst/>
              <a:ahLst/>
              <a:cxnLst/>
              <a:rect l="l" t="t" r="r" b="b"/>
              <a:pathLst>
                <a:path w="13004800" h="1714500">
                  <a:moveTo>
                    <a:pt x="13004800" y="0"/>
                  </a:moveTo>
                  <a:lnTo>
                    <a:pt x="0" y="0"/>
                  </a:lnTo>
                  <a:lnTo>
                    <a:pt x="0" y="1714500"/>
                  </a:lnTo>
                  <a:lnTo>
                    <a:pt x="13004800" y="1714500"/>
                  </a:lnTo>
                  <a:lnTo>
                    <a:pt x="13004800" y="0"/>
                  </a:lnTo>
                  <a:close/>
                </a:path>
              </a:pathLst>
            </a:custGeom>
            <a:solidFill>
              <a:srgbClr val="0047BA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63087" y="8556472"/>
              <a:ext cx="2858135" cy="689610"/>
            </a:xfrm>
            <a:custGeom>
              <a:avLst/>
              <a:gdLst/>
              <a:ahLst/>
              <a:cxnLst/>
              <a:rect l="l" t="t" r="r" b="b"/>
              <a:pathLst>
                <a:path w="2858134" h="689609">
                  <a:moveTo>
                    <a:pt x="689076" y="344563"/>
                  </a:moveTo>
                  <a:lnTo>
                    <a:pt x="685939" y="297802"/>
                  </a:lnTo>
                  <a:lnTo>
                    <a:pt x="676770" y="252958"/>
                  </a:lnTo>
                  <a:lnTo>
                    <a:pt x="662000" y="210439"/>
                  </a:lnTo>
                  <a:lnTo>
                    <a:pt x="642035" y="170649"/>
                  </a:lnTo>
                  <a:lnTo>
                    <a:pt x="617283" y="134010"/>
                  </a:lnTo>
                  <a:lnTo>
                    <a:pt x="588162" y="100914"/>
                  </a:lnTo>
                  <a:lnTo>
                    <a:pt x="555066" y="71793"/>
                  </a:lnTo>
                  <a:lnTo>
                    <a:pt x="518426" y="47040"/>
                  </a:lnTo>
                  <a:lnTo>
                    <a:pt x="478637" y="27076"/>
                  </a:lnTo>
                  <a:lnTo>
                    <a:pt x="436130" y="12306"/>
                  </a:lnTo>
                  <a:lnTo>
                    <a:pt x="391287" y="3149"/>
                  </a:lnTo>
                  <a:lnTo>
                    <a:pt x="344538" y="0"/>
                  </a:lnTo>
                  <a:lnTo>
                    <a:pt x="297802" y="3149"/>
                  </a:lnTo>
                  <a:lnTo>
                    <a:pt x="252971" y="12306"/>
                  </a:lnTo>
                  <a:lnTo>
                    <a:pt x="210451" y="27063"/>
                  </a:lnTo>
                  <a:lnTo>
                    <a:pt x="170675" y="47028"/>
                  </a:lnTo>
                  <a:lnTo>
                    <a:pt x="134035" y="71767"/>
                  </a:lnTo>
                  <a:lnTo>
                    <a:pt x="100952" y="100888"/>
                  </a:lnTo>
                  <a:lnTo>
                    <a:pt x="71831" y="133972"/>
                  </a:lnTo>
                  <a:lnTo>
                    <a:pt x="47078" y="170599"/>
                  </a:lnTo>
                  <a:lnTo>
                    <a:pt x="27101" y="210375"/>
                  </a:lnTo>
                  <a:lnTo>
                    <a:pt x="12331" y="252895"/>
                  </a:lnTo>
                  <a:lnTo>
                    <a:pt x="3162" y="297726"/>
                  </a:lnTo>
                  <a:lnTo>
                    <a:pt x="0" y="344652"/>
                  </a:lnTo>
                  <a:lnTo>
                    <a:pt x="4826" y="402259"/>
                  </a:lnTo>
                  <a:lnTo>
                    <a:pt x="18719" y="456780"/>
                  </a:lnTo>
                  <a:lnTo>
                    <a:pt x="40894" y="507441"/>
                  </a:lnTo>
                  <a:lnTo>
                    <a:pt x="70573" y="553453"/>
                  </a:lnTo>
                  <a:lnTo>
                    <a:pt x="356984" y="177088"/>
                  </a:lnTo>
                  <a:lnTo>
                    <a:pt x="295579" y="177088"/>
                  </a:lnTo>
                  <a:lnTo>
                    <a:pt x="248907" y="178790"/>
                  </a:lnTo>
                  <a:lnTo>
                    <a:pt x="210108" y="183705"/>
                  </a:lnTo>
                  <a:lnTo>
                    <a:pt x="166039" y="205587"/>
                  </a:lnTo>
                  <a:lnTo>
                    <a:pt x="137261" y="244551"/>
                  </a:lnTo>
                  <a:lnTo>
                    <a:pt x="135267" y="248704"/>
                  </a:lnTo>
                  <a:lnTo>
                    <a:pt x="118541" y="244894"/>
                  </a:lnTo>
                  <a:lnTo>
                    <a:pt x="146634" y="136817"/>
                  </a:lnTo>
                  <a:lnTo>
                    <a:pt x="505383" y="136817"/>
                  </a:lnTo>
                  <a:lnTo>
                    <a:pt x="220306" y="517969"/>
                  </a:lnTo>
                  <a:lnTo>
                    <a:pt x="242112" y="516331"/>
                  </a:lnTo>
                  <a:lnTo>
                    <a:pt x="251155" y="516001"/>
                  </a:lnTo>
                  <a:lnTo>
                    <a:pt x="271094" y="516051"/>
                  </a:lnTo>
                  <a:lnTo>
                    <a:pt x="297395" y="517105"/>
                  </a:lnTo>
                  <a:lnTo>
                    <a:pt x="377659" y="521843"/>
                  </a:lnTo>
                  <a:lnTo>
                    <a:pt x="400443" y="522630"/>
                  </a:lnTo>
                  <a:lnTo>
                    <a:pt x="443369" y="521068"/>
                  </a:lnTo>
                  <a:lnTo>
                    <a:pt x="488950" y="508038"/>
                  </a:lnTo>
                  <a:lnTo>
                    <a:pt x="521550" y="485940"/>
                  </a:lnTo>
                  <a:lnTo>
                    <a:pt x="547801" y="456031"/>
                  </a:lnTo>
                  <a:lnTo>
                    <a:pt x="562965" y="429247"/>
                  </a:lnTo>
                  <a:lnTo>
                    <a:pt x="578218" y="433120"/>
                  </a:lnTo>
                  <a:lnTo>
                    <a:pt x="563092" y="476123"/>
                  </a:lnTo>
                  <a:lnTo>
                    <a:pt x="538060" y="519709"/>
                  </a:lnTo>
                  <a:lnTo>
                    <a:pt x="506704" y="550811"/>
                  </a:lnTo>
                  <a:lnTo>
                    <a:pt x="467817" y="571144"/>
                  </a:lnTo>
                  <a:lnTo>
                    <a:pt x="423265" y="578307"/>
                  </a:lnTo>
                  <a:lnTo>
                    <a:pt x="418388" y="578358"/>
                  </a:lnTo>
                  <a:lnTo>
                    <a:pt x="400964" y="577913"/>
                  </a:lnTo>
                  <a:lnTo>
                    <a:pt x="381444" y="576287"/>
                  </a:lnTo>
                  <a:lnTo>
                    <a:pt x="355727" y="573036"/>
                  </a:lnTo>
                  <a:lnTo>
                    <a:pt x="281330" y="562114"/>
                  </a:lnTo>
                  <a:lnTo>
                    <a:pt x="250939" y="558431"/>
                  </a:lnTo>
                  <a:lnTo>
                    <a:pt x="203695" y="555815"/>
                  </a:lnTo>
                  <a:lnTo>
                    <a:pt x="161505" y="558355"/>
                  </a:lnTo>
                  <a:lnTo>
                    <a:pt x="118262" y="566508"/>
                  </a:lnTo>
                  <a:lnTo>
                    <a:pt x="90652" y="577418"/>
                  </a:lnTo>
                  <a:lnTo>
                    <a:pt x="124333" y="609511"/>
                  </a:lnTo>
                  <a:lnTo>
                    <a:pt x="162115" y="636866"/>
                  </a:lnTo>
                  <a:lnTo>
                    <a:pt x="203517" y="658990"/>
                  </a:lnTo>
                  <a:lnTo>
                    <a:pt x="248056" y="675411"/>
                  </a:lnTo>
                  <a:lnTo>
                    <a:pt x="295224" y="685622"/>
                  </a:lnTo>
                  <a:lnTo>
                    <a:pt x="344538" y="689127"/>
                  </a:lnTo>
                  <a:lnTo>
                    <a:pt x="391287" y="685977"/>
                  </a:lnTo>
                  <a:lnTo>
                    <a:pt x="436130" y="676821"/>
                  </a:lnTo>
                  <a:lnTo>
                    <a:pt x="478637" y="662051"/>
                  </a:lnTo>
                  <a:lnTo>
                    <a:pt x="518426" y="642086"/>
                  </a:lnTo>
                  <a:lnTo>
                    <a:pt x="555066" y="617334"/>
                  </a:lnTo>
                  <a:lnTo>
                    <a:pt x="588162" y="588213"/>
                  </a:lnTo>
                  <a:lnTo>
                    <a:pt x="617283" y="555117"/>
                  </a:lnTo>
                  <a:lnTo>
                    <a:pt x="642035" y="518477"/>
                  </a:lnTo>
                  <a:lnTo>
                    <a:pt x="662000" y="478688"/>
                  </a:lnTo>
                  <a:lnTo>
                    <a:pt x="676770" y="436168"/>
                  </a:lnTo>
                  <a:lnTo>
                    <a:pt x="685939" y="391325"/>
                  </a:lnTo>
                  <a:lnTo>
                    <a:pt x="689076" y="344563"/>
                  </a:lnTo>
                  <a:close/>
                </a:path>
                <a:path w="2858134" h="689609">
                  <a:moveTo>
                    <a:pt x="1258976" y="436219"/>
                  </a:moveTo>
                  <a:lnTo>
                    <a:pt x="1221346" y="454507"/>
                  </a:lnTo>
                  <a:lnTo>
                    <a:pt x="1179969" y="465594"/>
                  </a:lnTo>
                  <a:lnTo>
                    <a:pt x="1115301" y="470535"/>
                  </a:lnTo>
                  <a:lnTo>
                    <a:pt x="1048981" y="470560"/>
                  </a:lnTo>
                  <a:lnTo>
                    <a:pt x="1252474" y="177088"/>
                  </a:lnTo>
                  <a:lnTo>
                    <a:pt x="988491" y="177088"/>
                  </a:lnTo>
                  <a:lnTo>
                    <a:pt x="956068" y="248742"/>
                  </a:lnTo>
                  <a:lnTo>
                    <a:pt x="968895" y="242201"/>
                  </a:lnTo>
                  <a:lnTo>
                    <a:pt x="980579" y="237159"/>
                  </a:lnTo>
                  <a:lnTo>
                    <a:pt x="1028077" y="223735"/>
                  </a:lnTo>
                  <a:lnTo>
                    <a:pt x="1095311" y="219214"/>
                  </a:lnTo>
                  <a:lnTo>
                    <a:pt x="1140523" y="219176"/>
                  </a:lnTo>
                  <a:lnTo>
                    <a:pt x="935151" y="512775"/>
                  </a:lnTo>
                  <a:lnTo>
                    <a:pt x="1225461" y="512775"/>
                  </a:lnTo>
                  <a:lnTo>
                    <a:pt x="1258976" y="436219"/>
                  </a:lnTo>
                  <a:close/>
                </a:path>
                <a:path w="2858134" h="689609">
                  <a:moveTo>
                    <a:pt x="1642922" y="177177"/>
                  </a:moveTo>
                  <a:lnTo>
                    <a:pt x="1535912" y="177177"/>
                  </a:lnTo>
                  <a:lnTo>
                    <a:pt x="1542402" y="182321"/>
                  </a:lnTo>
                  <a:lnTo>
                    <a:pt x="1544675" y="184746"/>
                  </a:lnTo>
                  <a:lnTo>
                    <a:pt x="1555813" y="224383"/>
                  </a:lnTo>
                  <a:lnTo>
                    <a:pt x="1555953" y="364312"/>
                  </a:lnTo>
                  <a:lnTo>
                    <a:pt x="1555800" y="382905"/>
                  </a:lnTo>
                  <a:lnTo>
                    <a:pt x="1553108" y="421322"/>
                  </a:lnTo>
                  <a:lnTo>
                    <a:pt x="1527530" y="463715"/>
                  </a:lnTo>
                  <a:lnTo>
                    <a:pt x="1487995" y="477418"/>
                  </a:lnTo>
                  <a:lnTo>
                    <a:pt x="1479397" y="477418"/>
                  </a:lnTo>
                  <a:lnTo>
                    <a:pt x="1440319" y="469823"/>
                  </a:lnTo>
                  <a:lnTo>
                    <a:pt x="1408087" y="438480"/>
                  </a:lnTo>
                  <a:lnTo>
                    <a:pt x="1401635" y="387743"/>
                  </a:lnTo>
                  <a:lnTo>
                    <a:pt x="1401419" y="360057"/>
                  </a:lnTo>
                  <a:lnTo>
                    <a:pt x="1401546" y="235762"/>
                  </a:lnTo>
                  <a:lnTo>
                    <a:pt x="1410246" y="191795"/>
                  </a:lnTo>
                  <a:lnTo>
                    <a:pt x="1420952" y="177177"/>
                  </a:lnTo>
                  <a:lnTo>
                    <a:pt x="1311833" y="177177"/>
                  </a:lnTo>
                  <a:lnTo>
                    <a:pt x="1330871" y="212712"/>
                  </a:lnTo>
                  <a:lnTo>
                    <a:pt x="1331328" y="258152"/>
                  </a:lnTo>
                  <a:lnTo>
                    <a:pt x="1331366" y="376580"/>
                  </a:lnTo>
                  <a:lnTo>
                    <a:pt x="1331544" y="391845"/>
                  </a:lnTo>
                  <a:lnTo>
                    <a:pt x="1335163" y="430898"/>
                  </a:lnTo>
                  <a:lnTo>
                    <a:pt x="1356182" y="475259"/>
                  </a:lnTo>
                  <a:lnTo>
                    <a:pt x="1405356" y="511606"/>
                  </a:lnTo>
                  <a:lnTo>
                    <a:pt x="1474571" y="523976"/>
                  </a:lnTo>
                  <a:lnTo>
                    <a:pt x="1493024" y="523278"/>
                  </a:lnTo>
                  <a:lnTo>
                    <a:pt x="1541995" y="513346"/>
                  </a:lnTo>
                  <a:lnTo>
                    <a:pt x="1581492" y="490194"/>
                  </a:lnTo>
                  <a:lnTo>
                    <a:pt x="1610347" y="450786"/>
                  </a:lnTo>
                  <a:lnTo>
                    <a:pt x="1620113" y="402640"/>
                  </a:lnTo>
                  <a:lnTo>
                    <a:pt x="1621370" y="258305"/>
                  </a:lnTo>
                  <a:lnTo>
                    <a:pt x="1621091" y="235369"/>
                  </a:lnTo>
                  <a:lnTo>
                    <a:pt x="1621243" y="225577"/>
                  </a:lnTo>
                  <a:lnTo>
                    <a:pt x="1633321" y="185445"/>
                  </a:lnTo>
                  <a:lnTo>
                    <a:pt x="1635848" y="182803"/>
                  </a:lnTo>
                  <a:lnTo>
                    <a:pt x="1642922" y="177177"/>
                  </a:lnTo>
                  <a:close/>
                </a:path>
                <a:path w="2858134" h="689609">
                  <a:moveTo>
                    <a:pt x="2004771" y="512787"/>
                  </a:moveTo>
                  <a:lnTo>
                    <a:pt x="1996833" y="506450"/>
                  </a:lnTo>
                  <a:lnTo>
                    <a:pt x="1992515" y="502691"/>
                  </a:lnTo>
                  <a:lnTo>
                    <a:pt x="1983117" y="494398"/>
                  </a:lnTo>
                  <a:lnTo>
                    <a:pt x="1978126" y="489521"/>
                  </a:lnTo>
                  <a:lnTo>
                    <a:pt x="1969401" y="481088"/>
                  </a:lnTo>
                  <a:lnTo>
                    <a:pt x="1933028" y="442849"/>
                  </a:lnTo>
                  <a:lnTo>
                    <a:pt x="1868944" y="368287"/>
                  </a:lnTo>
                  <a:lnTo>
                    <a:pt x="1863458" y="361835"/>
                  </a:lnTo>
                  <a:lnTo>
                    <a:pt x="1901037" y="345909"/>
                  </a:lnTo>
                  <a:lnTo>
                    <a:pt x="1936064" y="315112"/>
                  </a:lnTo>
                  <a:lnTo>
                    <a:pt x="1950034" y="275132"/>
                  </a:lnTo>
                  <a:lnTo>
                    <a:pt x="1950275" y="268617"/>
                  </a:lnTo>
                  <a:lnTo>
                    <a:pt x="1948853" y="253517"/>
                  </a:lnTo>
                  <a:lnTo>
                    <a:pt x="1929269" y="215646"/>
                  </a:lnTo>
                  <a:lnTo>
                    <a:pt x="1888731" y="188150"/>
                  </a:lnTo>
                  <a:lnTo>
                    <a:pt x="1878711" y="185051"/>
                  </a:lnTo>
                  <a:lnTo>
                    <a:pt x="1878711" y="274421"/>
                  </a:lnTo>
                  <a:lnTo>
                    <a:pt x="1877885" y="285407"/>
                  </a:lnTo>
                  <a:lnTo>
                    <a:pt x="1856193" y="321183"/>
                  </a:lnTo>
                  <a:lnTo>
                    <a:pt x="1820189" y="336308"/>
                  </a:lnTo>
                  <a:lnTo>
                    <a:pt x="1800148" y="339712"/>
                  </a:lnTo>
                  <a:lnTo>
                    <a:pt x="1799653" y="339712"/>
                  </a:lnTo>
                  <a:lnTo>
                    <a:pt x="1794878" y="340144"/>
                  </a:lnTo>
                  <a:lnTo>
                    <a:pt x="1787906" y="340144"/>
                  </a:lnTo>
                  <a:lnTo>
                    <a:pt x="1784680" y="339890"/>
                  </a:lnTo>
                  <a:lnTo>
                    <a:pt x="1784680" y="215646"/>
                  </a:lnTo>
                  <a:lnTo>
                    <a:pt x="1797380" y="215646"/>
                  </a:lnTo>
                  <a:lnTo>
                    <a:pt x="1838591" y="221043"/>
                  </a:lnTo>
                  <a:lnTo>
                    <a:pt x="1874316" y="250875"/>
                  </a:lnTo>
                  <a:lnTo>
                    <a:pt x="1878711" y="274421"/>
                  </a:lnTo>
                  <a:lnTo>
                    <a:pt x="1878711" y="185051"/>
                  </a:lnTo>
                  <a:lnTo>
                    <a:pt x="1833803" y="178193"/>
                  </a:lnTo>
                  <a:lnTo>
                    <a:pt x="1808086" y="177304"/>
                  </a:lnTo>
                  <a:lnTo>
                    <a:pt x="1698167" y="177304"/>
                  </a:lnTo>
                  <a:lnTo>
                    <a:pt x="1703755" y="182511"/>
                  </a:lnTo>
                  <a:lnTo>
                    <a:pt x="1705927" y="184899"/>
                  </a:lnTo>
                  <a:lnTo>
                    <a:pt x="1718094" y="225704"/>
                  </a:lnTo>
                  <a:lnTo>
                    <a:pt x="1718081" y="468718"/>
                  </a:lnTo>
                  <a:lnTo>
                    <a:pt x="1705622" y="505079"/>
                  </a:lnTo>
                  <a:lnTo>
                    <a:pt x="1697431" y="512787"/>
                  </a:lnTo>
                  <a:lnTo>
                    <a:pt x="1804149" y="512787"/>
                  </a:lnTo>
                  <a:lnTo>
                    <a:pt x="1786001" y="479158"/>
                  </a:lnTo>
                  <a:lnTo>
                    <a:pt x="1785442" y="473367"/>
                  </a:lnTo>
                  <a:lnTo>
                    <a:pt x="1785327" y="472211"/>
                  </a:lnTo>
                  <a:lnTo>
                    <a:pt x="1785213" y="470966"/>
                  </a:lnTo>
                  <a:lnTo>
                    <a:pt x="1784985" y="462229"/>
                  </a:lnTo>
                  <a:lnTo>
                    <a:pt x="1784883" y="459117"/>
                  </a:lnTo>
                  <a:lnTo>
                    <a:pt x="1784756" y="446379"/>
                  </a:lnTo>
                  <a:lnTo>
                    <a:pt x="1784680" y="368287"/>
                  </a:lnTo>
                  <a:lnTo>
                    <a:pt x="1846897" y="442849"/>
                  </a:lnTo>
                  <a:lnTo>
                    <a:pt x="1849793" y="446379"/>
                  </a:lnTo>
                  <a:lnTo>
                    <a:pt x="1854492" y="451764"/>
                  </a:lnTo>
                  <a:lnTo>
                    <a:pt x="1860753" y="459117"/>
                  </a:lnTo>
                  <a:lnTo>
                    <a:pt x="1868068" y="467258"/>
                  </a:lnTo>
                  <a:lnTo>
                    <a:pt x="1873478" y="473367"/>
                  </a:lnTo>
                  <a:lnTo>
                    <a:pt x="1903425" y="499567"/>
                  </a:lnTo>
                  <a:lnTo>
                    <a:pt x="1945182" y="512559"/>
                  </a:lnTo>
                  <a:lnTo>
                    <a:pt x="1952244" y="512787"/>
                  </a:lnTo>
                  <a:lnTo>
                    <a:pt x="2004771" y="512787"/>
                  </a:lnTo>
                  <a:close/>
                </a:path>
                <a:path w="2858134" h="689609">
                  <a:moveTo>
                    <a:pt x="2139429" y="177101"/>
                  </a:moveTo>
                  <a:lnTo>
                    <a:pt x="2031682" y="177101"/>
                  </a:lnTo>
                  <a:lnTo>
                    <a:pt x="2038654" y="183121"/>
                  </a:lnTo>
                  <a:lnTo>
                    <a:pt x="2040966" y="185585"/>
                  </a:lnTo>
                  <a:lnTo>
                    <a:pt x="2052586" y="224523"/>
                  </a:lnTo>
                  <a:lnTo>
                    <a:pt x="2052929" y="458660"/>
                  </a:lnTo>
                  <a:lnTo>
                    <a:pt x="2052548" y="467575"/>
                  </a:lnTo>
                  <a:lnTo>
                    <a:pt x="2039772" y="504634"/>
                  </a:lnTo>
                  <a:lnTo>
                    <a:pt x="2032038" y="512787"/>
                  </a:lnTo>
                  <a:lnTo>
                    <a:pt x="2138578" y="512787"/>
                  </a:lnTo>
                  <a:lnTo>
                    <a:pt x="2119566" y="477088"/>
                  </a:lnTo>
                  <a:lnTo>
                    <a:pt x="2118385" y="461264"/>
                  </a:lnTo>
                  <a:lnTo>
                    <a:pt x="2118499" y="239229"/>
                  </a:lnTo>
                  <a:lnTo>
                    <a:pt x="2123173" y="197916"/>
                  </a:lnTo>
                  <a:lnTo>
                    <a:pt x="2132736" y="182689"/>
                  </a:lnTo>
                  <a:lnTo>
                    <a:pt x="2139429" y="177101"/>
                  </a:lnTo>
                  <a:close/>
                </a:path>
                <a:path w="2858134" h="689609">
                  <a:moveTo>
                    <a:pt x="2476855" y="444106"/>
                  </a:moveTo>
                  <a:lnTo>
                    <a:pt x="2440559" y="464273"/>
                  </a:lnTo>
                  <a:lnTo>
                    <a:pt x="2396680" y="475970"/>
                  </a:lnTo>
                  <a:lnTo>
                    <a:pt x="2381961" y="476719"/>
                  </a:lnTo>
                  <a:lnTo>
                    <a:pt x="2356891" y="474408"/>
                  </a:lnTo>
                  <a:lnTo>
                    <a:pt x="2313419" y="456247"/>
                  </a:lnTo>
                  <a:lnTo>
                    <a:pt x="2281085" y="421322"/>
                  </a:lnTo>
                  <a:lnTo>
                    <a:pt x="2264245" y="374357"/>
                  </a:lnTo>
                  <a:lnTo>
                    <a:pt x="2262086" y="347573"/>
                  </a:lnTo>
                  <a:lnTo>
                    <a:pt x="2264079" y="321792"/>
                  </a:lnTo>
                  <a:lnTo>
                    <a:pt x="2279446" y="275805"/>
                  </a:lnTo>
                  <a:lnTo>
                    <a:pt x="2306307" y="243306"/>
                  </a:lnTo>
                  <a:lnTo>
                    <a:pt x="2353411" y="220091"/>
                  </a:lnTo>
                  <a:lnTo>
                    <a:pt x="2387752" y="216001"/>
                  </a:lnTo>
                  <a:lnTo>
                    <a:pt x="2402979" y="216750"/>
                  </a:lnTo>
                  <a:lnTo>
                    <a:pt x="2448026" y="228117"/>
                  </a:lnTo>
                  <a:lnTo>
                    <a:pt x="2475636" y="243293"/>
                  </a:lnTo>
                  <a:lnTo>
                    <a:pt x="2475636" y="180162"/>
                  </a:lnTo>
                  <a:lnTo>
                    <a:pt x="2426322" y="170154"/>
                  </a:lnTo>
                  <a:lnTo>
                    <a:pt x="2396134" y="168706"/>
                  </a:lnTo>
                  <a:lnTo>
                    <a:pt x="2369972" y="169799"/>
                  </a:lnTo>
                  <a:lnTo>
                    <a:pt x="2322347" y="178689"/>
                  </a:lnTo>
                  <a:lnTo>
                    <a:pt x="2276208" y="198767"/>
                  </a:lnTo>
                  <a:lnTo>
                    <a:pt x="2226919" y="241566"/>
                  </a:lnTo>
                  <a:lnTo>
                    <a:pt x="2206891" y="274129"/>
                  </a:lnTo>
                  <a:lnTo>
                    <a:pt x="2194636" y="310870"/>
                  </a:lnTo>
                  <a:lnTo>
                    <a:pt x="2190470" y="351091"/>
                  </a:lnTo>
                  <a:lnTo>
                    <a:pt x="2194471" y="390067"/>
                  </a:lnTo>
                  <a:lnTo>
                    <a:pt x="2225484" y="456793"/>
                  </a:lnTo>
                  <a:lnTo>
                    <a:pt x="2278049" y="499986"/>
                  </a:lnTo>
                  <a:lnTo>
                    <a:pt x="2340838" y="519417"/>
                  </a:lnTo>
                  <a:lnTo>
                    <a:pt x="2377173" y="521855"/>
                  </a:lnTo>
                  <a:lnTo>
                    <a:pt x="2400554" y="520954"/>
                  </a:lnTo>
                  <a:lnTo>
                    <a:pt x="2423693" y="518210"/>
                  </a:lnTo>
                  <a:lnTo>
                    <a:pt x="2447125" y="513524"/>
                  </a:lnTo>
                  <a:lnTo>
                    <a:pt x="2476855" y="505079"/>
                  </a:lnTo>
                  <a:lnTo>
                    <a:pt x="2476855" y="444106"/>
                  </a:lnTo>
                  <a:close/>
                </a:path>
                <a:path w="2858134" h="689609">
                  <a:moveTo>
                    <a:pt x="2858008" y="177088"/>
                  </a:moveTo>
                  <a:lnTo>
                    <a:pt x="2748483" y="177088"/>
                  </a:lnTo>
                  <a:lnTo>
                    <a:pt x="2754833" y="182384"/>
                  </a:lnTo>
                  <a:lnTo>
                    <a:pt x="2757017" y="184772"/>
                  </a:lnTo>
                  <a:lnTo>
                    <a:pt x="2769717" y="225933"/>
                  </a:lnTo>
                  <a:lnTo>
                    <a:pt x="2769920" y="237731"/>
                  </a:lnTo>
                  <a:lnTo>
                    <a:pt x="2769920" y="319265"/>
                  </a:lnTo>
                  <a:lnTo>
                    <a:pt x="2619514" y="319265"/>
                  </a:lnTo>
                  <a:lnTo>
                    <a:pt x="2619667" y="234594"/>
                  </a:lnTo>
                  <a:lnTo>
                    <a:pt x="2628874" y="191617"/>
                  </a:lnTo>
                  <a:lnTo>
                    <a:pt x="2640711" y="177088"/>
                  </a:lnTo>
                  <a:lnTo>
                    <a:pt x="2533142" y="177088"/>
                  </a:lnTo>
                  <a:lnTo>
                    <a:pt x="2552750" y="213944"/>
                  </a:lnTo>
                  <a:lnTo>
                    <a:pt x="2553995" y="258152"/>
                  </a:lnTo>
                  <a:lnTo>
                    <a:pt x="2553932" y="454152"/>
                  </a:lnTo>
                  <a:lnTo>
                    <a:pt x="2546515" y="497890"/>
                  </a:lnTo>
                  <a:lnTo>
                    <a:pt x="2532659" y="512775"/>
                  </a:lnTo>
                  <a:lnTo>
                    <a:pt x="2638971" y="512775"/>
                  </a:lnTo>
                  <a:lnTo>
                    <a:pt x="2621013" y="478574"/>
                  </a:lnTo>
                  <a:lnTo>
                    <a:pt x="2619514" y="360451"/>
                  </a:lnTo>
                  <a:lnTo>
                    <a:pt x="2769920" y="360451"/>
                  </a:lnTo>
                  <a:lnTo>
                    <a:pt x="2769870" y="454025"/>
                  </a:lnTo>
                  <a:lnTo>
                    <a:pt x="2762377" y="497281"/>
                  </a:lnTo>
                  <a:lnTo>
                    <a:pt x="2748115" y="512775"/>
                  </a:lnTo>
                  <a:lnTo>
                    <a:pt x="2855353" y="512775"/>
                  </a:lnTo>
                  <a:lnTo>
                    <a:pt x="2836875" y="479437"/>
                  </a:lnTo>
                  <a:lnTo>
                    <a:pt x="2835491" y="443611"/>
                  </a:lnTo>
                  <a:lnTo>
                    <a:pt x="2835745" y="239102"/>
                  </a:lnTo>
                  <a:lnTo>
                    <a:pt x="2840621" y="199237"/>
                  </a:lnTo>
                  <a:lnTo>
                    <a:pt x="2850883" y="182676"/>
                  </a:lnTo>
                  <a:lnTo>
                    <a:pt x="2858008" y="1770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71703" y="8607064"/>
              <a:ext cx="75895" cy="7589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44500" y="8449039"/>
            <a:ext cx="67995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Para</a:t>
            </a:r>
            <a:r>
              <a:rPr sz="30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mayor</a:t>
            </a:r>
            <a:r>
              <a:rPr sz="30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información</a:t>
            </a:r>
            <a:r>
              <a:rPr sz="30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o</a:t>
            </a:r>
            <a:r>
              <a:rPr sz="30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contratación,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contacta</a:t>
            </a:r>
            <a:r>
              <a:rPr sz="3000" spc="-7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a</a:t>
            </a:r>
            <a:r>
              <a:rPr sz="3000" spc="-7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tu</a:t>
            </a:r>
            <a:r>
              <a:rPr sz="3000" spc="-75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dirty="0">
                <a:solidFill>
                  <a:srgbClr val="FFFFFF"/>
                </a:solidFill>
                <a:latin typeface="Zurich Sans Medium"/>
                <a:cs typeface="Zurich Sans Medium"/>
              </a:rPr>
              <a:t>agente</a:t>
            </a:r>
            <a:r>
              <a:rPr sz="3000" spc="-70" dirty="0">
                <a:solidFill>
                  <a:srgbClr val="FFFFFF"/>
                </a:solidFill>
                <a:latin typeface="Zurich Sans Medium"/>
                <a:cs typeface="Zurich Sans Medium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Zurich Sans Medium"/>
                <a:cs typeface="Zurich Sans Medium"/>
              </a:rPr>
              <a:t>Zurich.</a:t>
            </a:r>
            <a:endParaRPr sz="3000">
              <a:latin typeface="Zurich Sans Medium"/>
              <a:cs typeface="Zurich Sans Medium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4479" y="7689468"/>
            <a:ext cx="540448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Sujeto</a:t>
            </a:r>
            <a:r>
              <a:rPr sz="13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a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términos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y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condiciones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generales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spc="-65" dirty="0">
                <a:solidFill>
                  <a:srgbClr val="00205C"/>
                </a:solidFill>
                <a:latin typeface="Zurich Sans Medium"/>
                <a:cs typeface="Zurich Sans Medium"/>
              </a:rPr>
              <a:t>y/o</a:t>
            </a:r>
            <a:r>
              <a:rPr sz="13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especiales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de</a:t>
            </a:r>
            <a:r>
              <a:rPr sz="1300" spc="-1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dirty="0">
                <a:solidFill>
                  <a:srgbClr val="00205C"/>
                </a:solidFill>
                <a:latin typeface="Zurich Sans Medium"/>
                <a:cs typeface="Zurich Sans Medium"/>
              </a:rPr>
              <a:t>las</a:t>
            </a:r>
            <a:r>
              <a:rPr sz="13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3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pólizas.</a:t>
            </a:r>
            <a:endParaRPr sz="1300">
              <a:latin typeface="Zurich Sans Medium"/>
              <a:cs typeface="Zurich Sans Medium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202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Ajuste</a:t>
            </a:r>
            <a:r>
              <a:rPr spc="-170" dirty="0"/>
              <a:t> </a:t>
            </a:r>
            <a:r>
              <a:rPr spc="-10" dirty="0"/>
              <a:t>Virtual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95919" y="4341583"/>
            <a:ext cx="18307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725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Terceros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o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autori-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dades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involucradas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03230" y="4341583"/>
            <a:ext cx="10972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Lesionados</a:t>
            </a:r>
            <a:endParaRPr sz="1600">
              <a:latin typeface="Zurich Sans Medium"/>
              <a:cs typeface="Zurich Sans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84913" y="4341583"/>
            <a:ext cx="16700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3540" marR="5080" indent="-37147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Daños</a:t>
            </a:r>
            <a:r>
              <a:rPr sz="1600" spc="-25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mecánicos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en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dirty="0">
                <a:solidFill>
                  <a:srgbClr val="00205C"/>
                </a:solidFill>
                <a:latin typeface="Zurich Sans Medium"/>
                <a:cs typeface="Zurich Sans Medium"/>
              </a:rPr>
              <a:t>el</a:t>
            </a:r>
            <a:r>
              <a:rPr sz="1600" spc="-10" dirty="0">
                <a:solidFill>
                  <a:srgbClr val="00205C"/>
                </a:solidFill>
                <a:latin typeface="Zurich Sans Medium"/>
                <a:cs typeface="Zurich Sans Medium"/>
              </a:rPr>
              <a:t> </a:t>
            </a:r>
            <a:r>
              <a:rPr sz="1600" spc="-20" dirty="0">
                <a:solidFill>
                  <a:srgbClr val="00205C"/>
                </a:solidFill>
                <a:latin typeface="Zurich Sans Medium"/>
                <a:cs typeface="Zurich Sans Medium"/>
              </a:rPr>
              <a:t>auto</a:t>
            </a:r>
            <a:endParaRPr sz="1600">
              <a:latin typeface="Zurich Sans Medium"/>
              <a:cs typeface="Zurich Sans Medium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44844" y="2710802"/>
            <a:ext cx="5981700" cy="4572000"/>
            <a:chOff x="444844" y="2710802"/>
            <a:chExt cx="5981700" cy="4572000"/>
          </a:xfrm>
        </p:grpSpPr>
        <p:sp>
          <p:nvSpPr>
            <p:cNvPr id="22" name="object 22"/>
            <p:cNvSpPr/>
            <p:nvPr/>
          </p:nvSpPr>
          <p:spPr>
            <a:xfrm>
              <a:off x="634310" y="2721228"/>
              <a:ext cx="1459230" cy="1459230"/>
            </a:xfrm>
            <a:custGeom>
              <a:avLst/>
              <a:gdLst/>
              <a:ahLst/>
              <a:cxnLst/>
              <a:rect l="l" t="t" r="r" b="b"/>
              <a:pathLst>
                <a:path w="1459230" h="1459229">
                  <a:moveTo>
                    <a:pt x="729564" y="0"/>
                  </a:moveTo>
                  <a:lnTo>
                    <a:pt x="681594" y="1551"/>
                  </a:lnTo>
                  <a:lnTo>
                    <a:pt x="634453" y="6143"/>
                  </a:lnTo>
                  <a:lnTo>
                    <a:pt x="588237" y="13677"/>
                  </a:lnTo>
                  <a:lnTo>
                    <a:pt x="543041" y="24059"/>
                  </a:lnTo>
                  <a:lnTo>
                    <a:pt x="498963" y="37193"/>
                  </a:lnTo>
                  <a:lnTo>
                    <a:pt x="456097" y="52981"/>
                  </a:lnTo>
                  <a:lnTo>
                    <a:pt x="414541" y="71328"/>
                  </a:lnTo>
                  <a:lnTo>
                    <a:pt x="374391" y="92138"/>
                  </a:lnTo>
                  <a:lnTo>
                    <a:pt x="335742" y="115314"/>
                  </a:lnTo>
                  <a:lnTo>
                    <a:pt x="298690" y="140761"/>
                  </a:lnTo>
                  <a:lnTo>
                    <a:pt x="263332" y="168383"/>
                  </a:lnTo>
                  <a:lnTo>
                    <a:pt x="229764" y="198083"/>
                  </a:lnTo>
                  <a:lnTo>
                    <a:pt x="198083" y="229764"/>
                  </a:lnTo>
                  <a:lnTo>
                    <a:pt x="168383" y="263332"/>
                  </a:lnTo>
                  <a:lnTo>
                    <a:pt x="140761" y="298690"/>
                  </a:lnTo>
                  <a:lnTo>
                    <a:pt x="115314" y="335742"/>
                  </a:lnTo>
                  <a:lnTo>
                    <a:pt x="92138" y="374391"/>
                  </a:lnTo>
                  <a:lnTo>
                    <a:pt x="71328" y="414541"/>
                  </a:lnTo>
                  <a:lnTo>
                    <a:pt x="52981" y="456097"/>
                  </a:lnTo>
                  <a:lnTo>
                    <a:pt x="37193" y="498963"/>
                  </a:lnTo>
                  <a:lnTo>
                    <a:pt x="24059" y="543041"/>
                  </a:lnTo>
                  <a:lnTo>
                    <a:pt x="13677" y="588237"/>
                  </a:lnTo>
                  <a:lnTo>
                    <a:pt x="6143" y="634453"/>
                  </a:lnTo>
                  <a:lnTo>
                    <a:pt x="1551" y="681594"/>
                  </a:lnTo>
                  <a:lnTo>
                    <a:pt x="0" y="729564"/>
                  </a:lnTo>
                  <a:lnTo>
                    <a:pt x="1551" y="777533"/>
                  </a:lnTo>
                  <a:lnTo>
                    <a:pt x="6143" y="824674"/>
                  </a:lnTo>
                  <a:lnTo>
                    <a:pt x="13677" y="870891"/>
                  </a:lnTo>
                  <a:lnTo>
                    <a:pt x="24059" y="916086"/>
                  </a:lnTo>
                  <a:lnTo>
                    <a:pt x="37193" y="960165"/>
                  </a:lnTo>
                  <a:lnTo>
                    <a:pt x="52981" y="1003030"/>
                  </a:lnTo>
                  <a:lnTo>
                    <a:pt x="71328" y="1044586"/>
                  </a:lnTo>
                  <a:lnTo>
                    <a:pt x="92138" y="1084737"/>
                  </a:lnTo>
                  <a:lnTo>
                    <a:pt x="115314" y="1123386"/>
                  </a:lnTo>
                  <a:lnTo>
                    <a:pt x="140761" y="1160437"/>
                  </a:lnTo>
                  <a:lnTo>
                    <a:pt x="168383" y="1195795"/>
                  </a:lnTo>
                  <a:lnTo>
                    <a:pt x="198083" y="1229363"/>
                  </a:lnTo>
                  <a:lnTo>
                    <a:pt x="229764" y="1261045"/>
                  </a:lnTo>
                  <a:lnTo>
                    <a:pt x="263332" y="1290745"/>
                  </a:lnTo>
                  <a:lnTo>
                    <a:pt x="298690" y="1318366"/>
                  </a:lnTo>
                  <a:lnTo>
                    <a:pt x="335742" y="1343813"/>
                  </a:lnTo>
                  <a:lnTo>
                    <a:pt x="374391" y="1366990"/>
                  </a:lnTo>
                  <a:lnTo>
                    <a:pt x="414541" y="1387799"/>
                  </a:lnTo>
                  <a:lnTo>
                    <a:pt x="456097" y="1406147"/>
                  </a:lnTo>
                  <a:lnTo>
                    <a:pt x="498963" y="1421935"/>
                  </a:lnTo>
                  <a:lnTo>
                    <a:pt x="543041" y="1435068"/>
                  </a:lnTo>
                  <a:lnTo>
                    <a:pt x="588237" y="1445450"/>
                  </a:lnTo>
                  <a:lnTo>
                    <a:pt x="634453" y="1452985"/>
                  </a:lnTo>
                  <a:lnTo>
                    <a:pt x="681594" y="1457576"/>
                  </a:lnTo>
                  <a:lnTo>
                    <a:pt x="729564" y="1459128"/>
                  </a:lnTo>
                  <a:lnTo>
                    <a:pt x="777533" y="1457576"/>
                  </a:lnTo>
                  <a:lnTo>
                    <a:pt x="824674" y="1452985"/>
                  </a:lnTo>
                  <a:lnTo>
                    <a:pt x="870891" y="1445450"/>
                  </a:lnTo>
                  <a:lnTo>
                    <a:pt x="916086" y="1435068"/>
                  </a:lnTo>
                  <a:lnTo>
                    <a:pt x="960165" y="1421935"/>
                  </a:lnTo>
                  <a:lnTo>
                    <a:pt x="1003030" y="1406147"/>
                  </a:lnTo>
                  <a:lnTo>
                    <a:pt x="1044586" y="1387799"/>
                  </a:lnTo>
                  <a:lnTo>
                    <a:pt x="1084737" y="1366990"/>
                  </a:lnTo>
                  <a:lnTo>
                    <a:pt x="1123386" y="1343813"/>
                  </a:lnTo>
                  <a:lnTo>
                    <a:pt x="1160437" y="1318366"/>
                  </a:lnTo>
                  <a:lnTo>
                    <a:pt x="1195795" y="1290745"/>
                  </a:lnTo>
                  <a:lnTo>
                    <a:pt x="1229363" y="1261045"/>
                  </a:lnTo>
                  <a:lnTo>
                    <a:pt x="1261045" y="1229363"/>
                  </a:lnTo>
                  <a:lnTo>
                    <a:pt x="1290745" y="1195795"/>
                  </a:lnTo>
                  <a:lnTo>
                    <a:pt x="1318366" y="1160437"/>
                  </a:lnTo>
                  <a:lnTo>
                    <a:pt x="1343813" y="1123386"/>
                  </a:lnTo>
                  <a:lnTo>
                    <a:pt x="1366990" y="1084737"/>
                  </a:lnTo>
                  <a:lnTo>
                    <a:pt x="1387799" y="1044586"/>
                  </a:lnTo>
                  <a:lnTo>
                    <a:pt x="1406147" y="1003030"/>
                  </a:lnTo>
                  <a:lnTo>
                    <a:pt x="1421935" y="960165"/>
                  </a:lnTo>
                  <a:lnTo>
                    <a:pt x="1435068" y="916086"/>
                  </a:lnTo>
                  <a:lnTo>
                    <a:pt x="1445450" y="870891"/>
                  </a:lnTo>
                  <a:lnTo>
                    <a:pt x="1452985" y="824674"/>
                  </a:lnTo>
                  <a:lnTo>
                    <a:pt x="1457576" y="777533"/>
                  </a:lnTo>
                  <a:lnTo>
                    <a:pt x="1459128" y="729564"/>
                  </a:lnTo>
                  <a:lnTo>
                    <a:pt x="1457576" y="681594"/>
                  </a:lnTo>
                  <a:lnTo>
                    <a:pt x="1452985" y="634453"/>
                  </a:lnTo>
                  <a:lnTo>
                    <a:pt x="1445450" y="588237"/>
                  </a:lnTo>
                  <a:lnTo>
                    <a:pt x="1435068" y="543041"/>
                  </a:lnTo>
                  <a:lnTo>
                    <a:pt x="1421935" y="498963"/>
                  </a:lnTo>
                  <a:lnTo>
                    <a:pt x="1406147" y="456097"/>
                  </a:lnTo>
                  <a:lnTo>
                    <a:pt x="1387799" y="414541"/>
                  </a:lnTo>
                  <a:lnTo>
                    <a:pt x="1366990" y="374391"/>
                  </a:lnTo>
                  <a:lnTo>
                    <a:pt x="1343813" y="335742"/>
                  </a:lnTo>
                  <a:lnTo>
                    <a:pt x="1318366" y="298690"/>
                  </a:lnTo>
                  <a:lnTo>
                    <a:pt x="1290745" y="263332"/>
                  </a:lnTo>
                  <a:lnTo>
                    <a:pt x="1261045" y="229764"/>
                  </a:lnTo>
                  <a:lnTo>
                    <a:pt x="1229363" y="198083"/>
                  </a:lnTo>
                  <a:lnTo>
                    <a:pt x="1195795" y="168383"/>
                  </a:lnTo>
                  <a:lnTo>
                    <a:pt x="1160437" y="140761"/>
                  </a:lnTo>
                  <a:lnTo>
                    <a:pt x="1123386" y="115314"/>
                  </a:lnTo>
                  <a:lnTo>
                    <a:pt x="1084737" y="92138"/>
                  </a:lnTo>
                  <a:lnTo>
                    <a:pt x="1044586" y="71328"/>
                  </a:lnTo>
                  <a:lnTo>
                    <a:pt x="1003030" y="52981"/>
                  </a:lnTo>
                  <a:lnTo>
                    <a:pt x="960165" y="37193"/>
                  </a:lnTo>
                  <a:lnTo>
                    <a:pt x="916086" y="24059"/>
                  </a:lnTo>
                  <a:lnTo>
                    <a:pt x="870891" y="13677"/>
                  </a:lnTo>
                  <a:lnTo>
                    <a:pt x="824674" y="6143"/>
                  </a:lnTo>
                  <a:lnTo>
                    <a:pt x="777533" y="1551"/>
                  </a:lnTo>
                  <a:lnTo>
                    <a:pt x="729564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62558" y="3249447"/>
              <a:ext cx="982980" cy="931544"/>
            </a:xfrm>
            <a:custGeom>
              <a:avLst/>
              <a:gdLst/>
              <a:ahLst/>
              <a:cxnLst/>
              <a:rect l="l" t="t" r="r" b="b"/>
              <a:pathLst>
                <a:path w="982980" h="931545">
                  <a:moveTo>
                    <a:pt x="751446" y="35636"/>
                  </a:moveTo>
                  <a:lnTo>
                    <a:pt x="749084" y="10109"/>
                  </a:lnTo>
                  <a:lnTo>
                    <a:pt x="740422" y="0"/>
                  </a:lnTo>
                  <a:lnTo>
                    <a:pt x="723138" y="1854"/>
                  </a:lnTo>
                  <a:lnTo>
                    <a:pt x="653376" y="27597"/>
                  </a:lnTo>
                  <a:lnTo>
                    <a:pt x="596226" y="44551"/>
                  </a:lnTo>
                  <a:lnTo>
                    <a:pt x="521106" y="59613"/>
                  </a:lnTo>
                  <a:lnTo>
                    <a:pt x="460375" y="62115"/>
                  </a:lnTo>
                  <a:lnTo>
                    <a:pt x="401472" y="54648"/>
                  </a:lnTo>
                  <a:lnTo>
                    <a:pt x="347154" y="41529"/>
                  </a:lnTo>
                  <a:lnTo>
                    <a:pt x="263182" y="15621"/>
                  </a:lnTo>
                  <a:lnTo>
                    <a:pt x="239001" y="11468"/>
                  </a:lnTo>
                  <a:lnTo>
                    <a:pt x="230327" y="18961"/>
                  </a:lnTo>
                  <a:lnTo>
                    <a:pt x="233743" y="66154"/>
                  </a:lnTo>
                  <a:lnTo>
                    <a:pt x="243624" y="114287"/>
                  </a:lnTo>
                  <a:lnTo>
                    <a:pt x="259422" y="161950"/>
                  </a:lnTo>
                  <a:lnTo>
                    <a:pt x="280619" y="207759"/>
                  </a:lnTo>
                  <a:lnTo>
                    <a:pt x="306679" y="250329"/>
                  </a:lnTo>
                  <a:lnTo>
                    <a:pt x="337032" y="288277"/>
                  </a:lnTo>
                  <a:lnTo>
                    <a:pt x="371182" y="320205"/>
                  </a:lnTo>
                  <a:lnTo>
                    <a:pt x="408559" y="344728"/>
                  </a:lnTo>
                  <a:lnTo>
                    <a:pt x="448640" y="360464"/>
                  </a:lnTo>
                  <a:lnTo>
                    <a:pt x="490880" y="366026"/>
                  </a:lnTo>
                  <a:lnTo>
                    <a:pt x="533133" y="360934"/>
                  </a:lnTo>
                  <a:lnTo>
                    <a:pt x="573214" y="346468"/>
                  </a:lnTo>
                  <a:lnTo>
                    <a:pt x="610590" y="323811"/>
                  </a:lnTo>
                  <a:lnTo>
                    <a:pt x="644740" y="294144"/>
                  </a:lnTo>
                  <a:lnTo>
                    <a:pt x="675106" y="258673"/>
                  </a:lnTo>
                  <a:lnTo>
                    <a:pt x="701154" y="218567"/>
                  </a:lnTo>
                  <a:lnTo>
                    <a:pt x="722350" y="175018"/>
                  </a:lnTo>
                  <a:lnTo>
                    <a:pt x="738162" y="129222"/>
                  </a:lnTo>
                  <a:lnTo>
                    <a:pt x="748042" y="82359"/>
                  </a:lnTo>
                  <a:lnTo>
                    <a:pt x="751446" y="35636"/>
                  </a:lnTo>
                  <a:close/>
                </a:path>
                <a:path w="982980" h="931545">
                  <a:moveTo>
                    <a:pt x="982827" y="747471"/>
                  </a:moveTo>
                  <a:lnTo>
                    <a:pt x="959586" y="677519"/>
                  </a:lnTo>
                  <a:lnTo>
                    <a:pt x="937615" y="616153"/>
                  </a:lnTo>
                  <a:lnTo>
                    <a:pt x="918184" y="568083"/>
                  </a:lnTo>
                  <a:lnTo>
                    <a:pt x="898410" y="530694"/>
                  </a:lnTo>
                  <a:lnTo>
                    <a:pt x="893191" y="524433"/>
                  </a:lnTo>
                  <a:lnTo>
                    <a:pt x="889025" y="518185"/>
                  </a:lnTo>
                  <a:lnTo>
                    <a:pt x="860882" y="487959"/>
                  </a:lnTo>
                  <a:lnTo>
                    <a:pt x="857758" y="485876"/>
                  </a:lnTo>
                  <a:lnTo>
                    <a:pt x="855675" y="483793"/>
                  </a:lnTo>
                  <a:lnTo>
                    <a:pt x="852551" y="481711"/>
                  </a:lnTo>
                  <a:lnTo>
                    <a:pt x="850468" y="479628"/>
                  </a:lnTo>
                  <a:lnTo>
                    <a:pt x="836790" y="469290"/>
                  </a:lnTo>
                  <a:lnTo>
                    <a:pt x="792099" y="446265"/>
                  </a:lnTo>
                  <a:lnTo>
                    <a:pt x="745197" y="435851"/>
                  </a:lnTo>
                  <a:lnTo>
                    <a:pt x="712889" y="433768"/>
                  </a:lnTo>
                  <a:lnTo>
                    <a:pt x="306412" y="433768"/>
                  </a:lnTo>
                  <a:lnTo>
                    <a:pt x="261124" y="434365"/>
                  </a:lnTo>
                  <a:lnTo>
                    <a:pt x="216128" y="439242"/>
                  </a:lnTo>
                  <a:lnTo>
                    <a:pt x="171716" y="453123"/>
                  </a:lnTo>
                  <a:lnTo>
                    <a:pt x="128193" y="480669"/>
                  </a:lnTo>
                  <a:lnTo>
                    <a:pt x="126111" y="482752"/>
                  </a:lnTo>
                  <a:lnTo>
                    <a:pt x="122986" y="484835"/>
                  </a:lnTo>
                  <a:lnTo>
                    <a:pt x="120904" y="486918"/>
                  </a:lnTo>
                  <a:lnTo>
                    <a:pt x="117767" y="489000"/>
                  </a:lnTo>
                  <a:lnTo>
                    <a:pt x="110147" y="496227"/>
                  </a:lnTo>
                  <a:lnTo>
                    <a:pt x="84416" y="525475"/>
                  </a:lnTo>
                  <a:lnTo>
                    <a:pt x="61264" y="567728"/>
                  </a:lnTo>
                  <a:lnTo>
                    <a:pt x="42722" y="611987"/>
                  </a:lnTo>
                  <a:lnTo>
                    <a:pt x="21856" y="668769"/>
                  </a:lnTo>
                  <a:lnTo>
                    <a:pt x="0" y="733933"/>
                  </a:lnTo>
                  <a:lnTo>
                    <a:pt x="36715" y="766216"/>
                  </a:lnTo>
                  <a:lnTo>
                    <a:pt x="75006" y="795616"/>
                  </a:lnTo>
                  <a:lnTo>
                    <a:pt x="114719" y="822147"/>
                  </a:lnTo>
                  <a:lnTo>
                    <a:pt x="155702" y="845794"/>
                  </a:lnTo>
                  <a:lnTo>
                    <a:pt x="197827" y="866571"/>
                  </a:lnTo>
                  <a:lnTo>
                    <a:pt x="240931" y="884478"/>
                  </a:lnTo>
                  <a:lnTo>
                    <a:pt x="284861" y="899490"/>
                  </a:lnTo>
                  <a:lnTo>
                    <a:pt x="329501" y="911631"/>
                  </a:lnTo>
                  <a:lnTo>
                    <a:pt x="374675" y="920902"/>
                  </a:lnTo>
                  <a:lnTo>
                    <a:pt x="420255" y="927277"/>
                  </a:lnTo>
                  <a:lnTo>
                    <a:pt x="466090" y="930770"/>
                  </a:lnTo>
                  <a:lnTo>
                    <a:pt x="512038" y="931379"/>
                  </a:lnTo>
                  <a:lnTo>
                    <a:pt x="557936" y="929106"/>
                  </a:lnTo>
                  <a:lnTo>
                    <a:pt x="603669" y="923950"/>
                  </a:lnTo>
                  <a:lnTo>
                    <a:pt x="649058" y="915898"/>
                  </a:lnTo>
                  <a:lnTo>
                    <a:pt x="693978" y="904963"/>
                  </a:lnTo>
                  <a:lnTo>
                    <a:pt x="738263" y="891146"/>
                  </a:lnTo>
                  <a:lnTo>
                    <a:pt x="781799" y="874433"/>
                  </a:lnTo>
                  <a:lnTo>
                    <a:pt x="824407" y="854824"/>
                  </a:lnTo>
                  <a:lnTo>
                    <a:pt x="865974" y="832332"/>
                  </a:lnTo>
                  <a:lnTo>
                    <a:pt x="906322" y="806932"/>
                  </a:lnTo>
                  <a:lnTo>
                    <a:pt x="945324" y="778649"/>
                  </a:lnTo>
                  <a:lnTo>
                    <a:pt x="982827" y="747471"/>
                  </a:lnTo>
                  <a:close/>
                </a:path>
              </a:pathLst>
            </a:custGeom>
            <a:solidFill>
              <a:srgbClr val="2336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60641" y="3268355"/>
              <a:ext cx="383540" cy="517525"/>
            </a:xfrm>
            <a:custGeom>
              <a:avLst/>
              <a:gdLst/>
              <a:ahLst/>
              <a:cxnLst/>
              <a:rect l="l" t="t" r="r" b="b"/>
              <a:pathLst>
                <a:path w="383540" h="517525">
                  <a:moveTo>
                    <a:pt x="98633" y="0"/>
                  </a:moveTo>
                  <a:lnTo>
                    <a:pt x="53279" y="3305"/>
                  </a:lnTo>
                  <a:lnTo>
                    <a:pt x="18284" y="24003"/>
                  </a:lnTo>
                  <a:lnTo>
                    <a:pt x="0" y="62582"/>
                  </a:lnTo>
                  <a:lnTo>
                    <a:pt x="658" y="107466"/>
                  </a:lnTo>
                  <a:lnTo>
                    <a:pt x="4268" y="151497"/>
                  </a:lnTo>
                  <a:lnTo>
                    <a:pt x="13279" y="193827"/>
                  </a:lnTo>
                  <a:lnTo>
                    <a:pt x="30145" y="233606"/>
                  </a:lnTo>
                  <a:lnTo>
                    <a:pt x="57315" y="269986"/>
                  </a:lnTo>
                  <a:lnTo>
                    <a:pt x="63945" y="278522"/>
                  </a:lnTo>
                  <a:lnTo>
                    <a:pt x="68130" y="288228"/>
                  </a:lnTo>
                  <a:lnTo>
                    <a:pt x="69775" y="298713"/>
                  </a:lnTo>
                  <a:lnTo>
                    <a:pt x="68783" y="309585"/>
                  </a:lnTo>
                  <a:lnTo>
                    <a:pt x="61963" y="340385"/>
                  </a:lnTo>
                  <a:lnTo>
                    <a:pt x="44818" y="413814"/>
                  </a:lnTo>
                  <a:lnTo>
                    <a:pt x="69388" y="473469"/>
                  </a:lnTo>
                  <a:lnTo>
                    <a:pt x="92886" y="504103"/>
                  </a:lnTo>
                  <a:lnTo>
                    <a:pt x="129087" y="515389"/>
                  </a:lnTo>
                  <a:lnTo>
                    <a:pt x="191770" y="517001"/>
                  </a:lnTo>
                  <a:lnTo>
                    <a:pt x="259695" y="500878"/>
                  </a:lnTo>
                  <a:lnTo>
                    <a:pt x="304461" y="465407"/>
                  </a:lnTo>
                  <a:lnTo>
                    <a:pt x="329099" y="429937"/>
                  </a:lnTo>
                  <a:lnTo>
                    <a:pt x="336638" y="413814"/>
                  </a:lnTo>
                  <a:lnTo>
                    <a:pt x="322829" y="354146"/>
                  </a:lnTo>
                  <a:lnTo>
                    <a:pt x="313715" y="317929"/>
                  </a:lnTo>
                  <a:lnTo>
                    <a:pt x="311708" y="304397"/>
                  </a:lnTo>
                  <a:lnTo>
                    <a:pt x="313320" y="290963"/>
                  </a:lnTo>
                  <a:lnTo>
                    <a:pt x="318253" y="278506"/>
                  </a:lnTo>
                  <a:lnTo>
                    <a:pt x="326212" y="267903"/>
                  </a:lnTo>
                  <a:lnTo>
                    <a:pt x="335789" y="258131"/>
                  </a:lnTo>
                  <a:lnTo>
                    <a:pt x="344193" y="247577"/>
                  </a:lnTo>
                  <a:lnTo>
                    <a:pt x="369595" y="186835"/>
                  </a:lnTo>
                  <a:lnTo>
                    <a:pt x="377804" y="148566"/>
                  </a:lnTo>
                  <a:lnTo>
                    <a:pt x="382105" y="109514"/>
                  </a:lnTo>
                  <a:lnTo>
                    <a:pt x="382498" y="69872"/>
                  </a:lnTo>
                  <a:lnTo>
                    <a:pt x="383540" y="64665"/>
                  </a:lnTo>
                  <a:lnTo>
                    <a:pt x="381457" y="59458"/>
                  </a:lnTo>
                  <a:lnTo>
                    <a:pt x="377291" y="55280"/>
                  </a:lnTo>
                  <a:lnTo>
                    <a:pt x="374154" y="53197"/>
                  </a:lnTo>
                  <a:lnTo>
                    <a:pt x="368947" y="52156"/>
                  </a:lnTo>
                  <a:lnTo>
                    <a:pt x="364782" y="52156"/>
                  </a:lnTo>
                  <a:lnTo>
                    <a:pt x="309947" y="50089"/>
                  </a:lnTo>
                  <a:lnTo>
                    <a:pt x="253649" y="43431"/>
                  </a:lnTo>
                  <a:lnTo>
                    <a:pt x="198720" y="31496"/>
                  </a:lnTo>
                  <a:lnTo>
                    <a:pt x="147993" y="13598"/>
                  </a:lnTo>
                  <a:lnTo>
                    <a:pt x="98633" y="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53274" y="3013062"/>
              <a:ext cx="597535" cy="375285"/>
            </a:xfrm>
            <a:custGeom>
              <a:avLst/>
              <a:gdLst/>
              <a:ahLst/>
              <a:cxnLst/>
              <a:rect l="l" t="t" r="r" b="b"/>
              <a:pathLst>
                <a:path w="597535" h="375285">
                  <a:moveTo>
                    <a:pt x="597204" y="160502"/>
                  </a:moveTo>
                  <a:lnTo>
                    <a:pt x="590956" y="82334"/>
                  </a:lnTo>
                  <a:lnTo>
                    <a:pt x="551789" y="69469"/>
                  </a:lnTo>
                  <a:lnTo>
                    <a:pt x="462114" y="41173"/>
                  </a:lnTo>
                  <a:lnTo>
                    <a:pt x="363626" y="12865"/>
                  </a:lnTo>
                  <a:lnTo>
                    <a:pt x="298081" y="0"/>
                  </a:lnTo>
                  <a:lnTo>
                    <a:pt x="267258" y="1231"/>
                  </a:lnTo>
                  <a:lnTo>
                    <a:pt x="227342" y="9906"/>
                  </a:lnTo>
                  <a:lnTo>
                    <a:pt x="151663" y="33413"/>
                  </a:lnTo>
                  <a:lnTo>
                    <a:pt x="13550" y="79209"/>
                  </a:lnTo>
                  <a:lnTo>
                    <a:pt x="0" y="161544"/>
                  </a:lnTo>
                  <a:lnTo>
                    <a:pt x="19812" y="194894"/>
                  </a:lnTo>
                  <a:lnTo>
                    <a:pt x="30314" y="202057"/>
                  </a:lnTo>
                  <a:lnTo>
                    <a:pt x="71005" y="217830"/>
                  </a:lnTo>
                  <a:lnTo>
                    <a:pt x="155676" y="233591"/>
                  </a:lnTo>
                  <a:lnTo>
                    <a:pt x="298081" y="240753"/>
                  </a:lnTo>
                  <a:lnTo>
                    <a:pt x="444258" y="239991"/>
                  </a:lnTo>
                  <a:lnTo>
                    <a:pt x="500049" y="236131"/>
                  </a:lnTo>
                  <a:lnTo>
                    <a:pt x="489470" y="238671"/>
                  </a:lnTo>
                  <a:lnTo>
                    <a:pt x="407670" y="250850"/>
                  </a:lnTo>
                  <a:lnTo>
                    <a:pt x="297040" y="256387"/>
                  </a:lnTo>
                  <a:lnTo>
                    <a:pt x="199783" y="255828"/>
                  </a:lnTo>
                  <a:lnTo>
                    <a:pt x="140449" y="251955"/>
                  </a:lnTo>
                  <a:lnTo>
                    <a:pt x="94780" y="241427"/>
                  </a:lnTo>
                  <a:lnTo>
                    <a:pt x="38569" y="220954"/>
                  </a:lnTo>
                  <a:lnTo>
                    <a:pt x="38112" y="224434"/>
                  </a:lnTo>
                  <a:lnTo>
                    <a:pt x="39611" y="233972"/>
                  </a:lnTo>
                  <a:lnTo>
                    <a:pt x="47371" y="248208"/>
                  </a:lnTo>
                  <a:lnTo>
                    <a:pt x="65671" y="265772"/>
                  </a:lnTo>
                  <a:lnTo>
                    <a:pt x="83985" y="282562"/>
                  </a:lnTo>
                  <a:lnTo>
                    <a:pt x="107238" y="305257"/>
                  </a:lnTo>
                  <a:lnTo>
                    <a:pt x="137972" y="329869"/>
                  </a:lnTo>
                  <a:lnTo>
                    <a:pt x="178701" y="352386"/>
                  </a:lnTo>
                  <a:lnTo>
                    <a:pt x="231927" y="368833"/>
                  </a:lnTo>
                  <a:lnTo>
                    <a:pt x="300177" y="375208"/>
                  </a:lnTo>
                  <a:lnTo>
                    <a:pt x="362470" y="368109"/>
                  </a:lnTo>
                  <a:lnTo>
                    <a:pt x="414972" y="350037"/>
                  </a:lnTo>
                  <a:lnTo>
                    <a:pt x="457809" y="325831"/>
                  </a:lnTo>
                  <a:lnTo>
                    <a:pt x="491096" y="300316"/>
                  </a:lnTo>
                  <a:lnTo>
                    <a:pt x="529463" y="264731"/>
                  </a:lnTo>
                  <a:lnTo>
                    <a:pt x="547484" y="250558"/>
                  </a:lnTo>
                  <a:lnTo>
                    <a:pt x="556425" y="241274"/>
                  </a:lnTo>
                  <a:lnTo>
                    <a:pt x="558927" y="232765"/>
                  </a:lnTo>
                  <a:lnTo>
                    <a:pt x="557606" y="220954"/>
                  </a:lnTo>
                  <a:lnTo>
                    <a:pt x="543102" y="225564"/>
                  </a:lnTo>
                  <a:lnTo>
                    <a:pt x="556031" y="220091"/>
                  </a:lnTo>
                  <a:lnTo>
                    <a:pt x="573227" y="191770"/>
                  </a:lnTo>
                  <a:lnTo>
                    <a:pt x="597204" y="160502"/>
                  </a:lnTo>
                  <a:close/>
                </a:path>
              </a:pathLst>
            </a:custGeom>
            <a:solidFill>
              <a:srgbClr val="2336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2383" y="3084972"/>
              <a:ext cx="97967" cy="12402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3531" y="3821828"/>
              <a:ext cx="173012" cy="17405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701759" y="2710802"/>
              <a:ext cx="1480185" cy="1480185"/>
            </a:xfrm>
            <a:custGeom>
              <a:avLst/>
              <a:gdLst/>
              <a:ahLst/>
              <a:cxnLst/>
              <a:rect l="l" t="t" r="r" b="b"/>
              <a:pathLst>
                <a:path w="1480185" h="1480185">
                  <a:moveTo>
                    <a:pt x="739978" y="0"/>
                  </a:moveTo>
                  <a:lnTo>
                    <a:pt x="691323" y="1574"/>
                  </a:lnTo>
                  <a:lnTo>
                    <a:pt x="643509" y="6231"/>
                  </a:lnTo>
                  <a:lnTo>
                    <a:pt x="596633" y="13873"/>
                  </a:lnTo>
                  <a:lnTo>
                    <a:pt x="550792" y="24404"/>
                  </a:lnTo>
                  <a:lnTo>
                    <a:pt x="506085" y="37725"/>
                  </a:lnTo>
                  <a:lnTo>
                    <a:pt x="462607" y="53739"/>
                  </a:lnTo>
                  <a:lnTo>
                    <a:pt x="420458" y="72348"/>
                  </a:lnTo>
                  <a:lnTo>
                    <a:pt x="379734" y="93456"/>
                  </a:lnTo>
                  <a:lnTo>
                    <a:pt x="340533" y="116964"/>
                  </a:lnTo>
                  <a:lnTo>
                    <a:pt x="302953" y="142775"/>
                  </a:lnTo>
                  <a:lnTo>
                    <a:pt x="267091" y="170791"/>
                  </a:lnTo>
                  <a:lnTo>
                    <a:pt x="233044" y="200916"/>
                  </a:lnTo>
                  <a:lnTo>
                    <a:pt x="200910" y="233050"/>
                  </a:lnTo>
                  <a:lnTo>
                    <a:pt x="170786" y="267098"/>
                  </a:lnTo>
                  <a:lnTo>
                    <a:pt x="142770" y="302961"/>
                  </a:lnTo>
                  <a:lnTo>
                    <a:pt x="116960" y="340542"/>
                  </a:lnTo>
                  <a:lnTo>
                    <a:pt x="93453" y="379744"/>
                  </a:lnTo>
                  <a:lnTo>
                    <a:pt x="72346" y="420468"/>
                  </a:lnTo>
                  <a:lnTo>
                    <a:pt x="53737" y="462618"/>
                  </a:lnTo>
                  <a:lnTo>
                    <a:pt x="37723" y="506096"/>
                  </a:lnTo>
                  <a:lnTo>
                    <a:pt x="24403" y="550804"/>
                  </a:lnTo>
                  <a:lnTo>
                    <a:pt x="13873" y="596645"/>
                  </a:lnTo>
                  <a:lnTo>
                    <a:pt x="6230" y="643521"/>
                  </a:lnTo>
                  <a:lnTo>
                    <a:pt x="1573" y="691336"/>
                  </a:lnTo>
                  <a:lnTo>
                    <a:pt x="0" y="739990"/>
                  </a:lnTo>
                  <a:lnTo>
                    <a:pt x="1573" y="788644"/>
                  </a:lnTo>
                  <a:lnTo>
                    <a:pt x="6230" y="836457"/>
                  </a:lnTo>
                  <a:lnTo>
                    <a:pt x="13873" y="883332"/>
                  </a:lnTo>
                  <a:lnTo>
                    <a:pt x="24403" y="929172"/>
                  </a:lnTo>
                  <a:lnTo>
                    <a:pt x="37723" y="973880"/>
                  </a:lnTo>
                  <a:lnTo>
                    <a:pt x="53737" y="1017357"/>
                  </a:lnTo>
                  <a:lnTo>
                    <a:pt x="72346" y="1059507"/>
                  </a:lnTo>
                  <a:lnTo>
                    <a:pt x="93453" y="1100231"/>
                  </a:lnTo>
                  <a:lnTo>
                    <a:pt x="116960" y="1139433"/>
                  </a:lnTo>
                  <a:lnTo>
                    <a:pt x="142770" y="1177014"/>
                  </a:lnTo>
                  <a:lnTo>
                    <a:pt x="170786" y="1212877"/>
                  </a:lnTo>
                  <a:lnTo>
                    <a:pt x="200910" y="1246926"/>
                  </a:lnTo>
                  <a:lnTo>
                    <a:pt x="233044" y="1279061"/>
                  </a:lnTo>
                  <a:lnTo>
                    <a:pt x="267091" y="1309186"/>
                  </a:lnTo>
                  <a:lnTo>
                    <a:pt x="302953" y="1337202"/>
                  </a:lnTo>
                  <a:lnTo>
                    <a:pt x="340533" y="1363014"/>
                  </a:lnTo>
                  <a:lnTo>
                    <a:pt x="379734" y="1386522"/>
                  </a:lnTo>
                  <a:lnTo>
                    <a:pt x="420458" y="1407630"/>
                  </a:lnTo>
                  <a:lnTo>
                    <a:pt x="462607" y="1426240"/>
                  </a:lnTo>
                  <a:lnTo>
                    <a:pt x="506085" y="1442255"/>
                  </a:lnTo>
                  <a:lnTo>
                    <a:pt x="550792" y="1455576"/>
                  </a:lnTo>
                  <a:lnTo>
                    <a:pt x="596633" y="1466107"/>
                  </a:lnTo>
                  <a:lnTo>
                    <a:pt x="643509" y="1473750"/>
                  </a:lnTo>
                  <a:lnTo>
                    <a:pt x="691323" y="1478407"/>
                  </a:lnTo>
                  <a:lnTo>
                    <a:pt x="739978" y="1479981"/>
                  </a:lnTo>
                  <a:lnTo>
                    <a:pt x="788632" y="1478407"/>
                  </a:lnTo>
                  <a:lnTo>
                    <a:pt x="836447" y="1473750"/>
                  </a:lnTo>
                  <a:lnTo>
                    <a:pt x="883323" y="1466107"/>
                  </a:lnTo>
                  <a:lnTo>
                    <a:pt x="929164" y="1455576"/>
                  </a:lnTo>
                  <a:lnTo>
                    <a:pt x="973872" y="1442255"/>
                  </a:lnTo>
                  <a:lnTo>
                    <a:pt x="1017350" y="1426240"/>
                  </a:lnTo>
                  <a:lnTo>
                    <a:pt x="1059500" y="1407630"/>
                  </a:lnTo>
                  <a:lnTo>
                    <a:pt x="1100224" y="1386522"/>
                  </a:lnTo>
                  <a:lnTo>
                    <a:pt x="1139426" y="1363014"/>
                  </a:lnTo>
                  <a:lnTo>
                    <a:pt x="1177007" y="1337202"/>
                  </a:lnTo>
                  <a:lnTo>
                    <a:pt x="1212870" y="1309186"/>
                  </a:lnTo>
                  <a:lnTo>
                    <a:pt x="1246918" y="1279061"/>
                  </a:lnTo>
                  <a:lnTo>
                    <a:pt x="1279053" y="1246926"/>
                  </a:lnTo>
                  <a:lnTo>
                    <a:pt x="1309177" y="1212877"/>
                  </a:lnTo>
                  <a:lnTo>
                    <a:pt x="1337193" y="1177014"/>
                  </a:lnTo>
                  <a:lnTo>
                    <a:pt x="1363004" y="1139433"/>
                  </a:lnTo>
                  <a:lnTo>
                    <a:pt x="1386512" y="1100231"/>
                  </a:lnTo>
                  <a:lnTo>
                    <a:pt x="1407620" y="1059507"/>
                  </a:lnTo>
                  <a:lnTo>
                    <a:pt x="1426229" y="1017357"/>
                  </a:lnTo>
                  <a:lnTo>
                    <a:pt x="1442243" y="973880"/>
                  </a:lnTo>
                  <a:lnTo>
                    <a:pt x="1455564" y="929172"/>
                  </a:lnTo>
                  <a:lnTo>
                    <a:pt x="1466095" y="883332"/>
                  </a:lnTo>
                  <a:lnTo>
                    <a:pt x="1473738" y="836457"/>
                  </a:lnTo>
                  <a:lnTo>
                    <a:pt x="1478395" y="788644"/>
                  </a:lnTo>
                  <a:lnTo>
                    <a:pt x="1479969" y="739990"/>
                  </a:lnTo>
                  <a:lnTo>
                    <a:pt x="1478395" y="691336"/>
                  </a:lnTo>
                  <a:lnTo>
                    <a:pt x="1473738" y="643521"/>
                  </a:lnTo>
                  <a:lnTo>
                    <a:pt x="1466095" y="596645"/>
                  </a:lnTo>
                  <a:lnTo>
                    <a:pt x="1455564" y="550804"/>
                  </a:lnTo>
                  <a:lnTo>
                    <a:pt x="1442243" y="506096"/>
                  </a:lnTo>
                  <a:lnTo>
                    <a:pt x="1426229" y="462618"/>
                  </a:lnTo>
                  <a:lnTo>
                    <a:pt x="1407620" y="420468"/>
                  </a:lnTo>
                  <a:lnTo>
                    <a:pt x="1386512" y="379744"/>
                  </a:lnTo>
                  <a:lnTo>
                    <a:pt x="1363004" y="340542"/>
                  </a:lnTo>
                  <a:lnTo>
                    <a:pt x="1337193" y="302961"/>
                  </a:lnTo>
                  <a:lnTo>
                    <a:pt x="1309177" y="267098"/>
                  </a:lnTo>
                  <a:lnTo>
                    <a:pt x="1279053" y="233050"/>
                  </a:lnTo>
                  <a:lnTo>
                    <a:pt x="1246918" y="200916"/>
                  </a:lnTo>
                  <a:lnTo>
                    <a:pt x="1212870" y="170791"/>
                  </a:lnTo>
                  <a:lnTo>
                    <a:pt x="1177007" y="142775"/>
                  </a:lnTo>
                  <a:lnTo>
                    <a:pt x="1139426" y="116964"/>
                  </a:lnTo>
                  <a:lnTo>
                    <a:pt x="1100224" y="93456"/>
                  </a:lnTo>
                  <a:lnTo>
                    <a:pt x="1059500" y="72348"/>
                  </a:lnTo>
                  <a:lnTo>
                    <a:pt x="1017350" y="53739"/>
                  </a:lnTo>
                  <a:lnTo>
                    <a:pt x="973872" y="37725"/>
                  </a:lnTo>
                  <a:lnTo>
                    <a:pt x="929164" y="24404"/>
                  </a:lnTo>
                  <a:lnTo>
                    <a:pt x="883323" y="13873"/>
                  </a:lnTo>
                  <a:lnTo>
                    <a:pt x="836447" y="6231"/>
                  </a:lnTo>
                  <a:lnTo>
                    <a:pt x="788632" y="1574"/>
                  </a:lnTo>
                  <a:lnTo>
                    <a:pt x="739978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81744" y="3003727"/>
              <a:ext cx="1097915" cy="1187450"/>
            </a:xfrm>
            <a:custGeom>
              <a:avLst/>
              <a:gdLst/>
              <a:ahLst/>
              <a:cxnLst/>
              <a:rect l="l" t="t" r="r" b="b"/>
              <a:pathLst>
                <a:path w="1097914" h="1187450">
                  <a:moveTo>
                    <a:pt x="842962" y="317855"/>
                  </a:moveTo>
                  <a:lnTo>
                    <a:pt x="839089" y="266306"/>
                  </a:lnTo>
                  <a:lnTo>
                    <a:pt x="827887" y="217398"/>
                  </a:lnTo>
                  <a:lnTo>
                    <a:pt x="809942" y="171792"/>
                  </a:lnTo>
                  <a:lnTo>
                    <a:pt x="785876" y="130136"/>
                  </a:lnTo>
                  <a:lnTo>
                    <a:pt x="756297" y="93103"/>
                  </a:lnTo>
                  <a:lnTo>
                    <a:pt x="721817" y="61328"/>
                  </a:lnTo>
                  <a:lnTo>
                    <a:pt x="683044" y="35483"/>
                  </a:lnTo>
                  <a:lnTo>
                    <a:pt x="640588" y="16205"/>
                  </a:lnTo>
                  <a:lnTo>
                    <a:pt x="595058" y="4165"/>
                  </a:lnTo>
                  <a:lnTo>
                    <a:pt x="547065" y="0"/>
                  </a:lnTo>
                  <a:lnTo>
                    <a:pt x="499071" y="4165"/>
                  </a:lnTo>
                  <a:lnTo>
                    <a:pt x="453542" y="16205"/>
                  </a:lnTo>
                  <a:lnTo>
                    <a:pt x="411086" y="35483"/>
                  </a:lnTo>
                  <a:lnTo>
                    <a:pt x="372325" y="61328"/>
                  </a:lnTo>
                  <a:lnTo>
                    <a:pt x="337845" y="93103"/>
                  </a:lnTo>
                  <a:lnTo>
                    <a:pt x="308267" y="130136"/>
                  </a:lnTo>
                  <a:lnTo>
                    <a:pt x="284200" y="171792"/>
                  </a:lnTo>
                  <a:lnTo>
                    <a:pt x="266255" y="217398"/>
                  </a:lnTo>
                  <a:lnTo>
                    <a:pt x="255041" y="266306"/>
                  </a:lnTo>
                  <a:lnTo>
                    <a:pt x="251167" y="317855"/>
                  </a:lnTo>
                  <a:lnTo>
                    <a:pt x="255041" y="369417"/>
                  </a:lnTo>
                  <a:lnTo>
                    <a:pt x="266255" y="418325"/>
                  </a:lnTo>
                  <a:lnTo>
                    <a:pt x="284200" y="463931"/>
                  </a:lnTo>
                  <a:lnTo>
                    <a:pt x="308267" y="505587"/>
                  </a:lnTo>
                  <a:lnTo>
                    <a:pt x="337845" y="542620"/>
                  </a:lnTo>
                  <a:lnTo>
                    <a:pt x="372325" y="574382"/>
                  </a:lnTo>
                  <a:lnTo>
                    <a:pt x="411086" y="600240"/>
                  </a:lnTo>
                  <a:lnTo>
                    <a:pt x="453542" y="619506"/>
                  </a:lnTo>
                  <a:lnTo>
                    <a:pt x="499071" y="631558"/>
                  </a:lnTo>
                  <a:lnTo>
                    <a:pt x="547065" y="635711"/>
                  </a:lnTo>
                  <a:lnTo>
                    <a:pt x="595058" y="631558"/>
                  </a:lnTo>
                  <a:lnTo>
                    <a:pt x="640588" y="619506"/>
                  </a:lnTo>
                  <a:lnTo>
                    <a:pt x="683044" y="600240"/>
                  </a:lnTo>
                  <a:lnTo>
                    <a:pt x="721817" y="574382"/>
                  </a:lnTo>
                  <a:lnTo>
                    <a:pt x="756297" y="542620"/>
                  </a:lnTo>
                  <a:lnTo>
                    <a:pt x="785876" y="505587"/>
                  </a:lnTo>
                  <a:lnTo>
                    <a:pt x="809942" y="463931"/>
                  </a:lnTo>
                  <a:lnTo>
                    <a:pt x="827887" y="418325"/>
                  </a:lnTo>
                  <a:lnTo>
                    <a:pt x="839089" y="369417"/>
                  </a:lnTo>
                  <a:lnTo>
                    <a:pt x="842962" y="317855"/>
                  </a:lnTo>
                  <a:close/>
                </a:path>
                <a:path w="1097914" h="1187450">
                  <a:moveTo>
                    <a:pt x="1097622" y="955446"/>
                  </a:moveTo>
                  <a:lnTo>
                    <a:pt x="1089507" y="933894"/>
                  </a:lnTo>
                  <a:lnTo>
                    <a:pt x="1071219" y="891006"/>
                  </a:lnTo>
                  <a:lnTo>
                    <a:pt x="1056157" y="863130"/>
                  </a:lnTo>
                  <a:lnTo>
                    <a:pt x="1052830" y="856564"/>
                  </a:lnTo>
                  <a:lnTo>
                    <a:pt x="1048893" y="850366"/>
                  </a:lnTo>
                  <a:lnTo>
                    <a:pt x="1044714" y="844410"/>
                  </a:lnTo>
                  <a:lnTo>
                    <a:pt x="1040650" y="838581"/>
                  </a:lnTo>
                  <a:lnTo>
                    <a:pt x="1015212" y="810056"/>
                  </a:lnTo>
                  <a:lnTo>
                    <a:pt x="1001890" y="798525"/>
                  </a:lnTo>
                  <a:lnTo>
                    <a:pt x="999299" y="795947"/>
                  </a:lnTo>
                  <a:lnTo>
                    <a:pt x="995426" y="793356"/>
                  </a:lnTo>
                  <a:lnTo>
                    <a:pt x="992847" y="790778"/>
                  </a:lnTo>
                  <a:lnTo>
                    <a:pt x="975906" y="777951"/>
                  </a:lnTo>
                  <a:lnTo>
                    <a:pt x="939609" y="757148"/>
                  </a:lnTo>
                  <a:lnTo>
                    <a:pt x="891413" y="741502"/>
                  </a:lnTo>
                  <a:lnTo>
                    <a:pt x="852449" y="735558"/>
                  </a:lnTo>
                  <a:lnTo>
                    <a:pt x="834212" y="734263"/>
                  </a:lnTo>
                  <a:lnTo>
                    <a:pt x="837425" y="734263"/>
                  </a:lnTo>
                  <a:lnTo>
                    <a:pt x="822286" y="733920"/>
                  </a:lnTo>
                  <a:lnTo>
                    <a:pt x="317068" y="733920"/>
                  </a:lnTo>
                  <a:lnTo>
                    <a:pt x="272148" y="734263"/>
                  </a:lnTo>
                  <a:lnTo>
                    <a:pt x="227393" y="737260"/>
                  </a:lnTo>
                  <a:lnTo>
                    <a:pt x="183019" y="745909"/>
                  </a:lnTo>
                  <a:lnTo>
                    <a:pt x="139204" y="763181"/>
                  </a:lnTo>
                  <a:lnTo>
                    <a:pt x="96126" y="792060"/>
                  </a:lnTo>
                  <a:lnTo>
                    <a:pt x="93535" y="794651"/>
                  </a:lnTo>
                  <a:lnTo>
                    <a:pt x="89662" y="797229"/>
                  </a:lnTo>
                  <a:lnTo>
                    <a:pt x="87083" y="799820"/>
                  </a:lnTo>
                  <a:lnTo>
                    <a:pt x="83197" y="802398"/>
                  </a:lnTo>
                  <a:lnTo>
                    <a:pt x="73748" y="811339"/>
                  </a:lnTo>
                  <a:lnTo>
                    <a:pt x="48310" y="839876"/>
                  </a:lnTo>
                  <a:lnTo>
                    <a:pt x="17246" y="891336"/>
                  </a:lnTo>
                  <a:lnTo>
                    <a:pt x="0" y="930351"/>
                  </a:lnTo>
                  <a:lnTo>
                    <a:pt x="20916" y="954011"/>
                  </a:lnTo>
                  <a:lnTo>
                    <a:pt x="53047" y="986142"/>
                  </a:lnTo>
                  <a:lnTo>
                    <a:pt x="87096" y="1016266"/>
                  </a:lnTo>
                  <a:lnTo>
                    <a:pt x="122961" y="1044282"/>
                  </a:lnTo>
                  <a:lnTo>
                    <a:pt x="160540" y="1070089"/>
                  </a:lnTo>
                  <a:lnTo>
                    <a:pt x="199745" y="1093609"/>
                  </a:lnTo>
                  <a:lnTo>
                    <a:pt x="240461" y="1114717"/>
                  </a:lnTo>
                  <a:lnTo>
                    <a:pt x="282613" y="1133322"/>
                  </a:lnTo>
                  <a:lnTo>
                    <a:pt x="326097" y="1149337"/>
                  </a:lnTo>
                  <a:lnTo>
                    <a:pt x="370801" y="1162659"/>
                  </a:lnTo>
                  <a:lnTo>
                    <a:pt x="416636" y="1173187"/>
                  </a:lnTo>
                  <a:lnTo>
                    <a:pt x="463524" y="1180833"/>
                  </a:lnTo>
                  <a:lnTo>
                    <a:pt x="511327" y="1185494"/>
                  </a:lnTo>
                  <a:lnTo>
                    <a:pt x="559981" y="1187056"/>
                  </a:lnTo>
                  <a:lnTo>
                    <a:pt x="608647" y="1185494"/>
                  </a:lnTo>
                  <a:lnTo>
                    <a:pt x="656450" y="1180833"/>
                  </a:lnTo>
                  <a:lnTo>
                    <a:pt x="703338" y="1173187"/>
                  </a:lnTo>
                  <a:lnTo>
                    <a:pt x="749173" y="1162659"/>
                  </a:lnTo>
                  <a:lnTo>
                    <a:pt x="793877" y="1149337"/>
                  </a:lnTo>
                  <a:lnTo>
                    <a:pt x="837361" y="1133322"/>
                  </a:lnTo>
                  <a:lnTo>
                    <a:pt x="879513" y="1114717"/>
                  </a:lnTo>
                  <a:lnTo>
                    <a:pt x="920229" y="1093609"/>
                  </a:lnTo>
                  <a:lnTo>
                    <a:pt x="959434" y="1070089"/>
                  </a:lnTo>
                  <a:lnTo>
                    <a:pt x="997013" y="1044282"/>
                  </a:lnTo>
                  <a:lnTo>
                    <a:pt x="1032878" y="1016266"/>
                  </a:lnTo>
                  <a:lnTo>
                    <a:pt x="1066927" y="986142"/>
                  </a:lnTo>
                  <a:lnTo>
                    <a:pt x="1097622" y="955446"/>
                  </a:lnTo>
                  <a:close/>
                </a:path>
              </a:pathLst>
            </a:custGeom>
            <a:solidFill>
              <a:srgbClr val="2336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191075" y="3233563"/>
              <a:ext cx="475615" cy="641350"/>
            </a:xfrm>
            <a:custGeom>
              <a:avLst/>
              <a:gdLst/>
              <a:ahLst/>
              <a:cxnLst/>
              <a:rect l="l" t="t" r="r" b="b"/>
              <a:pathLst>
                <a:path w="475614" h="641350">
                  <a:moveTo>
                    <a:pt x="87444" y="0"/>
                  </a:moveTo>
                  <a:lnTo>
                    <a:pt x="46718" y="11835"/>
                  </a:lnTo>
                  <a:lnTo>
                    <a:pt x="16226" y="37627"/>
                  </a:lnTo>
                  <a:lnTo>
                    <a:pt x="0" y="77687"/>
                  </a:lnTo>
                  <a:lnTo>
                    <a:pt x="508" y="124099"/>
                  </a:lnTo>
                  <a:lnTo>
                    <a:pt x="3205" y="169901"/>
                  </a:lnTo>
                  <a:lnTo>
                    <a:pt x="9850" y="214483"/>
                  </a:lnTo>
                  <a:lnTo>
                    <a:pt x="22203" y="257236"/>
                  </a:lnTo>
                  <a:lnTo>
                    <a:pt x="42023" y="297548"/>
                  </a:lnTo>
                  <a:lnTo>
                    <a:pt x="79283" y="345388"/>
                  </a:lnTo>
                  <a:lnTo>
                    <a:pt x="84470" y="357422"/>
                  </a:lnTo>
                  <a:lnTo>
                    <a:pt x="86510" y="370425"/>
                  </a:lnTo>
                  <a:lnTo>
                    <a:pt x="85280" y="383909"/>
                  </a:lnTo>
                  <a:lnTo>
                    <a:pt x="76822" y="422085"/>
                  </a:lnTo>
                  <a:lnTo>
                    <a:pt x="55562" y="513119"/>
                  </a:lnTo>
                  <a:lnTo>
                    <a:pt x="86026" y="587070"/>
                  </a:lnTo>
                  <a:lnTo>
                    <a:pt x="115158" y="625044"/>
                  </a:lnTo>
                  <a:lnTo>
                    <a:pt x="160038" y="639035"/>
                  </a:lnTo>
                  <a:lnTo>
                    <a:pt x="237744" y="641034"/>
                  </a:lnTo>
                  <a:lnTo>
                    <a:pt x="321951" y="621047"/>
                  </a:lnTo>
                  <a:lnTo>
                    <a:pt x="377451" y="577076"/>
                  </a:lnTo>
                  <a:lnTo>
                    <a:pt x="407999" y="533106"/>
                  </a:lnTo>
                  <a:lnTo>
                    <a:pt x="417347" y="513119"/>
                  </a:lnTo>
                  <a:lnTo>
                    <a:pt x="400230" y="439148"/>
                  </a:lnTo>
                  <a:lnTo>
                    <a:pt x="388924" y="394247"/>
                  </a:lnTo>
                  <a:lnTo>
                    <a:pt x="386439" y="377467"/>
                  </a:lnTo>
                  <a:lnTo>
                    <a:pt x="388439" y="360810"/>
                  </a:lnTo>
                  <a:lnTo>
                    <a:pt x="394557" y="345364"/>
                  </a:lnTo>
                  <a:lnTo>
                    <a:pt x="404431" y="332220"/>
                  </a:lnTo>
                  <a:lnTo>
                    <a:pt x="416299" y="320107"/>
                  </a:lnTo>
                  <a:lnTo>
                    <a:pt x="426716" y="307025"/>
                  </a:lnTo>
                  <a:lnTo>
                    <a:pt x="458210" y="231719"/>
                  </a:lnTo>
                  <a:lnTo>
                    <a:pt x="468385" y="184275"/>
                  </a:lnTo>
                  <a:lnTo>
                    <a:pt x="473717" y="135864"/>
                  </a:lnTo>
                  <a:lnTo>
                    <a:pt x="474205" y="86729"/>
                  </a:lnTo>
                  <a:lnTo>
                    <a:pt x="475487" y="80265"/>
                  </a:lnTo>
                  <a:lnTo>
                    <a:pt x="472909" y="73801"/>
                  </a:lnTo>
                  <a:lnTo>
                    <a:pt x="467741" y="68632"/>
                  </a:lnTo>
                  <a:lnTo>
                    <a:pt x="463867" y="66054"/>
                  </a:lnTo>
                  <a:lnTo>
                    <a:pt x="457403" y="64758"/>
                  </a:lnTo>
                  <a:lnTo>
                    <a:pt x="452234" y="64758"/>
                  </a:lnTo>
                  <a:lnTo>
                    <a:pt x="398112" y="63136"/>
                  </a:lnTo>
                  <a:lnTo>
                    <a:pt x="342375" y="57979"/>
                  </a:lnTo>
                  <a:lnTo>
                    <a:pt x="286824" y="48853"/>
                  </a:lnTo>
                  <a:lnTo>
                    <a:pt x="233258" y="35324"/>
                  </a:lnTo>
                  <a:lnTo>
                    <a:pt x="183476" y="16956"/>
                  </a:lnTo>
                  <a:lnTo>
                    <a:pt x="134374" y="1810"/>
                  </a:lnTo>
                  <a:lnTo>
                    <a:pt x="87444" y="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284947" y="3737639"/>
              <a:ext cx="521970" cy="453390"/>
            </a:xfrm>
            <a:custGeom>
              <a:avLst/>
              <a:gdLst/>
              <a:ahLst/>
              <a:cxnLst/>
              <a:rect l="l" t="t" r="r" b="b"/>
              <a:pathLst>
                <a:path w="521970" h="453389">
                  <a:moveTo>
                    <a:pt x="368701" y="0"/>
                  </a:moveTo>
                  <a:lnTo>
                    <a:pt x="0" y="436181"/>
                  </a:lnTo>
                  <a:lnTo>
                    <a:pt x="13445" y="439270"/>
                  </a:lnTo>
                  <a:lnTo>
                    <a:pt x="60321" y="446913"/>
                  </a:lnTo>
                  <a:lnTo>
                    <a:pt x="108135" y="451570"/>
                  </a:lnTo>
                  <a:lnTo>
                    <a:pt x="156790" y="453144"/>
                  </a:lnTo>
                  <a:lnTo>
                    <a:pt x="205445" y="451570"/>
                  </a:lnTo>
                  <a:lnTo>
                    <a:pt x="253259" y="446913"/>
                  </a:lnTo>
                  <a:lnTo>
                    <a:pt x="300135" y="439270"/>
                  </a:lnTo>
                  <a:lnTo>
                    <a:pt x="345976" y="428739"/>
                  </a:lnTo>
                  <a:lnTo>
                    <a:pt x="372574" y="392798"/>
                  </a:lnTo>
                  <a:lnTo>
                    <a:pt x="462782" y="186346"/>
                  </a:lnTo>
                  <a:lnTo>
                    <a:pt x="507926" y="78497"/>
                  </a:lnTo>
                  <a:lnTo>
                    <a:pt x="521573" y="34119"/>
                  </a:lnTo>
                  <a:lnTo>
                    <a:pt x="517291" y="18084"/>
                  </a:lnTo>
                  <a:lnTo>
                    <a:pt x="489166" y="7629"/>
                  </a:lnTo>
                  <a:lnTo>
                    <a:pt x="438633" y="2260"/>
                  </a:lnTo>
                  <a:lnTo>
                    <a:pt x="390282" y="282"/>
                  </a:lnTo>
                  <a:lnTo>
                    <a:pt x="368701" y="0"/>
                  </a:lnTo>
                  <a:close/>
                </a:path>
              </a:pathLst>
            </a:custGeom>
            <a:solidFill>
              <a:srgbClr val="0076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00508" y="2731362"/>
              <a:ext cx="1438910" cy="1438910"/>
            </a:xfrm>
            <a:custGeom>
              <a:avLst/>
              <a:gdLst/>
              <a:ahLst/>
              <a:cxnLst/>
              <a:rect l="l" t="t" r="r" b="b"/>
              <a:pathLst>
                <a:path w="1438910" h="1438910">
                  <a:moveTo>
                    <a:pt x="719429" y="0"/>
                  </a:moveTo>
                  <a:lnTo>
                    <a:pt x="672081" y="1528"/>
                  </a:lnTo>
                  <a:lnTo>
                    <a:pt x="625558" y="6050"/>
                  </a:lnTo>
                  <a:lnTo>
                    <a:pt x="579953" y="13472"/>
                  </a:lnTo>
                  <a:lnTo>
                    <a:pt x="535361" y="23699"/>
                  </a:lnTo>
                  <a:lnTo>
                    <a:pt x="491877" y="36637"/>
                  </a:lnTo>
                  <a:lnTo>
                    <a:pt x="449594" y="52192"/>
                  </a:lnTo>
                  <a:lnTo>
                    <a:pt x="408607" y="70269"/>
                  </a:lnTo>
                  <a:lnTo>
                    <a:pt x="369011" y="90774"/>
                  </a:lnTo>
                  <a:lnTo>
                    <a:pt x="330899" y="113612"/>
                  </a:lnTo>
                  <a:lnTo>
                    <a:pt x="294367" y="138690"/>
                  </a:lnTo>
                  <a:lnTo>
                    <a:pt x="259507" y="165913"/>
                  </a:lnTo>
                  <a:lnTo>
                    <a:pt x="226416" y="195186"/>
                  </a:lnTo>
                  <a:lnTo>
                    <a:pt x="195186" y="226416"/>
                  </a:lnTo>
                  <a:lnTo>
                    <a:pt x="165913" y="259507"/>
                  </a:lnTo>
                  <a:lnTo>
                    <a:pt x="138690" y="294367"/>
                  </a:lnTo>
                  <a:lnTo>
                    <a:pt x="113612" y="330899"/>
                  </a:lnTo>
                  <a:lnTo>
                    <a:pt x="90774" y="369011"/>
                  </a:lnTo>
                  <a:lnTo>
                    <a:pt x="70269" y="408607"/>
                  </a:lnTo>
                  <a:lnTo>
                    <a:pt x="52192" y="449594"/>
                  </a:lnTo>
                  <a:lnTo>
                    <a:pt x="36637" y="491877"/>
                  </a:lnTo>
                  <a:lnTo>
                    <a:pt x="23699" y="535361"/>
                  </a:lnTo>
                  <a:lnTo>
                    <a:pt x="13472" y="579953"/>
                  </a:lnTo>
                  <a:lnTo>
                    <a:pt x="6050" y="625558"/>
                  </a:lnTo>
                  <a:lnTo>
                    <a:pt x="1528" y="672081"/>
                  </a:lnTo>
                  <a:lnTo>
                    <a:pt x="0" y="719429"/>
                  </a:lnTo>
                  <a:lnTo>
                    <a:pt x="1528" y="766777"/>
                  </a:lnTo>
                  <a:lnTo>
                    <a:pt x="6050" y="813300"/>
                  </a:lnTo>
                  <a:lnTo>
                    <a:pt x="13472" y="858905"/>
                  </a:lnTo>
                  <a:lnTo>
                    <a:pt x="23699" y="903497"/>
                  </a:lnTo>
                  <a:lnTo>
                    <a:pt x="36637" y="946981"/>
                  </a:lnTo>
                  <a:lnTo>
                    <a:pt x="52192" y="989264"/>
                  </a:lnTo>
                  <a:lnTo>
                    <a:pt x="70269" y="1030251"/>
                  </a:lnTo>
                  <a:lnTo>
                    <a:pt x="90774" y="1069847"/>
                  </a:lnTo>
                  <a:lnTo>
                    <a:pt x="113612" y="1107959"/>
                  </a:lnTo>
                  <a:lnTo>
                    <a:pt x="138690" y="1144491"/>
                  </a:lnTo>
                  <a:lnTo>
                    <a:pt x="165913" y="1179351"/>
                  </a:lnTo>
                  <a:lnTo>
                    <a:pt x="195186" y="1212442"/>
                  </a:lnTo>
                  <a:lnTo>
                    <a:pt x="226416" y="1243672"/>
                  </a:lnTo>
                  <a:lnTo>
                    <a:pt x="259507" y="1272945"/>
                  </a:lnTo>
                  <a:lnTo>
                    <a:pt x="294367" y="1300168"/>
                  </a:lnTo>
                  <a:lnTo>
                    <a:pt x="330899" y="1325246"/>
                  </a:lnTo>
                  <a:lnTo>
                    <a:pt x="369011" y="1348084"/>
                  </a:lnTo>
                  <a:lnTo>
                    <a:pt x="408607" y="1368589"/>
                  </a:lnTo>
                  <a:lnTo>
                    <a:pt x="449594" y="1386666"/>
                  </a:lnTo>
                  <a:lnTo>
                    <a:pt x="491877" y="1402221"/>
                  </a:lnTo>
                  <a:lnTo>
                    <a:pt x="535361" y="1415159"/>
                  </a:lnTo>
                  <a:lnTo>
                    <a:pt x="579953" y="1425386"/>
                  </a:lnTo>
                  <a:lnTo>
                    <a:pt x="625558" y="1432808"/>
                  </a:lnTo>
                  <a:lnTo>
                    <a:pt x="672081" y="1437330"/>
                  </a:lnTo>
                  <a:lnTo>
                    <a:pt x="719429" y="1438859"/>
                  </a:lnTo>
                  <a:lnTo>
                    <a:pt x="766777" y="1437330"/>
                  </a:lnTo>
                  <a:lnTo>
                    <a:pt x="813300" y="1432808"/>
                  </a:lnTo>
                  <a:lnTo>
                    <a:pt x="858905" y="1425386"/>
                  </a:lnTo>
                  <a:lnTo>
                    <a:pt x="903497" y="1415159"/>
                  </a:lnTo>
                  <a:lnTo>
                    <a:pt x="946981" y="1402221"/>
                  </a:lnTo>
                  <a:lnTo>
                    <a:pt x="989264" y="1386666"/>
                  </a:lnTo>
                  <a:lnTo>
                    <a:pt x="1030251" y="1368589"/>
                  </a:lnTo>
                  <a:lnTo>
                    <a:pt x="1069847" y="1348084"/>
                  </a:lnTo>
                  <a:lnTo>
                    <a:pt x="1107959" y="1325246"/>
                  </a:lnTo>
                  <a:lnTo>
                    <a:pt x="1144491" y="1300168"/>
                  </a:lnTo>
                  <a:lnTo>
                    <a:pt x="1179351" y="1272945"/>
                  </a:lnTo>
                  <a:lnTo>
                    <a:pt x="1212442" y="1243672"/>
                  </a:lnTo>
                  <a:lnTo>
                    <a:pt x="1243672" y="1212442"/>
                  </a:lnTo>
                  <a:lnTo>
                    <a:pt x="1272945" y="1179351"/>
                  </a:lnTo>
                  <a:lnTo>
                    <a:pt x="1300168" y="1144491"/>
                  </a:lnTo>
                  <a:lnTo>
                    <a:pt x="1325246" y="1107959"/>
                  </a:lnTo>
                  <a:lnTo>
                    <a:pt x="1348084" y="1069847"/>
                  </a:lnTo>
                  <a:lnTo>
                    <a:pt x="1368589" y="1030251"/>
                  </a:lnTo>
                  <a:lnTo>
                    <a:pt x="1386666" y="989264"/>
                  </a:lnTo>
                  <a:lnTo>
                    <a:pt x="1402221" y="946981"/>
                  </a:lnTo>
                  <a:lnTo>
                    <a:pt x="1415159" y="903497"/>
                  </a:lnTo>
                  <a:lnTo>
                    <a:pt x="1425386" y="858905"/>
                  </a:lnTo>
                  <a:lnTo>
                    <a:pt x="1432808" y="813300"/>
                  </a:lnTo>
                  <a:lnTo>
                    <a:pt x="1437330" y="766777"/>
                  </a:lnTo>
                  <a:lnTo>
                    <a:pt x="1438859" y="719429"/>
                  </a:lnTo>
                  <a:lnTo>
                    <a:pt x="1437330" y="672195"/>
                  </a:lnTo>
                  <a:lnTo>
                    <a:pt x="1432808" y="625767"/>
                  </a:lnTo>
                  <a:lnTo>
                    <a:pt x="1425386" y="580240"/>
                  </a:lnTo>
                  <a:lnTo>
                    <a:pt x="1415159" y="535710"/>
                  </a:lnTo>
                  <a:lnTo>
                    <a:pt x="1402221" y="492272"/>
                  </a:lnTo>
                  <a:lnTo>
                    <a:pt x="1386666" y="450022"/>
                  </a:lnTo>
                  <a:lnTo>
                    <a:pt x="1368589" y="409055"/>
                  </a:lnTo>
                  <a:lnTo>
                    <a:pt x="1348084" y="369468"/>
                  </a:lnTo>
                  <a:lnTo>
                    <a:pt x="1325246" y="331355"/>
                  </a:lnTo>
                  <a:lnTo>
                    <a:pt x="1300168" y="294811"/>
                  </a:lnTo>
                  <a:lnTo>
                    <a:pt x="1272945" y="259933"/>
                  </a:lnTo>
                  <a:lnTo>
                    <a:pt x="1243672" y="226816"/>
                  </a:lnTo>
                  <a:lnTo>
                    <a:pt x="1212442" y="195556"/>
                  </a:lnTo>
                  <a:lnTo>
                    <a:pt x="1179351" y="166247"/>
                  </a:lnTo>
                  <a:lnTo>
                    <a:pt x="1144491" y="138986"/>
                  </a:lnTo>
                  <a:lnTo>
                    <a:pt x="1107959" y="113868"/>
                  </a:lnTo>
                  <a:lnTo>
                    <a:pt x="1069847" y="90989"/>
                  </a:lnTo>
                  <a:lnTo>
                    <a:pt x="1030251" y="70443"/>
                  </a:lnTo>
                  <a:lnTo>
                    <a:pt x="989264" y="52327"/>
                  </a:lnTo>
                  <a:lnTo>
                    <a:pt x="946981" y="36736"/>
                  </a:lnTo>
                  <a:lnTo>
                    <a:pt x="903497" y="23766"/>
                  </a:lnTo>
                  <a:lnTo>
                    <a:pt x="858905" y="13511"/>
                  </a:lnTo>
                  <a:lnTo>
                    <a:pt x="813300" y="6068"/>
                  </a:lnTo>
                  <a:lnTo>
                    <a:pt x="766777" y="1533"/>
                  </a:lnTo>
                  <a:lnTo>
                    <a:pt x="719429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6022" y="3604956"/>
              <a:ext cx="174726" cy="177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68652" y="3604956"/>
              <a:ext cx="171640" cy="1778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015003" y="3095185"/>
              <a:ext cx="824865" cy="549910"/>
            </a:xfrm>
            <a:custGeom>
              <a:avLst/>
              <a:gdLst/>
              <a:ahLst/>
              <a:cxnLst/>
              <a:rect l="l" t="t" r="r" b="b"/>
              <a:pathLst>
                <a:path w="824864" h="549910">
                  <a:moveTo>
                    <a:pt x="609460" y="0"/>
                  </a:moveTo>
                  <a:lnTo>
                    <a:pt x="215823" y="0"/>
                  </a:lnTo>
                  <a:lnTo>
                    <a:pt x="168851" y="7498"/>
                  </a:lnTo>
                  <a:lnTo>
                    <a:pt x="128145" y="28414"/>
                  </a:lnTo>
                  <a:lnTo>
                    <a:pt x="96022" y="60380"/>
                  </a:lnTo>
                  <a:lnTo>
                    <a:pt x="74802" y="101029"/>
                  </a:lnTo>
                  <a:lnTo>
                    <a:pt x="66801" y="147993"/>
                  </a:lnTo>
                  <a:lnTo>
                    <a:pt x="66801" y="265163"/>
                  </a:lnTo>
                  <a:lnTo>
                    <a:pt x="39599" y="286905"/>
                  </a:lnTo>
                  <a:lnTo>
                    <a:pt x="18756" y="314237"/>
                  </a:lnTo>
                  <a:lnTo>
                    <a:pt x="5235" y="345810"/>
                  </a:lnTo>
                  <a:lnTo>
                    <a:pt x="0" y="380276"/>
                  </a:lnTo>
                  <a:lnTo>
                    <a:pt x="0" y="541629"/>
                  </a:lnTo>
                  <a:lnTo>
                    <a:pt x="7188" y="549859"/>
                  </a:lnTo>
                  <a:lnTo>
                    <a:pt x="816038" y="549859"/>
                  </a:lnTo>
                  <a:lnTo>
                    <a:pt x="824255" y="542658"/>
                  </a:lnTo>
                  <a:lnTo>
                    <a:pt x="824255" y="380276"/>
                  </a:lnTo>
                  <a:lnTo>
                    <a:pt x="819759" y="345810"/>
                  </a:lnTo>
                  <a:lnTo>
                    <a:pt x="806784" y="314237"/>
                  </a:lnTo>
                  <a:lnTo>
                    <a:pt x="786102" y="286905"/>
                  </a:lnTo>
                  <a:lnTo>
                    <a:pt x="758482" y="265163"/>
                  </a:lnTo>
                  <a:lnTo>
                    <a:pt x="758482" y="249745"/>
                  </a:lnTo>
                  <a:lnTo>
                    <a:pt x="101739" y="249745"/>
                  </a:lnTo>
                  <a:lnTo>
                    <a:pt x="101739" y="147993"/>
                  </a:lnTo>
                  <a:lnTo>
                    <a:pt x="110720" y="103884"/>
                  </a:lnTo>
                  <a:lnTo>
                    <a:pt x="135274" y="67578"/>
                  </a:lnTo>
                  <a:lnTo>
                    <a:pt x="171551" y="43363"/>
                  </a:lnTo>
                  <a:lnTo>
                    <a:pt x="215823" y="34950"/>
                  </a:lnTo>
                  <a:lnTo>
                    <a:pt x="704033" y="34950"/>
                  </a:lnTo>
                  <a:lnTo>
                    <a:pt x="697434" y="28414"/>
                  </a:lnTo>
                  <a:lnTo>
                    <a:pt x="656530" y="7498"/>
                  </a:lnTo>
                  <a:lnTo>
                    <a:pt x="609460" y="0"/>
                  </a:lnTo>
                  <a:close/>
                </a:path>
                <a:path w="824864" h="549910">
                  <a:moveTo>
                    <a:pt x="676262" y="242557"/>
                  </a:moveTo>
                  <a:lnTo>
                    <a:pt x="150050" y="242557"/>
                  </a:lnTo>
                  <a:lnTo>
                    <a:pt x="137731" y="243101"/>
                  </a:lnTo>
                  <a:lnTo>
                    <a:pt x="125509" y="244608"/>
                  </a:lnTo>
                  <a:lnTo>
                    <a:pt x="113479" y="246886"/>
                  </a:lnTo>
                  <a:lnTo>
                    <a:pt x="101739" y="249745"/>
                  </a:lnTo>
                  <a:lnTo>
                    <a:pt x="724560" y="249745"/>
                  </a:lnTo>
                  <a:lnTo>
                    <a:pt x="712827" y="246452"/>
                  </a:lnTo>
                  <a:lnTo>
                    <a:pt x="700801" y="244222"/>
                  </a:lnTo>
                  <a:lnTo>
                    <a:pt x="688580" y="242957"/>
                  </a:lnTo>
                  <a:lnTo>
                    <a:pt x="676262" y="242557"/>
                  </a:lnTo>
                  <a:close/>
                </a:path>
                <a:path w="824864" h="549910">
                  <a:moveTo>
                    <a:pt x="704033" y="34950"/>
                  </a:moveTo>
                  <a:lnTo>
                    <a:pt x="610488" y="34950"/>
                  </a:lnTo>
                  <a:lnTo>
                    <a:pt x="654758" y="43797"/>
                  </a:lnTo>
                  <a:lnTo>
                    <a:pt x="691032" y="67964"/>
                  </a:lnTo>
                  <a:lnTo>
                    <a:pt x="715453" y="103739"/>
                  </a:lnTo>
                  <a:lnTo>
                    <a:pt x="715552" y="103884"/>
                  </a:lnTo>
                  <a:lnTo>
                    <a:pt x="724560" y="147993"/>
                  </a:lnTo>
                  <a:lnTo>
                    <a:pt x="724560" y="249745"/>
                  </a:lnTo>
                  <a:lnTo>
                    <a:pt x="758482" y="249745"/>
                  </a:lnTo>
                  <a:lnTo>
                    <a:pt x="758482" y="147993"/>
                  </a:lnTo>
                  <a:lnTo>
                    <a:pt x="750876" y="101029"/>
                  </a:lnTo>
                  <a:lnTo>
                    <a:pt x="729705" y="60380"/>
                  </a:lnTo>
                  <a:lnTo>
                    <a:pt x="704033" y="34950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80773" y="3402487"/>
              <a:ext cx="142862" cy="14286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631653" y="3404542"/>
              <a:ext cx="140970" cy="140970"/>
            </a:xfrm>
            <a:custGeom>
              <a:avLst/>
              <a:gdLst/>
              <a:ahLst/>
              <a:cxnLst/>
              <a:rect l="l" t="t" r="r" b="b"/>
              <a:pathLst>
                <a:path w="140970" h="140970">
                  <a:moveTo>
                    <a:pt x="70916" y="0"/>
                  </a:moveTo>
                  <a:lnTo>
                    <a:pt x="43360" y="5428"/>
                  </a:lnTo>
                  <a:lnTo>
                    <a:pt x="20813" y="20299"/>
                  </a:lnTo>
                  <a:lnTo>
                    <a:pt x="5588" y="42492"/>
                  </a:lnTo>
                  <a:lnTo>
                    <a:pt x="0" y="69888"/>
                  </a:lnTo>
                  <a:lnTo>
                    <a:pt x="5428" y="97444"/>
                  </a:lnTo>
                  <a:lnTo>
                    <a:pt x="20299" y="119991"/>
                  </a:lnTo>
                  <a:lnTo>
                    <a:pt x="42492" y="135215"/>
                  </a:lnTo>
                  <a:lnTo>
                    <a:pt x="69888" y="140804"/>
                  </a:lnTo>
                  <a:lnTo>
                    <a:pt x="97444" y="135376"/>
                  </a:lnTo>
                  <a:lnTo>
                    <a:pt x="119991" y="120505"/>
                  </a:lnTo>
                  <a:lnTo>
                    <a:pt x="135215" y="98312"/>
                  </a:lnTo>
                  <a:lnTo>
                    <a:pt x="140804" y="70916"/>
                  </a:lnTo>
                  <a:lnTo>
                    <a:pt x="140804" y="69888"/>
                  </a:lnTo>
                  <a:lnTo>
                    <a:pt x="135376" y="43071"/>
                  </a:lnTo>
                  <a:lnTo>
                    <a:pt x="120505" y="21070"/>
                  </a:lnTo>
                  <a:lnTo>
                    <a:pt x="98312" y="6006"/>
                  </a:lnTo>
                  <a:lnTo>
                    <a:pt x="70916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016017" y="3323361"/>
              <a:ext cx="824865" cy="35560"/>
            </a:xfrm>
            <a:custGeom>
              <a:avLst/>
              <a:gdLst/>
              <a:ahLst/>
              <a:cxnLst/>
              <a:rect l="l" t="t" r="r" b="b"/>
              <a:pathLst>
                <a:path w="824864" h="35560">
                  <a:moveTo>
                    <a:pt x="100723" y="7188"/>
                  </a:moveTo>
                  <a:lnTo>
                    <a:pt x="92494" y="0"/>
                  </a:lnTo>
                  <a:lnTo>
                    <a:pt x="7188" y="0"/>
                  </a:lnTo>
                  <a:lnTo>
                    <a:pt x="0" y="7188"/>
                  </a:lnTo>
                  <a:lnTo>
                    <a:pt x="0" y="27749"/>
                  </a:lnTo>
                  <a:lnTo>
                    <a:pt x="8216" y="34937"/>
                  </a:lnTo>
                  <a:lnTo>
                    <a:pt x="83248" y="34937"/>
                  </a:lnTo>
                  <a:lnTo>
                    <a:pt x="92494" y="34937"/>
                  </a:lnTo>
                  <a:lnTo>
                    <a:pt x="100723" y="27749"/>
                  </a:lnTo>
                  <a:lnTo>
                    <a:pt x="100723" y="7188"/>
                  </a:lnTo>
                  <a:close/>
                </a:path>
                <a:path w="824864" h="35560">
                  <a:moveTo>
                    <a:pt x="824268" y="7188"/>
                  </a:moveTo>
                  <a:lnTo>
                    <a:pt x="816038" y="0"/>
                  </a:lnTo>
                  <a:lnTo>
                    <a:pt x="730732" y="0"/>
                  </a:lnTo>
                  <a:lnTo>
                    <a:pt x="723544" y="7188"/>
                  </a:lnTo>
                  <a:lnTo>
                    <a:pt x="723544" y="27749"/>
                  </a:lnTo>
                  <a:lnTo>
                    <a:pt x="731761" y="34937"/>
                  </a:lnTo>
                  <a:lnTo>
                    <a:pt x="806792" y="34937"/>
                  </a:lnTo>
                  <a:lnTo>
                    <a:pt x="816038" y="34937"/>
                  </a:lnTo>
                  <a:lnTo>
                    <a:pt x="824268" y="27749"/>
                  </a:lnTo>
                  <a:lnTo>
                    <a:pt x="824268" y="7188"/>
                  </a:lnTo>
                  <a:close/>
                </a:path>
              </a:pathLst>
            </a:custGeom>
            <a:solidFill>
              <a:srgbClr val="549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11718" y="3392209"/>
              <a:ext cx="229235" cy="252095"/>
            </a:xfrm>
            <a:custGeom>
              <a:avLst/>
              <a:gdLst/>
              <a:ahLst/>
              <a:cxnLst/>
              <a:rect l="l" t="t" r="r" b="b"/>
              <a:pathLst>
                <a:path w="229235" h="252095">
                  <a:moveTo>
                    <a:pt x="61658" y="0"/>
                  </a:moveTo>
                  <a:lnTo>
                    <a:pt x="64744" y="94551"/>
                  </a:lnTo>
                  <a:lnTo>
                    <a:pt x="62687" y="96608"/>
                  </a:lnTo>
                  <a:lnTo>
                    <a:pt x="60629" y="97637"/>
                  </a:lnTo>
                  <a:lnTo>
                    <a:pt x="0" y="117170"/>
                  </a:lnTo>
                  <a:lnTo>
                    <a:pt x="63715" y="138747"/>
                  </a:lnTo>
                  <a:lnTo>
                    <a:pt x="65773" y="142862"/>
                  </a:lnTo>
                  <a:lnTo>
                    <a:pt x="64744" y="145935"/>
                  </a:lnTo>
                  <a:lnTo>
                    <a:pt x="64744" y="146964"/>
                  </a:lnTo>
                  <a:lnTo>
                    <a:pt x="43167" y="190131"/>
                  </a:lnTo>
                  <a:lnTo>
                    <a:pt x="88379" y="190131"/>
                  </a:lnTo>
                  <a:lnTo>
                    <a:pt x="90436" y="192189"/>
                  </a:lnTo>
                  <a:lnTo>
                    <a:pt x="91465" y="194246"/>
                  </a:lnTo>
                  <a:lnTo>
                    <a:pt x="110998" y="251802"/>
                  </a:lnTo>
                  <a:lnTo>
                    <a:pt x="131546" y="168554"/>
                  </a:lnTo>
                  <a:lnTo>
                    <a:pt x="132575" y="165468"/>
                  </a:lnTo>
                  <a:lnTo>
                    <a:pt x="135661" y="162382"/>
                  </a:lnTo>
                  <a:lnTo>
                    <a:pt x="139776" y="163410"/>
                  </a:lnTo>
                  <a:lnTo>
                    <a:pt x="140804" y="163410"/>
                  </a:lnTo>
                  <a:lnTo>
                    <a:pt x="140804" y="164439"/>
                  </a:lnTo>
                  <a:lnTo>
                    <a:pt x="141820" y="164439"/>
                  </a:lnTo>
                  <a:lnTo>
                    <a:pt x="200406" y="203492"/>
                  </a:lnTo>
                  <a:lnTo>
                    <a:pt x="184988" y="172669"/>
                  </a:lnTo>
                  <a:lnTo>
                    <a:pt x="182930" y="169583"/>
                  </a:lnTo>
                  <a:lnTo>
                    <a:pt x="184988" y="165468"/>
                  </a:lnTo>
                  <a:lnTo>
                    <a:pt x="188074" y="163410"/>
                  </a:lnTo>
                  <a:lnTo>
                    <a:pt x="229184" y="142862"/>
                  </a:lnTo>
                  <a:lnTo>
                    <a:pt x="187045" y="121272"/>
                  </a:lnTo>
                  <a:lnTo>
                    <a:pt x="183959" y="119214"/>
                  </a:lnTo>
                  <a:lnTo>
                    <a:pt x="182930" y="116141"/>
                  </a:lnTo>
                  <a:lnTo>
                    <a:pt x="203492" y="55499"/>
                  </a:lnTo>
                  <a:lnTo>
                    <a:pt x="137718" y="99695"/>
                  </a:lnTo>
                  <a:lnTo>
                    <a:pt x="133604" y="98666"/>
                  </a:lnTo>
                  <a:lnTo>
                    <a:pt x="131546" y="95580"/>
                  </a:lnTo>
                  <a:lnTo>
                    <a:pt x="61658" y="0"/>
                  </a:lnTo>
                  <a:close/>
                </a:path>
              </a:pathLst>
            </a:custGeom>
            <a:solidFill>
              <a:srgbClr val="91B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44844" y="5045165"/>
              <a:ext cx="5981700" cy="2237740"/>
            </a:xfrm>
            <a:custGeom>
              <a:avLst/>
              <a:gdLst/>
              <a:ahLst/>
              <a:cxnLst/>
              <a:rect l="l" t="t" r="r" b="b"/>
              <a:pathLst>
                <a:path w="5981700" h="2237740">
                  <a:moveTo>
                    <a:pt x="5803557" y="0"/>
                  </a:moveTo>
                  <a:lnTo>
                    <a:pt x="177800" y="0"/>
                  </a:lnTo>
                  <a:lnTo>
                    <a:pt x="130533" y="6351"/>
                  </a:lnTo>
                  <a:lnTo>
                    <a:pt x="88060" y="24274"/>
                  </a:lnTo>
                  <a:lnTo>
                    <a:pt x="52076" y="52076"/>
                  </a:lnTo>
                  <a:lnTo>
                    <a:pt x="24274" y="88060"/>
                  </a:lnTo>
                  <a:lnTo>
                    <a:pt x="6351" y="130533"/>
                  </a:lnTo>
                  <a:lnTo>
                    <a:pt x="0" y="177800"/>
                  </a:lnTo>
                  <a:lnTo>
                    <a:pt x="0" y="2059838"/>
                  </a:lnTo>
                  <a:lnTo>
                    <a:pt x="6351" y="2107104"/>
                  </a:lnTo>
                  <a:lnTo>
                    <a:pt x="24274" y="2149577"/>
                  </a:lnTo>
                  <a:lnTo>
                    <a:pt x="52076" y="2185562"/>
                  </a:lnTo>
                  <a:lnTo>
                    <a:pt x="88060" y="2213363"/>
                  </a:lnTo>
                  <a:lnTo>
                    <a:pt x="130533" y="2231287"/>
                  </a:lnTo>
                  <a:lnTo>
                    <a:pt x="177800" y="2237638"/>
                  </a:lnTo>
                  <a:lnTo>
                    <a:pt x="5803557" y="2237638"/>
                  </a:lnTo>
                  <a:lnTo>
                    <a:pt x="5850823" y="2231287"/>
                  </a:lnTo>
                  <a:lnTo>
                    <a:pt x="5893296" y="2213363"/>
                  </a:lnTo>
                  <a:lnTo>
                    <a:pt x="5929280" y="2185562"/>
                  </a:lnTo>
                  <a:lnTo>
                    <a:pt x="5957082" y="2149577"/>
                  </a:lnTo>
                  <a:lnTo>
                    <a:pt x="5975005" y="2107104"/>
                  </a:lnTo>
                  <a:lnTo>
                    <a:pt x="5981357" y="2059838"/>
                  </a:lnTo>
                  <a:lnTo>
                    <a:pt x="5981357" y="177800"/>
                  </a:lnTo>
                  <a:lnTo>
                    <a:pt x="5975005" y="130533"/>
                  </a:lnTo>
                  <a:lnTo>
                    <a:pt x="5957082" y="88060"/>
                  </a:lnTo>
                  <a:lnTo>
                    <a:pt x="5929280" y="52076"/>
                  </a:lnTo>
                  <a:lnTo>
                    <a:pt x="5893296" y="24274"/>
                  </a:lnTo>
                  <a:lnTo>
                    <a:pt x="5850823" y="6351"/>
                  </a:lnTo>
                  <a:lnTo>
                    <a:pt x="5803557" y="0"/>
                  </a:lnTo>
                  <a:close/>
                </a:path>
              </a:pathLst>
            </a:custGeom>
            <a:solidFill>
              <a:srgbClr val="91BFE3">
                <a:alpha val="7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952675" y="5134979"/>
            <a:ext cx="28803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85" dirty="0">
                <a:solidFill>
                  <a:srgbClr val="00205C"/>
                </a:solidFill>
                <a:latin typeface="Arial"/>
                <a:cs typeface="Arial"/>
              </a:rPr>
              <a:t>Llama</a:t>
            </a:r>
            <a:r>
              <a:rPr sz="3200" b="1" spc="-180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205C"/>
                </a:solidFill>
                <a:latin typeface="Arial"/>
                <a:cs typeface="Arial"/>
              </a:rPr>
              <a:t>desde</a:t>
            </a:r>
            <a:r>
              <a:rPr sz="3200" b="1" spc="-190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00205C"/>
                </a:solidFill>
                <a:latin typeface="Arial"/>
                <a:cs typeface="Arial"/>
              </a:rPr>
              <a:t>tu</a:t>
            </a:r>
            <a:endParaRPr sz="3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25324" y="6768129"/>
            <a:ext cx="3995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00205C"/>
                </a:solidFill>
                <a:latin typeface="Arial"/>
                <a:cs typeface="Arial"/>
              </a:rPr>
              <a:t>recibirás</a:t>
            </a:r>
            <a:r>
              <a:rPr sz="2400" b="1" spc="-130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00205C"/>
                </a:solidFill>
                <a:latin typeface="Arial"/>
                <a:cs typeface="Arial"/>
              </a:rPr>
              <a:t>un</a:t>
            </a:r>
            <a:r>
              <a:rPr sz="2400" b="1" spc="-150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50" dirty="0">
                <a:solidFill>
                  <a:srgbClr val="00205C"/>
                </a:solidFill>
                <a:latin typeface="Arial"/>
                <a:cs typeface="Arial"/>
              </a:rPr>
              <a:t>SMS</a:t>
            </a:r>
            <a:r>
              <a:rPr sz="2400" b="1" spc="-125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5C"/>
                </a:solidFill>
                <a:latin typeface="Arial"/>
                <a:cs typeface="Arial"/>
              </a:rPr>
              <a:t>de</a:t>
            </a:r>
            <a:r>
              <a:rPr sz="2400" b="1" spc="-125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205C"/>
                </a:solidFill>
                <a:latin typeface="Arial"/>
                <a:cs typeface="Arial"/>
              </a:rPr>
              <a:t>acceso.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99762" y="5703672"/>
            <a:ext cx="1710689" cy="98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695"/>
              </a:lnSpc>
              <a:spcBef>
                <a:spcPts val="100"/>
              </a:spcBef>
            </a:pPr>
            <a:r>
              <a:rPr sz="2400" b="1" dirty="0">
                <a:solidFill>
                  <a:srgbClr val="00205C"/>
                </a:solidFill>
                <a:latin typeface="Arial"/>
                <a:cs typeface="Arial"/>
              </a:rPr>
              <a:t>tu</a:t>
            </a:r>
            <a:r>
              <a:rPr sz="2400" b="1" spc="-120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00205C"/>
                </a:solidFill>
                <a:latin typeface="Arial"/>
                <a:cs typeface="Arial"/>
              </a:rPr>
              <a:t>celular</a:t>
            </a:r>
            <a:r>
              <a:rPr sz="2400" b="1" spc="-114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00205C"/>
                </a:solidFill>
                <a:latin typeface="Arial"/>
                <a:cs typeface="Arial"/>
              </a:rPr>
              <a:t>al: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4855"/>
              </a:lnSpc>
            </a:pPr>
            <a:r>
              <a:rPr sz="4200" b="1" spc="-10" dirty="0">
                <a:solidFill>
                  <a:srgbClr val="00205C"/>
                </a:solidFill>
                <a:latin typeface="Arial"/>
                <a:cs typeface="Arial"/>
              </a:rPr>
              <a:t>*9191</a:t>
            </a:r>
            <a:endParaRPr sz="4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30263" y="5703672"/>
            <a:ext cx="3415665" cy="98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695"/>
              </a:lnSpc>
              <a:spcBef>
                <a:spcPts val="100"/>
              </a:spcBef>
            </a:pPr>
            <a:r>
              <a:rPr sz="2400" b="1" spc="-60" dirty="0">
                <a:solidFill>
                  <a:srgbClr val="00205C"/>
                </a:solidFill>
                <a:latin typeface="Arial"/>
                <a:cs typeface="Arial"/>
              </a:rPr>
              <a:t>o</a:t>
            </a:r>
            <a:r>
              <a:rPr sz="2400" b="1" spc="-135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205C"/>
                </a:solidFill>
                <a:latin typeface="Arial"/>
                <a:cs typeface="Arial"/>
              </a:rPr>
              <a:t>al: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4855"/>
              </a:lnSpc>
            </a:pPr>
            <a:r>
              <a:rPr sz="4200" b="1" spc="420" dirty="0">
                <a:solidFill>
                  <a:srgbClr val="00205C"/>
                </a:solidFill>
                <a:latin typeface="Arial"/>
                <a:cs typeface="Arial"/>
              </a:rPr>
              <a:t>800</a:t>
            </a:r>
            <a:r>
              <a:rPr sz="4200" b="1" spc="-235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4200" b="1" spc="280" dirty="0">
                <a:solidFill>
                  <a:srgbClr val="00205C"/>
                </a:solidFill>
                <a:latin typeface="Arial"/>
                <a:cs typeface="Arial"/>
              </a:rPr>
              <a:t>288</a:t>
            </a:r>
            <a:r>
              <a:rPr sz="4200" b="1" spc="-235" dirty="0">
                <a:solidFill>
                  <a:srgbClr val="00205C"/>
                </a:solidFill>
                <a:latin typeface="Arial"/>
                <a:cs typeface="Arial"/>
              </a:rPr>
              <a:t> </a:t>
            </a:r>
            <a:r>
              <a:rPr sz="4200" b="1" spc="-130" dirty="0">
                <a:solidFill>
                  <a:srgbClr val="00205C"/>
                </a:solidFill>
                <a:latin typeface="Arial"/>
                <a:cs typeface="Arial"/>
              </a:rPr>
              <a:t>6911</a:t>
            </a:r>
            <a:endParaRPr sz="42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676354" y="5774084"/>
            <a:ext cx="0" cy="820419"/>
          </a:xfrm>
          <a:custGeom>
            <a:avLst/>
            <a:gdLst/>
            <a:ahLst/>
            <a:cxnLst/>
            <a:rect l="l" t="t" r="r" b="b"/>
            <a:pathLst>
              <a:path h="820420">
                <a:moveTo>
                  <a:pt x="0" y="0"/>
                </a:moveTo>
                <a:lnTo>
                  <a:pt x="0" y="820343"/>
                </a:lnTo>
              </a:path>
            </a:pathLst>
          </a:custGeom>
          <a:ln w="25400">
            <a:solidFill>
              <a:srgbClr val="0020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02F67B0-6FC5-4D0B-931A-088806EDFA4B}"/>
</file>

<file path=customXml/itemProps2.xml><?xml version="1.0" encoding="utf-8"?>
<ds:datastoreItem xmlns:ds="http://schemas.openxmlformats.org/officeDocument/2006/customXml" ds:itemID="{9E4BBC4A-EDF1-4883-AE42-F2FE0812DF72}"/>
</file>

<file path=customXml/itemProps3.xml><?xml version="1.0" encoding="utf-8"?>
<ds:datastoreItem xmlns:ds="http://schemas.openxmlformats.org/officeDocument/2006/customXml" ds:itemID="{54809479-95DB-4F4D-B776-0807D1E44E9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340</Words>
  <Application>Microsoft Macintosh PowerPoint</Application>
  <PresentationFormat>Personalizado</PresentationFormat>
  <Paragraphs>51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Ogg</vt:lpstr>
      <vt:lpstr>Zurich Sans</vt:lpstr>
      <vt:lpstr>Zurich Sans Light</vt:lpstr>
      <vt:lpstr>Zurich Sans Medium</vt:lpstr>
      <vt:lpstr>Office Theme</vt:lpstr>
      <vt:lpstr>Auto</vt:lpstr>
      <vt:lpstr>Coberturas básicas</vt:lpstr>
      <vt:lpstr>Además, tenemos coberturas adicionales para aumentar tu nivel de protección. ¡Conócelas!</vt:lpstr>
      <vt:lpstr>Ajuste Virtual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LUIS GONZALEZ</cp:lastModifiedBy>
  <cp:revision>1</cp:revision>
  <dcterms:created xsi:type="dcterms:W3CDTF">2025-04-01T16:43:48Z</dcterms:created>
  <dcterms:modified xsi:type="dcterms:W3CDTF">2025-04-01T16:49:13Z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2023-02-16T00:00:00Z</vt:filetime>
  </property>
  <property fmtid="{D5CDD505-2E9C-101B-9397-08002B2CF9AE}" pid="3" name="Creator">
    <vt:lpwstr>Adobe InDesign 18.1 (Macintosh)</vt:lpwstr>
  </property>
  <property fmtid="{D5CDD505-2E9C-101B-9397-08002B2CF9AE}" pid="4" name="LastSaved">
    <vt:filetime>2025-04-01T00:00:00Z</vt:filetime>
  </property>
  <property fmtid="{D5CDD505-2E9C-101B-9397-08002B2CF9AE}" pid="5" name="Producer">
    <vt:lpwstr>Adobe PDF Library 17.0</vt:lpwstr>
  </property>
  <property fmtid="{D5CDD505-2E9C-101B-9397-08002B2CF9AE}" pid="6" name="MSIP_Label_9a7ed875-cb67-40d7-9ea6-a804b08b1148_Enabled">
    <vt:lpwstr>true</vt:lpwstr>
  </property>
  <property fmtid="{D5CDD505-2E9C-101B-9397-08002B2CF9AE}" pid="7" name="MSIP_Label_9a7ed875-cb67-40d7-9ea6-a804b08b1148_SetDate">
    <vt:lpwstr>2025-04-01T16:43:55Z</vt:lpwstr>
  </property>
  <property fmtid="{D5CDD505-2E9C-101B-9397-08002B2CF9AE}" pid="8" name="MSIP_Label_9a7ed875-cb67-40d7-9ea6-a804b08b1148_Method">
    <vt:lpwstr>Privileged</vt:lpwstr>
  </property>
  <property fmtid="{D5CDD505-2E9C-101B-9397-08002B2CF9AE}" pid="9" name="MSIP_Label_9a7ed875-cb67-40d7-9ea6-a804b08b1148_Name">
    <vt:lpwstr>9a7ed875-cb67-40d7-9ea6-a804b08b1148</vt:lpwstr>
  </property>
  <property fmtid="{D5CDD505-2E9C-101B-9397-08002B2CF9AE}" pid="10" name="MSIP_Label_9a7ed875-cb67-40d7-9ea6-a804b08b1148_SiteId">
    <vt:lpwstr>473672ba-cd07-4371-a2ae-788b4c61840e</vt:lpwstr>
  </property>
  <property fmtid="{D5CDD505-2E9C-101B-9397-08002B2CF9AE}" pid="11" name="MSIP_Label_9a7ed875-cb67-40d7-9ea6-a804b08b1148_ActionId">
    <vt:lpwstr>16d5f542-156b-404a-974a-c3c8f993797b</vt:lpwstr>
  </property>
  <property fmtid="{D5CDD505-2E9C-101B-9397-08002B2CF9AE}" pid="12" name="MSIP_Label_9a7ed875-cb67-40d7-9ea6-a804b08b1148_ContentBits">
    <vt:lpwstr>0</vt:lpwstr>
  </property>
  <property fmtid="{D5CDD505-2E9C-101B-9397-08002B2CF9AE}" pid="13" name="MSIP_Label_9a7ed875-cb67-40d7-9ea6-a804b08b1148_Tag">
    <vt:lpwstr>50, 0, 1, 1</vt:lpwstr>
  </property>
  <property fmtid="{D5CDD505-2E9C-101B-9397-08002B2CF9AE}" pid="14" name="ContentTypeId">
    <vt:lpwstr>0x0101002F0AEA093476784AA96A717F1734B249</vt:lpwstr>
  </property>
</Properties>
</file>