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6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67AE"/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0E0A9D-4C3E-8E42-9767-382DA97CDB87}" v="1" dt="2025-08-20T16:06:52.6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2"/>
    <p:restoredTop sz="94694"/>
  </p:normalViewPr>
  <p:slideViewPr>
    <p:cSldViewPr snapToGrid="0">
      <p:cViewPr varScale="1">
        <p:scale>
          <a:sx n="97" d="100"/>
          <a:sy n="97" d="100"/>
        </p:scale>
        <p:origin x="30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IL OLVERA" userId="0290dc4a-45a7-42e5-9864-a60451adf98c" providerId="ADAL" clId="{3BE20CC1-BD21-542C-8E28-A1C35A0BFEE5}"/>
    <pc:docChg chg="modSld modMainMaster">
      <pc:chgData name="ABRIL OLVERA" userId="0290dc4a-45a7-42e5-9864-a60451adf98c" providerId="ADAL" clId="{3BE20CC1-BD21-542C-8E28-A1C35A0BFEE5}" dt="2025-08-20T16:06:55.812" v="3"/>
      <pc:docMkLst>
        <pc:docMk/>
      </pc:docMkLst>
      <pc:sldChg chg="modSp mod">
        <pc:chgData name="ABRIL OLVERA" userId="0290dc4a-45a7-42e5-9864-a60451adf98c" providerId="ADAL" clId="{3BE20CC1-BD21-542C-8E28-A1C35A0BFEE5}" dt="2025-08-20T16:06:27.083" v="0" actId="207"/>
        <pc:sldMkLst>
          <pc:docMk/>
          <pc:sldMk cId="1954613180" sldId="256"/>
        </pc:sldMkLst>
        <pc:spChg chg="mod">
          <ac:chgData name="ABRIL OLVERA" userId="0290dc4a-45a7-42e5-9864-a60451adf98c" providerId="ADAL" clId="{3BE20CC1-BD21-542C-8E28-A1C35A0BFEE5}" dt="2025-08-20T16:06:27.083" v="0" actId="207"/>
          <ac:spMkLst>
            <pc:docMk/>
            <pc:sldMk cId="1954613180" sldId="256"/>
            <ac:spMk id="6" creationId="{A62221BC-1F5F-116D-EA6E-E3F63AD336A9}"/>
          </ac:spMkLst>
        </pc:spChg>
      </pc:sldChg>
      <pc:sldMasterChg chg="modSldLayout">
        <pc:chgData name="ABRIL OLVERA" userId="0290dc4a-45a7-42e5-9864-a60451adf98c" providerId="ADAL" clId="{3BE20CC1-BD21-542C-8E28-A1C35A0BFEE5}" dt="2025-08-20T16:06:55.812" v="3"/>
        <pc:sldMasterMkLst>
          <pc:docMk/>
          <pc:sldMasterMk cId="2564965833" sldId="2147483672"/>
        </pc:sldMasterMkLst>
        <pc:sldLayoutChg chg="addSp delSp modSp mod">
          <pc:chgData name="ABRIL OLVERA" userId="0290dc4a-45a7-42e5-9864-a60451adf98c" providerId="ADAL" clId="{3BE20CC1-BD21-542C-8E28-A1C35A0BFEE5}" dt="2025-08-20T16:06:55.812" v="3"/>
          <pc:sldLayoutMkLst>
            <pc:docMk/>
            <pc:sldMasterMk cId="2564965833" sldId="2147483672"/>
            <pc:sldLayoutMk cId="2972480458" sldId="2147483673"/>
          </pc:sldLayoutMkLst>
          <pc:spChg chg="add del mod">
            <ac:chgData name="ABRIL OLVERA" userId="0290dc4a-45a7-42e5-9864-a60451adf98c" providerId="ADAL" clId="{3BE20CC1-BD21-542C-8E28-A1C35A0BFEE5}" dt="2025-08-20T16:06:55.812" v="3"/>
            <ac:spMkLst>
              <pc:docMk/>
              <pc:sldMasterMk cId="2564965833" sldId="2147483672"/>
              <pc:sldLayoutMk cId="2972480458" sldId="2147483673"/>
              <ac:spMk id="2" creationId="{716A4C3C-315D-37B9-33F3-40FA37E1023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0BCB053-5ABF-6E42-FBB8-D4BEED83CA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62221BC-1F5F-116D-EA6E-E3F63AD336A9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r>
              <a:rPr lang="en-US" sz="1200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b="1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CC56F8-8075-1880-D251-E42E585B3958}"/>
              </a:ext>
            </a:extLst>
          </p:cNvPr>
          <p:cNvSpPr txBox="1"/>
          <p:nvPr/>
        </p:nvSpPr>
        <p:spPr>
          <a:xfrm>
            <a:off x="412065" y="368048"/>
            <a:ext cx="222140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1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DEE757-8FC9-45F3-B464-BBD0B68CE297}">
  <ds:schemaRefs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metadata/properties"/>
    <ds:schemaRef ds:uri="b9c2d87f-fb8c-4908-a216-b0e20ceae64c"/>
    <ds:schemaRef ds:uri="d855ced1-1648-43f2-a3d0-03c55488fb90"/>
  </ds:schemaRefs>
</ds:datastoreItem>
</file>

<file path=customXml/itemProps2.xml><?xml version="1.0" encoding="utf-8"?>
<ds:datastoreItem xmlns:ds="http://schemas.openxmlformats.org/officeDocument/2006/customXml" ds:itemID="{40D5241A-1BC4-49B4-9185-09FD5DDAFF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D4B801-2678-4568-8A76-35C71B57183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</TotalTime>
  <Words>25</Words>
  <Application>Microsoft Macintosh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ABRIL OLVERA</cp:lastModifiedBy>
  <cp:revision>4</cp:revision>
  <dcterms:created xsi:type="dcterms:W3CDTF">2023-01-11T23:14:36Z</dcterms:created>
  <dcterms:modified xsi:type="dcterms:W3CDTF">2025-08-20T16:07:02Z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1109200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