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9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6"/>
    <p:restoredTop sz="94694"/>
  </p:normalViewPr>
  <p:slideViewPr>
    <p:cSldViewPr snapToGrid="0">
      <p:cViewPr varScale="1">
        <p:scale>
          <a:sx n="91" d="100"/>
          <a:sy n="91" d="100"/>
        </p:scale>
        <p:origin x="34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48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BD658C2-439F-749A-AF1C-07C9113709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34470"/>
            <a:ext cx="6858000" cy="887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6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62221BC-1F5F-116D-EA6E-E3F63AD336A9}"/>
              </a:ext>
            </a:extLst>
          </p:cNvPr>
          <p:cNvSpPr txBox="1"/>
          <p:nvPr/>
        </p:nvSpPr>
        <p:spPr>
          <a:xfrm>
            <a:off x="1" y="7613151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1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14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correo@.com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|   </a:t>
            </a:r>
            <a:r>
              <a:rPr lang="en-US" sz="1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1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CC56F8-8075-1880-D251-E42E585B3958}"/>
              </a:ext>
            </a:extLst>
          </p:cNvPr>
          <p:cNvSpPr txBox="1"/>
          <p:nvPr/>
        </p:nvSpPr>
        <p:spPr>
          <a:xfrm>
            <a:off x="412065" y="368048"/>
            <a:ext cx="2221407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1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1954613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615B1D4-F866-42D9-8A00-CF31E6062973}"/>
</file>

<file path=customXml/itemProps2.xml><?xml version="1.0" encoding="utf-8"?>
<ds:datastoreItem xmlns:ds="http://schemas.openxmlformats.org/officeDocument/2006/customXml" ds:itemID="{9B2F5B7F-A91F-4CFB-81A7-7B7BF5FAA5B2}"/>
</file>

<file path=customXml/itemProps3.xml><?xml version="1.0" encoding="utf-8"?>
<ds:datastoreItem xmlns:ds="http://schemas.openxmlformats.org/officeDocument/2006/customXml" ds:itemID="{1C9D180F-A039-4172-A6C8-01ED547F920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</TotalTime>
  <Words>25</Words>
  <Application>Microsoft Macintosh PowerPoint</Application>
  <PresentationFormat>Letter Paper (8.5x11 in)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IVONNE FLORES</dc:creator>
  <cp:lastModifiedBy>IVONNE FLORES</cp:lastModifiedBy>
  <cp:revision>4</cp:revision>
  <dcterms:created xsi:type="dcterms:W3CDTF">2023-01-11T23:14:36Z</dcterms:created>
  <dcterms:modified xsi:type="dcterms:W3CDTF">2023-02-17T19:51:20Z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2023-01-11T23:24:22Z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a678fecb-16b3-46e0-82f5-dfac37f98221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  <property fmtid="{D5CDD505-2E9C-101B-9397-08002B2CF9AE}" pid="10" name="Order">
    <vt:r8>1109100</vt:r8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ComplianceAssetId">
    <vt:lpwstr/>
  </property>
</Properties>
</file>