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7"/>
    <p:restoredTop sz="94694"/>
  </p:normalViewPr>
  <p:slideViewPr>
    <p:cSldViewPr snapToGrid="0">
      <p:cViewPr varScale="1">
        <p:scale>
          <a:sx n="29" d="100"/>
          <a:sy n="29" d="100"/>
        </p:scale>
        <p:origin x="414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3F5A835-0646-CBF7-1377-5124785A3D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08E2E-C74D-4AA6-465E-DAA0632FB7AB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5557E-499F-8EAA-5D3B-AA5C3857C8EC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4F92ED8-CA89-4642-9028-93D08AD87B3E}"/>
</file>

<file path=customXml/itemProps2.xml><?xml version="1.0" encoding="utf-8"?>
<ds:datastoreItem xmlns:ds="http://schemas.openxmlformats.org/officeDocument/2006/customXml" ds:itemID="{8D3E0C35-2EF1-497D-9B91-A03AF9B3BD4D}"/>
</file>

<file path=customXml/itemProps3.xml><?xml version="1.0" encoding="utf-8"?>
<ds:datastoreItem xmlns:ds="http://schemas.openxmlformats.org/officeDocument/2006/customXml" ds:itemID="{AE3899EE-BAF1-4535-AA71-B7C48304918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IVONNE FLORES</cp:lastModifiedBy>
  <cp:revision>4</cp:revision>
  <dcterms:created xsi:type="dcterms:W3CDTF">2023-01-11T23:32:24Z</dcterms:created>
  <dcterms:modified xsi:type="dcterms:W3CDTF">2023-02-17T19:50:55Z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1108900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