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6"/>
    <p:restoredTop sz="94694"/>
  </p:normalViewPr>
  <p:slideViewPr>
    <p:cSldViewPr snapToGrid="0">
      <p:cViewPr varScale="1">
        <p:scale>
          <a:sx n="91" d="100"/>
          <a:sy n="91" d="100"/>
        </p:scale>
        <p:origin x="3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with a construction site&#10;&#10;Description automatically generated">
            <a:extLst>
              <a:ext uri="{FF2B5EF4-FFF2-40B4-BE49-F238E27FC236}">
                <a16:creationId xmlns:a16="http://schemas.microsoft.com/office/drawing/2014/main" id="{0032680A-016D-AFCD-013D-9F91DB3CB0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62221BC-1F5F-116D-EA6E-E3F63AD336A9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CC56F8-8075-1880-D251-E42E585B3958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BC50F40-C03A-4920-85D5-659CF3A05C59}"/>
</file>

<file path=customXml/itemProps2.xml><?xml version="1.0" encoding="utf-8"?>
<ds:datastoreItem xmlns:ds="http://schemas.openxmlformats.org/officeDocument/2006/customXml" ds:itemID="{0CD7206D-DF94-4BA2-A430-640C65C5F5E8}"/>
</file>

<file path=customXml/itemProps3.xml><?xml version="1.0" encoding="utf-8"?>
<ds:datastoreItem xmlns:ds="http://schemas.openxmlformats.org/officeDocument/2006/customXml" ds:itemID="{7777463D-1F22-42BD-87F9-53FDB9B44AD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</TotalTime>
  <Words>25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IVONNE FLORES</dc:creator>
  <cp:lastModifiedBy>IVONNE FLORES</cp:lastModifiedBy>
  <cp:revision>6</cp:revision>
  <dcterms:created xsi:type="dcterms:W3CDTF">2023-01-11T23:14:36Z</dcterms:created>
  <dcterms:modified xsi:type="dcterms:W3CDTF">2023-10-13T17:52:33Z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</Properties>
</file>