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/>
    <p:restoredTop sz="94694"/>
  </p:normalViewPr>
  <p:slideViewPr>
    <p:cSldViewPr snapToGrid="0">
      <p:cViewPr varScale="1">
        <p:scale>
          <a:sx n="29" d="100"/>
          <a:sy n="29" d="100"/>
        </p:scale>
        <p:origin x="4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poster with text&#10;&#10;Description automatically generated">
            <a:extLst>
              <a:ext uri="{FF2B5EF4-FFF2-40B4-BE49-F238E27FC236}">
                <a16:creationId xmlns:a16="http://schemas.microsoft.com/office/drawing/2014/main" id="{57FDB109-5CD8-CD83-3CC9-922AEEAC22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6AF533-6A2D-4244-8AF3-9029546247C7}"/>
</file>

<file path=customXml/itemProps2.xml><?xml version="1.0" encoding="utf-8"?>
<ds:datastoreItem xmlns:ds="http://schemas.openxmlformats.org/officeDocument/2006/customXml" ds:itemID="{64B08B84-5468-44B3-B889-8E00921DB4B4}"/>
</file>

<file path=customXml/itemProps3.xml><?xml version="1.0" encoding="utf-8"?>
<ds:datastoreItem xmlns:ds="http://schemas.openxmlformats.org/officeDocument/2006/customXml" ds:itemID="{A36769A4-FD31-408C-A2D1-D83AA919CD1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6</cp:revision>
  <dcterms:created xsi:type="dcterms:W3CDTF">2023-01-11T23:32:24Z</dcterms:created>
  <dcterms:modified xsi:type="dcterms:W3CDTF">2023-10-13T17:51:59Z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