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7"/>
    <p:restoredTop sz="94694"/>
  </p:normalViewPr>
  <p:slideViewPr>
    <p:cSldViewPr snapToGrid="0">
      <p:cViewPr varScale="1">
        <p:scale>
          <a:sx n="29" d="100"/>
          <a:sy n="29" d="100"/>
        </p:scale>
        <p:origin x="414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E9E80FE-5E3C-6809-49D5-F09A298634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16DA1A-3DA4-4C74-B19F-4890538493AA}"/>
</file>

<file path=customXml/itemProps2.xml><?xml version="1.0" encoding="utf-8"?>
<ds:datastoreItem xmlns:ds="http://schemas.openxmlformats.org/officeDocument/2006/customXml" ds:itemID="{846F1792-BEBE-42B7-AB40-AF39AFEE89B8}"/>
</file>

<file path=customXml/itemProps3.xml><?xml version="1.0" encoding="utf-8"?>
<ds:datastoreItem xmlns:ds="http://schemas.openxmlformats.org/officeDocument/2006/customXml" ds:itemID="{EC8552E2-432C-49CB-A333-7D4D7609174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6</cp:revision>
  <dcterms:created xsi:type="dcterms:W3CDTF">2023-01-11T23:32:24Z</dcterms:created>
  <dcterms:modified xsi:type="dcterms:W3CDTF">2023-03-15T18:26:00Z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1117500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