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fntdata" ContentType="application/x-fontdata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8999538" cy="3600450"/>
  <p:notesSz cx="6858000" cy="9144000"/>
  <p:embeddedFontLst>
    <p:embeddedFont>
      <p:font typeface="Zurich Sans Light" panose="02000000000000000000" pitchFamily="2" charset="0"/>
      <p:regular r:id="rId7"/>
      <p:italic r:id="rId8"/>
    </p:embeddedFont>
    <p:embeddedFont>
      <p:font typeface="Zurich Sans Medium" panose="02000000000000000000" pitchFamily="2" charset="0"/>
      <p:regular r:id="rId9"/>
      <p:bold r:id="rId10"/>
      <p:italic r:id="rId11"/>
      <p:boldItalic r:id="rId12"/>
    </p:embeddedFont>
  </p:embeddedFontLst>
  <p:defaultTextStyle>
    <a:defPPr>
      <a:defRPr lang="LID4096"/>
    </a:defPPr>
    <a:lvl1pPr marL="0" algn="l" defTabSz="604748" rtl="0" eaLnBrk="1" latinLnBrk="0" hangingPunct="1">
      <a:defRPr sz="1191" kern="1200">
        <a:solidFill>
          <a:schemeClr val="tx1"/>
        </a:solidFill>
        <a:latin typeface="+mn-lt"/>
        <a:ea typeface="+mn-ea"/>
        <a:cs typeface="+mn-cs"/>
      </a:defRPr>
    </a:lvl1pPr>
    <a:lvl2pPr marL="302374" algn="l" defTabSz="604748" rtl="0" eaLnBrk="1" latinLnBrk="0" hangingPunct="1">
      <a:defRPr sz="1191" kern="1200">
        <a:solidFill>
          <a:schemeClr val="tx1"/>
        </a:solidFill>
        <a:latin typeface="+mn-lt"/>
        <a:ea typeface="+mn-ea"/>
        <a:cs typeface="+mn-cs"/>
      </a:defRPr>
    </a:lvl2pPr>
    <a:lvl3pPr marL="604748" algn="l" defTabSz="604748" rtl="0" eaLnBrk="1" latinLnBrk="0" hangingPunct="1">
      <a:defRPr sz="1191" kern="1200">
        <a:solidFill>
          <a:schemeClr val="tx1"/>
        </a:solidFill>
        <a:latin typeface="+mn-lt"/>
        <a:ea typeface="+mn-ea"/>
        <a:cs typeface="+mn-cs"/>
      </a:defRPr>
    </a:lvl3pPr>
    <a:lvl4pPr marL="907123" algn="l" defTabSz="604748" rtl="0" eaLnBrk="1" latinLnBrk="0" hangingPunct="1">
      <a:defRPr sz="1191" kern="1200">
        <a:solidFill>
          <a:schemeClr val="tx1"/>
        </a:solidFill>
        <a:latin typeface="+mn-lt"/>
        <a:ea typeface="+mn-ea"/>
        <a:cs typeface="+mn-cs"/>
      </a:defRPr>
    </a:lvl4pPr>
    <a:lvl5pPr marL="1209498" algn="l" defTabSz="604748" rtl="0" eaLnBrk="1" latinLnBrk="0" hangingPunct="1">
      <a:defRPr sz="1191" kern="1200">
        <a:solidFill>
          <a:schemeClr val="tx1"/>
        </a:solidFill>
        <a:latin typeface="+mn-lt"/>
        <a:ea typeface="+mn-ea"/>
        <a:cs typeface="+mn-cs"/>
      </a:defRPr>
    </a:lvl5pPr>
    <a:lvl6pPr marL="1511870" algn="l" defTabSz="604748" rtl="0" eaLnBrk="1" latinLnBrk="0" hangingPunct="1">
      <a:defRPr sz="1191" kern="1200">
        <a:solidFill>
          <a:schemeClr val="tx1"/>
        </a:solidFill>
        <a:latin typeface="+mn-lt"/>
        <a:ea typeface="+mn-ea"/>
        <a:cs typeface="+mn-cs"/>
      </a:defRPr>
    </a:lvl6pPr>
    <a:lvl7pPr marL="1814246" algn="l" defTabSz="604748" rtl="0" eaLnBrk="1" latinLnBrk="0" hangingPunct="1">
      <a:defRPr sz="1191" kern="1200">
        <a:solidFill>
          <a:schemeClr val="tx1"/>
        </a:solidFill>
        <a:latin typeface="+mn-lt"/>
        <a:ea typeface="+mn-ea"/>
        <a:cs typeface="+mn-cs"/>
      </a:defRPr>
    </a:lvl7pPr>
    <a:lvl8pPr marL="2116621" algn="l" defTabSz="604748" rtl="0" eaLnBrk="1" latinLnBrk="0" hangingPunct="1">
      <a:defRPr sz="1191" kern="1200">
        <a:solidFill>
          <a:schemeClr val="tx1"/>
        </a:solidFill>
        <a:latin typeface="+mn-lt"/>
        <a:ea typeface="+mn-ea"/>
        <a:cs typeface="+mn-cs"/>
      </a:defRPr>
    </a:lvl8pPr>
    <a:lvl9pPr marL="2418995" algn="l" defTabSz="604748" rtl="0" eaLnBrk="1" latinLnBrk="0" hangingPunct="1">
      <a:defRPr sz="119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5BA39B-8A4E-1F4A-BD3D-DEFAB1063091}" v="115" dt="2022-04-11T17:28:56.0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6868"/>
  </p:normalViewPr>
  <p:slideViewPr>
    <p:cSldViewPr snapToGrid="0">
      <p:cViewPr varScale="1">
        <p:scale>
          <a:sx n="181" d="100"/>
          <a:sy n="181" d="100"/>
        </p:scale>
        <p:origin x="184" y="8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presProps" Target="presProp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4.fntdata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Zurich Sans Light" panose="020000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Zurich Sans Light" panose="02000000000000000000" pitchFamily="2" charset="0"/>
              </a:defRPr>
            </a:lvl1pPr>
          </a:lstStyle>
          <a:p>
            <a:fld id="{5565BEB8-91CC-477F-81CD-BDE1761E9B64}" type="datetimeFigureOut">
              <a:rPr lang="en-US" smtClean="0"/>
              <a:pPr/>
              <a:t>4/11/22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427038" y="1143000"/>
            <a:ext cx="7712076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Zurich Sans Light" panose="020000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Zurich Sans Light" panose="02000000000000000000" pitchFamily="2" charset="0"/>
              </a:defRPr>
            </a:lvl1pPr>
          </a:lstStyle>
          <a:p>
            <a:fld id="{7BBB2073-194C-43EF-87E1-F12784423FC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111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4748" rtl="0" eaLnBrk="1" latinLnBrk="0" hangingPunct="1">
      <a:defRPr sz="794" b="0" i="0" kern="1200">
        <a:solidFill>
          <a:schemeClr val="tx1"/>
        </a:solidFill>
        <a:latin typeface="Zurich Sans Light" panose="02000000000000000000" pitchFamily="2" charset="0"/>
        <a:ea typeface="+mn-ea"/>
        <a:cs typeface="+mn-cs"/>
      </a:defRPr>
    </a:lvl1pPr>
    <a:lvl2pPr marL="302374" algn="l" defTabSz="604748" rtl="0" eaLnBrk="1" latinLnBrk="0" hangingPunct="1">
      <a:defRPr sz="794" b="0" i="0" kern="1200">
        <a:solidFill>
          <a:schemeClr val="tx1"/>
        </a:solidFill>
        <a:latin typeface="Zurich Sans Light" panose="02000000000000000000" pitchFamily="2" charset="0"/>
        <a:ea typeface="+mn-ea"/>
        <a:cs typeface="+mn-cs"/>
      </a:defRPr>
    </a:lvl2pPr>
    <a:lvl3pPr marL="604748" algn="l" defTabSz="604748" rtl="0" eaLnBrk="1" latinLnBrk="0" hangingPunct="1">
      <a:defRPr sz="794" b="0" i="0" kern="1200">
        <a:solidFill>
          <a:schemeClr val="tx1"/>
        </a:solidFill>
        <a:latin typeface="Zurich Sans Light" panose="02000000000000000000" pitchFamily="2" charset="0"/>
        <a:ea typeface="+mn-ea"/>
        <a:cs typeface="+mn-cs"/>
      </a:defRPr>
    </a:lvl3pPr>
    <a:lvl4pPr marL="907123" algn="l" defTabSz="604748" rtl="0" eaLnBrk="1" latinLnBrk="0" hangingPunct="1">
      <a:defRPr sz="794" b="0" i="0" kern="1200">
        <a:solidFill>
          <a:schemeClr val="tx1"/>
        </a:solidFill>
        <a:latin typeface="Zurich Sans Light" panose="02000000000000000000" pitchFamily="2" charset="0"/>
        <a:ea typeface="+mn-ea"/>
        <a:cs typeface="+mn-cs"/>
      </a:defRPr>
    </a:lvl4pPr>
    <a:lvl5pPr marL="1209498" algn="l" defTabSz="604748" rtl="0" eaLnBrk="1" latinLnBrk="0" hangingPunct="1">
      <a:defRPr sz="794" b="0" i="0" kern="1200">
        <a:solidFill>
          <a:schemeClr val="tx1"/>
        </a:solidFill>
        <a:latin typeface="Zurich Sans Light" panose="02000000000000000000" pitchFamily="2" charset="0"/>
        <a:ea typeface="+mn-ea"/>
        <a:cs typeface="+mn-cs"/>
      </a:defRPr>
    </a:lvl5pPr>
    <a:lvl6pPr marL="1511870" algn="l" defTabSz="604748" rtl="0" eaLnBrk="1" latinLnBrk="0" hangingPunct="1">
      <a:defRPr sz="794" kern="1200">
        <a:solidFill>
          <a:schemeClr val="tx1"/>
        </a:solidFill>
        <a:latin typeface="+mn-lt"/>
        <a:ea typeface="+mn-ea"/>
        <a:cs typeface="+mn-cs"/>
      </a:defRPr>
    </a:lvl6pPr>
    <a:lvl7pPr marL="1814246" algn="l" defTabSz="604748" rtl="0" eaLnBrk="1" latinLnBrk="0" hangingPunct="1">
      <a:defRPr sz="794" kern="1200">
        <a:solidFill>
          <a:schemeClr val="tx1"/>
        </a:solidFill>
        <a:latin typeface="+mn-lt"/>
        <a:ea typeface="+mn-ea"/>
        <a:cs typeface="+mn-cs"/>
      </a:defRPr>
    </a:lvl7pPr>
    <a:lvl8pPr marL="2116621" algn="l" defTabSz="604748" rtl="0" eaLnBrk="1" latinLnBrk="0" hangingPunct="1">
      <a:defRPr sz="794" kern="1200">
        <a:solidFill>
          <a:schemeClr val="tx1"/>
        </a:solidFill>
        <a:latin typeface="+mn-lt"/>
        <a:ea typeface="+mn-ea"/>
        <a:cs typeface="+mn-cs"/>
      </a:defRPr>
    </a:lvl8pPr>
    <a:lvl9pPr marL="2418995" algn="l" defTabSz="604748" rtl="0" eaLnBrk="1" latinLnBrk="0" hangingPunct="1">
      <a:defRPr sz="79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Dar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924" y="579188"/>
            <a:ext cx="4829175" cy="1177091"/>
          </a:xfrm>
        </p:spPr>
        <p:txBody>
          <a:bodyPr anchor="b">
            <a:normAutofit/>
          </a:bodyPr>
          <a:lstStyle>
            <a:lvl1pPr algn="l">
              <a:defRPr sz="2800" b="0" i="0">
                <a:solidFill>
                  <a:schemeClr val="accent5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927" y="1804620"/>
            <a:ext cx="4829172" cy="674099"/>
          </a:xfrm>
        </p:spPr>
        <p:txBody>
          <a:bodyPr>
            <a:normAutofit/>
          </a:bodyPr>
          <a:lstStyle>
            <a:lvl1pPr marL="0" indent="0" algn="l">
              <a:buNone/>
              <a:defRPr sz="2000" b="0" i="0">
                <a:solidFill>
                  <a:schemeClr val="accent5"/>
                </a:solidFill>
                <a:latin typeface="+mn-lt"/>
                <a:cs typeface="Arial" panose="020B0604020202020204" pitchFamily="34" charset="0"/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3" indent="0" algn="ctr">
              <a:buNone/>
              <a:defRPr sz="1600"/>
            </a:lvl4pPr>
            <a:lvl5pPr marL="1828791" indent="0" algn="ctr">
              <a:buNone/>
              <a:defRPr sz="1600"/>
            </a:lvl5pPr>
            <a:lvl6pPr marL="2285989" indent="0" algn="ctr">
              <a:buNone/>
              <a:defRPr sz="1600"/>
            </a:lvl6pPr>
            <a:lvl7pPr marL="2743186" indent="0" algn="ctr">
              <a:buNone/>
              <a:defRPr sz="1600"/>
            </a:lvl7pPr>
            <a:lvl8pPr marL="3200384" indent="0" algn="ctr">
              <a:buNone/>
              <a:defRPr sz="1600"/>
            </a:lvl8pPr>
            <a:lvl9pPr marL="3657582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20" name="Date Name Organization">
            <a:extLst>
              <a:ext uri="{FF2B5EF4-FFF2-40B4-BE49-F238E27FC236}">
                <a16:creationId xmlns:a16="http://schemas.microsoft.com/office/drawing/2014/main" id="{B679C166-F3F4-4469-BDA4-0521529C84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5924" y="2579457"/>
            <a:ext cx="3876758" cy="554400"/>
          </a:xfrm>
        </p:spPr>
        <p:txBody>
          <a:bodyPr anchor="b"/>
          <a:lstStyle>
            <a:lvl1pPr marL="0" indent="0">
              <a:spcAft>
                <a:spcPts val="133"/>
              </a:spcAft>
              <a:buNone/>
              <a:defRPr sz="1000" b="0" i="0">
                <a:solidFill>
                  <a:schemeClr val="accent5"/>
                </a:solidFill>
                <a:latin typeface="+mn-lt"/>
                <a:cs typeface="Arial" panose="020B0604020202020204" pitchFamily="34" charset="0"/>
              </a:defRPr>
            </a:lvl1pPr>
            <a:lvl2pPr>
              <a:defRPr>
                <a:solidFill>
                  <a:schemeClr val="accent5"/>
                </a:solidFill>
              </a:defRPr>
            </a:lvl2pPr>
            <a:lvl3pPr>
              <a:defRPr>
                <a:solidFill>
                  <a:schemeClr val="accent5"/>
                </a:solidFill>
              </a:defRPr>
            </a:lvl3pPr>
            <a:lvl4pPr>
              <a:defRPr>
                <a:solidFill>
                  <a:schemeClr val="accent5"/>
                </a:solidFill>
              </a:defRPr>
            </a:lvl4pPr>
            <a:lvl5pPr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[Date]</a:t>
            </a:r>
            <a:br>
              <a:rPr lang="en-US" dirty="0"/>
            </a:br>
            <a:r>
              <a:rPr lang="en-US" dirty="0"/>
              <a:t>[Name of moderator]</a:t>
            </a:r>
            <a:br>
              <a:rPr lang="en-US" dirty="0"/>
            </a:br>
            <a:r>
              <a:rPr lang="en-US" dirty="0"/>
              <a:t>[Organizational Unit]</a:t>
            </a: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F1C1F6AB-B4E0-CB4D-8DBB-DD00884F5A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15" y="35320"/>
            <a:ext cx="1196411" cy="45975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CE96421-45FB-EF42-8D8F-0FEBC0FA05EC}"/>
              </a:ext>
            </a:extLst>
          </p:cNvPr>
          <p:cNvSpPr txBox="1"/>
          <p:nvPr userDrawn="1"/>
        </p:nvSpPr>
        <p:spPr>
          <a:xfrm>
            <a:off x="8177432" y="3385236"/>
            <a:ext cx="516216" cy="123111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defPPr>
              <a:defRPr lang="en-US"/>
            </a:defPPr>
            <a:lvl1pPr algn="r">
              <a:defRPr sz="7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800" b="0" i="0" dirty="0">
                <a:solidFill>
                  <a:schemeClr val="accent5"/>
                </a:solidFill>
                <a:latin typeface="+mn-lt"/>
                <a:cs typeface="Arial" panose="020B0604020202020204" pitchFamily="34" charset="0"/>
              </a:rPr>
              <a:t>© Zurich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231D59A-F075-DC46-9C90-91E5432B83A5}"/>
              </a:ext>
            </a:extLst>
          </p:cNvPr>
          <p:cNvGrpSpPr/>
          <p:nvPr userDrawn="1"/>
        </p:nvGrpSpPr>
        <p:grpSpPr>
          <a:xfrm>
            <a:off x="5026923" y="2338927"/>
            <a:ext cx="1054030" cy="1261525"/>
            <a:chOff x="4072682" y="1442943"/>
            <a:chExt cx="1802643" cy="2157507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922C332-8373-4E4F-994C-93B1DEA6D67C}"/>
                </a:ext>
              </a:extLst>
            </p:cNvPr>
            <p:cNvSpPr/>
            <p:nvPr userDrawn="1"/>
          </p:nvSpPr>
          <p:spPr bwMode="auto">
            <a:xfrm>
              <a:off x="4865479" y="2141840"/>
              <a:ext cx="547942" cy="54748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28" tIns="45715" rIns="91428" bIns="4571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25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ES" sz="2000" b="0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id="{3815DEC8-0286-9E47-A85A-01D0D0B1D8AA}"/>
                </a:ext>
              </a:extLst>
            </p:cNvPr>
            <p:cNvSpPr/>
            <p:nvPr userDrawn="1"/>
          </p:nvSpPr>
          <p:spPr bwMode="auto">
            <a:xfrm>
              <a:off x="4072682" y="2692346"/>
              <a:ext cx="1802643" cy="908104"/>
            </a:xfrm>
            <a:custGeom>
              <a:avLst/>
              <a:gdLst>
                <a:gd name="connsiteX0" fmla="*/ 531 w 1423686"/>
                <a:gd name="connsiteY0" fmla="*/ 0 h 717107"/>
                <a:gd name="connsiteX1" fmla="*/ 1423155 w 1423686"/>
                <a:gd name="connsiteY1" fmla="*/ 0 h 717107"/>
                <a:gd name="connsiteX2" fmla="*/ 1423686 w 1423686"/>
                <a:gd name="connsiteY2" fmla="*/ 5264 h 717107"/>
                <a:gd name="connsiteX3" fmla="*/ 711843 w 1423686"/>
                <a:gd name="connsiteY3" fmla="*/ 717107 h 717107"/>
                <a:gd name="connsiteX4" fmla="*/ 0 w 1423686"/>
                <a:gd name="connsiteY4" fmla="*/ 5264 h 717107"/>
                <a:gd name="connsiteX5" fmla="*/ 531 w 1423686"/>
                <a:gd name="connsiteY5" fmla="*/ 0 h 717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3686" h="717107">
                  <a:moveTo>
                    <a:pt x="531" y="0"/>
                  </a:moveTo>
                  <a:lnTo>
                    <a:pt x="1423155" y="0"/>
                  </a:lnTo>
                  <a:lnTo>
                    <a:pt x="1423686" y="5264"/>
                  </a:lnTo>
                  <a:cubicBezTo>
                    <a:pt x="1423686" y="398404"/>
                    <a:pt x="1104983" y="717107"/>
                    <a:pt x="711843" y="717107"/>
                  </a:cubicBezTo>
                  <a:cubicBezTo>
                    <a:pt x="318703" y="717107"/>
                    <a:pt x="0" y="398404"/>
                    <a:pt x="0" y="5264"/>
                  </a:cubicBezTo>
                  <a:lnTo>
                    <a:pt x="531" y="0"/>
                  </a:lnTo>
                  <a:close/>
                </a:path>
              </a:pathLst>
            </a:custGeom>
            <a:solidFill>
              <a:schemeClr val="accent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28" tIns="45715" rIns="91428" bIns="4571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25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ES" sz="2000" b="0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6C130CA2-23C2-0F49-BC61-3FDCAA4E920C}"/>
                </a:ext>
              </a:extLst>
            </p:cNvPr>
            <p:cNvSpPr/>
            <p:nvPr userDrawn="1"/>
          </p:nvSpPr>
          <p:spPr bwMode="auto">
            <a:xfrm rot="7933215">
              <a:off x="4096563" y="1741056"/>
              <a:ext cx="1201178" cy="604951"/>
            </a:xfrm>
            <a:custGeom>
              <a:avLst/>
              <a:gdLst>
                <a:gd name="connsiteX0" fmla="*/ 531 w 1423686"/>
                <a:gd name="connsiteY0" fmla="*/ 0 h 717107"/>
                <a:gd name="connsiteX1" fmla="*/ 1423155 w 1423686"/>
                <a:gd name="connsiteY1" fmla="*/ 0 h 717107"/>
                <a:gd name="connsiteX2" fmla="*/ 1423686 w 1423686"/>
                <a:gd name="connsiteY2" fmla="*/ 5264 h 717107"/>
                <a:gd name="connsiteX3" fmla="*/ 711843 w 1423686"/>
                <a:gd name="connsiteY3" fmla="*/ 717107 h 717107"/>
                <a:gd name="connsiteX4" fmla="*/ 0 w 1423686"/>
                <a:gd name="connsiteY4" fmla="*/ 5264 h 717107"/>
                <a:gd name="connsiteX5" fmla="*/ 531 w 1423686"/>
                <a:gd name="connsiteY5" fmla="*/ 0 h 717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3686" h="717107">
                  <a:moveTo>
                    <a:pt x="531" y="0"/>
                  </a:moveTo>
                  <a:lnTo>
                    <a:pt x="1423155" y="0"/>
                  </a:lnTo>
                  <a:lnTo>
                    <a:pt x="1423686" y="5264"/>
                  </a:lnTo>
                  <a:cubicBezTo>
                    <a:pt x="1423686" y="398404"/>
                    <a:pt x="1104983" y="717107"/>
                    <a:pt x="711843" y="717107"/>
                  </a:cubicBezTo>
                  <a:cubicBezTo>
                    <a:pt x="318703" y="717107"/>
                    <a:pt x="0" y="398404"/>
                    <a:pt x="0" y="5264"/>
                  </a:cubicBezTo>
                  <a:lnTo>
                    <a:pt x="531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28" tIns="45715" rIns="91428" bIns="4571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25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ES" sz="2000" b="0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</p:grp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660C6706-3CCF-8947-9C21-FBD486369F4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28641" y="222368"/>
            <a:ext cx="3370898" cy="3370898"/>
          </a:xfrm>
          <a:prstGeom prst="ellipse">
            <a:avLst/>
          </a:prstGeom>
        </p:spPr>
        <p:txBody>
          <a:bodyPr/>
          <a:lstStyle>
            <a:lvl1pPr algn="ctr">
              <a:buNone/>
              <a:defRPr b="0" i="0">
                <a:solidFill>
                  <a:schemeClr val="accent5"/>
                </a:solidFill>
                <a:latin typeface="Zurich Sans Light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noProof="0" dirty="0"/>
              <a:t>Add a picture here</a:t>
            </a:r>
          </a:p>
        </p:txBody>
      </p:sp>
    </p:spTree>
    <p:extLst>
      <p:ext uri="{BB962C8B-B14F-4D97-AF65-F5344CB8AC3E}">
        <p14:creationId xmlns:p14="http://schemas.microsoft.com/office/powerpoint/2010/main" val="3164922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660FE9-7058-445A-A87D-587C9395E97C}"/>
              </a:ext>
            </a:extLst>
          </p:cNvPr>
          <p:cNvSpPr/>
          <p:nvPr userDrawn="1"/>
        </p:nvSpPr>
        <p:spPr>
          <a:xfrm>
            <a:off x="6077942" y="0"/>
            <a:ext cx="2923078" cy="36004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/>
          <a:lstStyle/>
          <a:p>
            <a:pPr algn="ctr"/>
            <a:endParaRPr lang="en-US" sz="1000" b="0" i="0" dirty="0">
              <a:latin typeface="+mn-lt"/>
              <a:cs typeface="Arial" panose="020B0604020202020204" pitchFamily="34" charset="0"/>
            </a:endParaRPr>
          </a:p>
        </p:txBody>
      </p:sp>
      <p:grpSp>
        <p:nvGrpSpPr>
          <p:cNvPr id="37" name="Group 4">
            <a:extLst>
              <a:ext uri="{FF2B5EF4-FFF2-40B4-BE49-F238E27FC236}">
                <a16:creationId xmlns:a16="http://schemas.microsoft.com/office/drawing/2014/main" id="{AA4E744A-A2E0-4E49-9B49-88E42739D6C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7626238" y="33927"/>
            <a:ext cx="1196411" cy="461146"/>
            <a:chOff x="79" y="75"/>
            <a:chExt cx="838" cy="323"/>
          </a:xfrm>
          <a:solidFill>
            <a:schemeClr val="accent1"/>
          </a:solidFill>
        </p:grpSpPr>
        <p:sp>
          <p:nvSpPr>
            <p:cNvPr id="38" name="AutoShape 3">
              <a:extLst>
                <a:ext uri="{FF2B5EF4-FFF2-40B4-BE49-F238E27FC236}">
                  <a16:creationId xmlns:a16="http://schemas.microsoft.com/office/drawing/2014/main" id="{DDE23B6D-3373-8341-B0DF-6E38DFC49954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79" y="75"/>
              <a:ext cx="838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39" name="Freeform 5">
              <a:extLst>
                <a:ext uri="{FF2B5EF4-FFF2-40B4-BE49-F238E27FC236}">
                  <a16:creationId xmlns:a16="http://schemas.microsoft.com/office/drawing/2014/main" id="{08F78B2B-E3B0-CE4B-95F5-224D989AAAC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9" y="155"/>
              <a:ext cx="163" cy="164"/>
            </a:xfrm>
            <a:custGeom>
              <a:avLst/>
              <a:gdLst>
                <a:gd name="T0" fmla="*/ 920 w 1841"/>
                <a:gd name="T1" fmla="*/ 0 h 1842"/>
                <a:gd name="T2" fmla="*/ 920 w 1841"/>
                <a:gd name="T3" fmla="*/ 0 h 1842"/>
                <a:gd name="T4" fmla="*/ 0 w 1841"/>
                <a:gd name="T5" fmla="*/ 921 h 1842"/>
                <a:gd name="T6" fmla="*/ 0 w 1841"/>
                <a:gd name="T7" fmla="*/ 921 h 1842"/>
                <a:gd name="T8" fmla="*/ 188 w 1841"/>
                <a:gd name="T9" fmla="*/ 1479 h 1842"/>
                <a:gd name="T10" fmla="*/ 954 w 1841"/>
                <a:gd name="T11" fmla="*/ 473 h 1842"/>
                <a:gd name="T12" fmla="*/ 871 w 1841"/>
                <a:gd name="T13" fmla="*/ 474 h 1842"/>
                <a:gd name="T14" fmla="*/ 790 w 1841"/>
                <a:gd name="T15" fmla="*/ 473 h 1842"/>
                <a:gd name="T16" fmla="*/ 561 w 1841"/>
                <a:gd name="T17" fmla="*/ 491 h 1842"/>
                <a:gd name="T18" fmla="*/ 467 w 1841"/>
                <a:gd name="T19" fmla="*/ 530 h 1842"/>
                <a:gd name="T20" fmla="*/ 374 w 1841"/>
                <a:gd name="T21" fmla="*/ 641 h 1842"/>
                <a:gd name="T22" fmla="*/ 361 w 1841"/>
                <a:gd name="T23" fmla="*/ 665 h 1842"/>
                <a:gd name="T24" fmla="*/ 316 w 1841"/>
                <a:gd name="T25" fmla="*/ 655 h 1842"/>
                <a:gd name="T26" fmla="*/ 392 w 1841"/>
                <a:gd name="T27" fmla="*/ 366 h 1842"/>
                <a:gd name="T28" fmla="*/ 1350 w 1841"/>
                <a:gd name="T29" fmla="*/ 366 h 1842"/>
                <a:gd name="T30" fmla="*/ 588 w 1841"/>
                <a:gd name="T31" fmla="*/ 1385 h 1842"/>
                <a:gd name="T32" fmla="*/ 698 w 1841"/>
                <a:gd name="T33" fmla="*/ 1379 h 1842"/>
                <a:gd name="T34" fmla="*/ 839 w 1841"/>
                <a:gd name="T35" fmla="*/ 1385 h 1842"/>
                <a:gd name="T36" fmla="*/ 974 w 1841"/>
                <a:gd name="T37" fmla="*/ 1393 h 1842"/>
                <a:gd name="T38" fmla="*/ 1095 w 1841"/>
                <a:gd name="T39" fmla="*/ 1397 h 1842"/>
                <a:gd name="T40" fmla="*/ 1255 w 1841"/>
                <a:gd name="T41" fmla="*/ 1378 h 1842"/>
                <a:gd name="T42" fmla="*/ 1354 w 1841"/>
                <a:gd name="T43" fmla="*/ 1331 h 1842"/>
                <a:gd name="T44" fmla="*/ 1491 w 1841"/>
                <a:gd name="T45" fmla="*/ 1175 h 1842"/>
                <a:gd name="T46" fmla="*/ 1504 w 1841"/>
                <a:gd name="T47" fmla="*/ 1147 h 1842"/>
                <a:gd name="T48" fmla="*/ 1545 w 1841"/>
                <a:gd name="T49" fmla="*/ 1158 h 1842"/>
                <a:gd name="T50" fmla="*/ 1505 w 1841"/>
                <a:gd name="T51" fmla="*/ 1273 h 1842"/>
                <a:gd name="T52" fmla="*/ 1354 w 1841"/>
                <a:gd name="T53" fmla="*/ 1472 h 1842"/>
                <a:gd name="T54" fmla="*/ 1131 w 1841"/>
                <a:gd name="T55" fmla="*/ 1546 h 1842"/>
                <a:gd name="T56" fmla="*/ 1118 w 1841"/>
                <a:gd name="T57" fmla="*/ 1546 h 1842"/>
                <a:gd name="T58" fmla="*/ 854 w 1841"/>
                <a:gd name="T59" fmla="*/ 1518 h 1842"/>
                <a:gd name="T60" fmla="*/ 544 w 1841"/>
                <a:gd name="T61" fmla="*/ 1486 h 1842"/>
                <a:gd name="T62" fmla="*/ 394 w 1841"/>
                <a:gd name="T63" fmla="*/ 1498 h 1842"/>
                <a:gd name="T64" fmla="*/ 242 w 1841"/>
                <a:gd name="T65" fmla="*/ 1543 h 1842"/>
                <a:gd name="T66" fmla="*/ 920 w 1841"/>
                <a:gd name="T67" fmla="*/ 1842 h 1842"/>
                <a:gd name="T68" fmla="*/ 1841 w 1841"/>
                <a:gd name="T69" fmla="*/ 921 h 1842"/>
                <a:gd name="T70" fmla="*/ 920 w 1841"/>
                <a:gd name="T71" fmla="*/ 0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41" h="1842">
                  <a:moveTo>
                    <a:pt x="920" y="0"/>
                  </a:moveTo>
                  <a:lnTo>
                    <a:pt x="920" y="0"/>
                  </a:lnTo>
                  <a:cubicBezTo>
                    <a:pt x="412" y="0"/>
                    <a:pt x="0" y="412"/>
                    <a:pt x="0" y="921"/>
                  </a:cubicBezTo>
                  <a:lnTo>
                    <a:pt x="0" y="921"/>
                  </a:lnTo>
                  <a:cubicBezTo>
                    <a:pt x="0" y="1131"/>
                    <a:pt x="70" y="1325"/>
                    <a:pt x="188" y="1479"/>
                  </a:cubicBezTo>
                  <a:lnTo>
                    <a:pt x="954" y="473"/>
                  </a:lnTo>
                  <a:lnTo>
                    <a:pt x="871" y="474"/>
                  </a:lnTo>
                  <a:lnTo>
                    <a:pt x="790" y="473"/>
                  </a:lnTo>
                  <a:cubicBezTo>
                    <a:pt x="702" y="473"/>
                    <a:pt x="620" y="480"/>
                    <a:pt x="561" y="491"/>
                  </a:cubicBezTo>
                  <a:cubicBezTo>
                    <a:pt x="525" y="498"/>
                    <a:pt x="493" y="511"/>
                    <a:pt x="467" y="530"/>
                  </a:cubicBezTo>
                  <a:cubicBezTo>
                    <a:pt x="437" y="551"/>
                    <a:pt x="399" y="596"/>
                    <a:pt x="374" y="641"/>
                  </a:cubicBezTo>
                  <a:cubicBezTo>
                    <a:pt x="371" y="646"/>
                    <a:pt x="367" y="654"/>
                    <a:pt x="361" y="665"/>
                  </a:cubicBezTo>
                  <a:lnTo>
                    <a:pt x="316" y="655"/>
                  </a:lnTo>
                  <a:lnTo>
                    <a:pt x="392" y="366"/>
                  </a:lnTo>
                  <a:lnTo>
                    <a:pt x="1350" y="366"/>
                  </a:lnTo>
                  <a:lnTo>
                    <a:pt x="588" y="1385"/>
                  </a:lnTo>
                  <a:cubicBezTo>
                    <a:pt x="638" y="1380"/>
                    <a:pt x="658" y="1379"/>
                    <a:pt x="698" y="1379"/>
                  </a:cubicBezTo>
                  <a:cubicBezTo>
                    <a:pt x="729" y="1379"/>
                    <a:pt x="776" y="1381"/>
                    <a:pt x="839" y="1385"/>
                  </a:cubicBezTo>
                  <a:lnTo>
                    <a:pt x="974" y="1393"/>
                  </a:lnTo>
                  <a:cubicBezTo>
                    <a:pt x="1023" y="1396"/>
                    <a:pt x="1064" y="1397"/>
                    <a:pt x="1095" y="1397"/>
                  </a:cubicBezTo>
                  <a:cubicBezTo>
                    <a:pt x="1165" y="1397"/>
                    <a:pt x="1210" y="1392"/>
                    <a:pt x="1255" y="1378"/>
                  </a:cubicBezTo>
                  <a:cubicBezTo>
                    <a:pt x="1290" y="1367"/>
                    <a:pt x="1324" y="1351"/>
                    <a:pt x="1354" y="1331"/>
                  </a:cubicBezTo>
                  <a:cubicBezTo>
                    <a:pt x="1408" y="1293"/>
                    <a:pt x="1460" y="1234"/>
                    <a:pt x="1491" y="1175"/>
                  </a:cubicBezTo>
                  <a:cubicBezTo>
                    <a:pt x="1494" y="1169"/>
                    <a:pt x="1499" y="1160"/>
                    <a:pt x="1504" y="1147"/>
                  </a:cubicBezTo>
                  <a:lnTo>
                    <a:pt x="1545" y="1158"/>
                  </a:lnTo>
                  <a:cubicBezTo>
                    <a:pt x="1532" y="1208"/>
                    <a:pt x="1525" y="1228"/>
                    <a:pt x="1505" y="1273"/>
                  </a:cubicBezTo>
                  <a:cubicBezTo>
                    <a:pt x="1464" y="1364"/>
                    <a:pt x="1417" y="1425"/>
                    <a:pt x="1354" y="1472"/>
                  </a:cubicBezTo>
                  <a:cubicBezTo>
                    <a:pt x="1289" y="1521"/>
                    <a:pt x="1216" y="1544"/>
                    <a:pt x="1131" y="1546"/>
                  </a:cubicBezTo>
                  <a:lnTo>
                    <a:pt x="1118" y="1546"/>
                  </a:lnTo>
                  <a:cubicBezTo>
                    <a:pt x="1055" y="1546"/>
                    <a:pt x="1006" y="1541"/>
                    <a:pt x="854" y="1518"/>
                  </a:cubicBezTo>
                  <a:cubicBezTo>
                    <a:pt x="700" y="1494"/>
                    <a:pt x="621" y="1486"/>
                    <a:pt x="544" y="1486"/>
                  </a:cubicBezTo>
                  <a:cubicBezTo>
                    <a:pt x="492" y="1486"/>
                    <a:pt x="444" y="1490"/>
                    <a:pt x="394" y="1498"/>
                  </a:cubicBezTo>
                  <a:cubicBezTo>
                    <a:pt x="328" y="1508"/>
                    <a:pt x="302" y="1516"/>
                    <a:pt x="242" y="1543"/>
                  </a:cubicBezTo>
                  <a:cubicBezTo>
                    <a:pt x="410" y="1727"/>
                    <a:pt x="652" y="1842"/>
                    <a:pt x="920" y="1842"/>
                  </a:cubicBezTo>
                  <a:cubicBezTo>
                    <a:pt x="1429" y="1842"/>
                    <a:pt x="1841" y="1430"/>
                    <a:pt x="1841" y="921"/>
                  </a:cubicBezTo>
                  <a:cubicBezTo>
                    <a:pt x="1841" y="412"/>
                    <a:pt x="1429" y="0"/>
                    <a:pt x="9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0" name="Freeform 6">
              <a:extLst>
                <a:ext uri="{FF2B5EF4-FFF2-40B4-BE49-F238E27FC236}">
                  <a16:creationId xmlns:a16="http://schemas.microsoft.com/office/drawing/2014/main" id="{B1B09FF5-84A5-5547-B78F-C9A3DB6B6A3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2" y="197"/>
              <a:ext cx="25" cy="80"/>
            </a:xfrm>
            <a:custGeom>
              <a:avLst/>
              <a:gdLst>
                <a:gd name="T0" fmla="*/ 232 w 288"/>
                <a:gd name="T1" fmla="*/ 166 h 897"/>
                <a:gd name="T2" fmla="*/ 232 w 288"/>
                <a:gd name="T3" fmla="*/ 166 h 897"/>
                <a:gd name="T4" fmla="*/ 241 w 288"/>
                <a:gd name="T5" fmla="*/ 65 h 897"/>
                <a:gd name="T6" fmla="*/ 254 w 288"/>
                <a:gd name="T7" fmla="*/ 37 h 897"/>
                <a:gd name="T8" fmla="*/ 288 w 288"/>
                <a:gd name="T9" fmla="*/ 0 h 897"/>
                <a:gd name="T10" fmla="*/ 0 w 288"/>
                <a:gd name="T11" fmla="*/ 0 h 897"/>
                <a:gd name="T12" fmla="*/ 33 w 288"/>
                <a:gd name="T13" fmla="*/ 35 h 897"/>
                <a:gd name="T14" fmla="*/ 47 w 288"/>
                <a:gd name="T15" fmla="*/ 64 h 897"/>
                <a:gd name="T16" fmla="*/ 56 w 288"/>
                <a:gd name="T17" fmla="*/ 161 h 897"/>
                <a:gd name="T18" fmla="*/ 56 w 288"/>
                <a:gd name="T19" fmla="*/ 215 h 897"/>
                <a:gd name="T20" fmla="*/ 56 w 288"/>
                <a:gd name="T21" fmla="*/ 752 h 897"/>
                <a:gd name="T22" fmla="*/ 42 w 288"/>
                <a:gd name="T23" fmla="*/ 839 h 897"/>
                <a:gd name="T24" fmla="*/ 28 w 288"/>
                <a:gd name="T25" fmla="*/ 865 h 897"/>
                <a:gd name="T26" fmla="*/ 1 w 288"/>
                <a:gd name="T27" fmla="*/ 897 h 897"/>
                <a:gd name="T28" fmla="*/ 285 w 288"/>
                <a:gd name="T29" fmla="*/ 897 h 897"/>
                <a:gd name="T30" fmla="*/ 258 w 288"/>
                <a:gd name="T31" fmla="*/ 865 h 897"/>
                <a:gd name="T32" fmla="*/ 243 w 288"/>
                <a:gd name="T33" fmla="*/ 838 h 897"/>
                <a:gd name="T34" fmla="*/ 231 w 288"/>
                <a:gd name="T35" fmla="*/ 759 h 897"/>
                <a:gd name="T36" fmla="*/ 231 w 288"/>
                <a:gd name="T37" fmla="*/ 218 h 897"/>
                <a:gd name="T38" fmla="*/ 232 w 288"/>
                <a:gd name="T39" fmla="*/ 166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8" h="897">
                  <a:moveTo>
                    <a:pt x="232" y="166"/>
                  </a:moveTo>
                  <a:lnTo>
                    <a:pt x="232" y="166"/>
                  </a:lnTo>
                  <a:cubicBezTo>
                    <a:pt x="232" y="106"/>
                    <a:pt x="233" y="89"/>
                    <a:pt x="241" y="65"/>
                  </a:cubicBezTo>
                  <a:cubicBezTo>
                    <a:pt x="244" y="55"/>
                    <a:pt x="248" y="46"/>
                    <a:pt x="254" y="37"/>
                  </a:cubicBezTo>
                  <a:cubicBezTo>
                    <a:pt x="263" y="22"/>
                    <a:pt x="270" y="14"/>
                    <a:pt x="288" y="0"/>
                  </a:cubicBezTo>
                  <a:lnTo>
                    <a:pt x="0" y="0"/>
                  </a:lnTo>
                  <a:cubicBezTo>
                    <a:pt x="18" y="16"/>
                    <a:pt x="24" y="22"/>
                    <a:pt x="33" y="35"/>
                  </a:cubicBezTo>
                  <a:cubicBezTo>
                    <a:pt x="39" y="44"/>
                    <a:pt x="44" y="54"/>
                    <a:pt x="47" y="64"/>
                  </a:cubicBezTo>
                  <a:cubicBezTo>
                    <a:pt x="53" y="86"/>
                    <a:pt x="56" y="108"/>
                    <a:pt x="56" y="161"/>
                  </a:cubicBezTo>
                  <a:cubicBezTo>
                    <a:pt x="56" y="188"/>
                    <a:pt x="56" y="206"/>
                    <a:pt x="56" y="215"/>
                  </a:cubicBezTo>
                  <a:lnTo>
                    <a:pt x="56" y="752"/>
                  </a:lnTo>
                  <a:cubicBezTo>
                    <a:pt x="56" y="784"/>
                    <a:pt x="51" y="817"/>
                    <a:pt x="42" y="839"/>
                  </a:cubicBezTo>
                  <a:cubicBezTo>
                    <a:pt x="39" y="848"/>
                    <a:pt x="34" y="857"/>
                    <a:pt x="28" y="865"/>
                  </a:cubicBezTo>
                  <a:cubicBezTo>
                    <a:pt x="21" y="875"/>
                    <a:pt x="16" y="880"/>
                    <a:pt x="1" y="897"/>
                  </a:cubicBezTo>
                  <a:lnTo>
                    <a:pt x="285" y="897"/>
                  </a:lnTo>
                  <a:cubicBezTo>
                    <a:pt x="271" y="885"/>
                    <a:pt x="266" y="879"/>
                    <a:pt x="258" y="865"/>
                  </a:cubicBezTo>
                  <a:cubicBezTo>
                    <a:pt x="252" y="856"/>
                    <a:pt x="247" y="847"/>
                    <a:pt x="243" y="838"/>
                  </a:cubicBezTo>
                  <a:cubicBezTo>
                    <a:pt x="236" y="817"/>
                    <a:pt x="231" y="787"/>
                    <a:pt x="231" y="759"/>
                  </a:cubicBezTo>
                  <a:lnTo>
                    <a:pt x="231" y="218"/>
                  </a:lnTo>
                  <a:lnTo>
                    <a:pt x="232" y="16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1" name="Freeform 7">
              <a:extLst>
                <a:ext uri="{FF2B5EF4-FFF2-40B4-BE49-F238E27FC236}">
                  <a16:creationId xmlns:a16="http://schemas.microsoft.com/office/drawing/2014/main" id="{5D3231F8-F393-234A-9D75-E38F4657BE6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1" y="197"/>
              <a:ext cx="77" cy="80"/>
            </a:xfrm>
            <a:custGeom>
              <a:avLst/>
              <a:gdLst>
                <a:gd name="T0" fmla="*/ 810 w 869"/>
                <a:gd name="T1" fmla="*/ 165 h 897"/>
                <a:gd name="T2" fmla="*/ 810 w 869"/>
                <a:gd name="T3" fmla="*/ 165 h 897"/>
                <a:gd name="T4" fmla="*/ 819 w 869"/>
                <a:gd name="T5" fmla="*/ 70 h 897"/>
                <a:gd name="T6" fmla="*/ 834 w 869"/>
                <a:gd name="T7" fmla="*/ 37 h 897"/>
                <a:gd name="T8" fmla="*/ 869 w 869"/>
                <a:gd name="T9" fmla="*/ 0 h 897"/>
                <a:gd name="T10" fmla="*/ 576 w 869"/>
                <a:gd name="T11" fmla="*/ 0 h 897"/>
                <a:gd name="T12" fmla="*/ 609 w 869"/>
                <a:gd name="T13" fmla="*/ 36 h 897"/>
                <a:gd name="T14" fmla="*/ 624 w 869"/>
                <a:gd name="T15" fmla="*/ 67 h 897"/>
                <a:gd name="T16" fmla="*/ 634 w 869"/>
                <a:gd name="T17" fmla="*/ 162 h 897"/>
                <a:gd name="T18" fmla="*/ 634 w 869"/>
                <a:gd name="T19" fmla="*/ 379 h 897"/>
                <a:gd name="T20" fmla="*/ 232 w 869"/>
                <a:gd name="T21" fmla="*/ 379 h 897"/>
                <a:gd name="T22" fmla="*/ 232 w 869"/>
                <a:gd name="T23" fmla="*/ 216 h 897"/>
                <a:gd name="T24" fmla="*/ 234 w 869"/>
                <a:gd name="T25" fmla="*/ 109 h 897"/>
                <a:gd name="T26" fmla="*/ 241 w 869"/>
                <a:gd name="T27" fmla="*/ 70 h 897"/>
                <a:gd name="T28" fmla="*/ 278 w 869"/>
                <a:gd name="T29" fmla="*/ 9 h 897"/>
                <a:gd name="T30" fmla="*/ 288 w 869"/>
                <a:gd name="T31" fmla="*/ 0 h 897"/>
                <a:gd name="T32" fmla="*/ 1 w 869"/>
                <a:gd name="T33" fmla="*/ 0 h 897"/>
                <a:gd name="T34" fmla="*/ 30 w 869"/>
                <a:gd name="T35" fmla="*/ 34 h 897"/>
                <a:gd name="T36" fmla="*/ 46 w 869"/>
                <a:gd name="T37" fmla="*/ 64 h 897"/>
                <a:gd name="T38" fmla="*/ 56 w 869"/>
                <a:gd name="T39" fmla="*/ 159 h 897"/>
                <a:gd name="T40" fmla="*/ 57 w 869"/>
                <a:gd name="T41" fmla="*/ 216 h 897"/>
                <a:gd name="T42" fmla="*/ 57 w 869"/>
                <a:gd name="T43" fmla="*/ 707 h 897"/>
                <a:gd name="T44" fmla="*/ 53 w 869"/>
                <a:gd name="T45" fmla="*/ 802 h 897"/>
                <a:gd name="T46" fmla="*/ 44 w 869"/>
                <a:gd name="T47" fmla="*/ 838 h 897"/>
                <a:gd name="T48" fmla="*/ 9 w 869"/>
                <a:gd name="T49" fmla="*/ 888 h 897"/>
                <a:gd name="T50" fmla="*/ 0 w 869"/>
                <a:gd name="T51" fmla="*/ 897 h 897"/>
                <a:gd name="T52" fmla="*/ 284 w 869"/>
                <a:gd name="T53" fmla="*/ 897 h 897"/>
                <a:gd name="T54" fmla="*/ 260 w 869"/>
                <a:gd name="T55" fmla="*/ 867 h 897"/>
                <a:gd name="T56" fmla="*/ 245 w 869"/>
                <a:gd name="T57" fmla="*/ 839 h 897"/>
                <a:gd name="T58" fmla="*/ 232 w 869"/>
                <a:gd name="T59" fmla="*/ 761 h 897"/>
                <a:gd name="T60" fmla="*/ 232 w 869"/>
                <a:gd name="T61" fmla="*/ 707 h 897"/>
                <a:gd name="T62" fmla="*/ 232 w 869"/>
                <a:gd name="T63" fmla="*/ 490 h 897"/>
                <a:gd name="T64" fmla="*/ 634 w 869"/>
                <a:gd name="T65" fmla="*/ 490 h 897"/>
                <a:gd name="T66" fmla="*/ 634 w 869"/>
                <a:gd name="T67" fmla="*/ 709 h 897"/>
                <a:gd name="T68" fmla="*/ 630 w 869"/>
                <a:gd name="T69" fmla="*/ 800 h 897"/>
                <a:gd name="T70" fmla="*/ 620 w 869"/>
                <a:gd name="T71" fmla="*/ 838 h 897"/>
                <a:gd name="T72" fmla="*/ 588 w 869"/>
                <a:gd name="T73" fmla="*/ 885 h 897"/>
                <a:gd name="T74" fmla="*/ 575 w 869"/>
                <a:gd name="T75" fmla="*/ 897 h 897"/>
                <a:gd name="T76" fmla="*/ 862 w 869"/>
                <a:gd name="T77" fmla="*/ 897 h 897"/>
                <a:gd name="T78" fmla="*/ 838 w 869"/>
                <a:gd name="T79" fmla="*/ 869 h 897"/>
                <a:gd name="T80" fmla="*/ 821 w 869"/>
                <a:gd name="T81" fmla="*/ 839 h 897"/>
                <a:gd name="T82" fmla="*/ 810 w 869"/>
                <a:gd name="T83" fmla="*/ 758 h 897"/>
                <a:gd name="T84" fmla="*/ 809 w 869"/>
                <a:gd name="T85" fmla="*/ 712 h 897"/>
                <a:gd name="T86" fmla="*/ 810 w 869"/>
                <a:gd name="T87" fmla="*/ 218 h 897"/>
                <a:gd name="T88" fmla="*/ 810 w 869"/>
                <a:gd name="T89" fmla="*/ 165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69" h="897">
                  <a:moveTo>
                    <a:pt x="810" y="165"/>
                  </a:moveTo>
                  <a:lnTo>
                    <a:pt x="810" y="165"/>
                  </a:lnTo>
                  <a:cubicBezTo>
                    <a:pt x="810" y="125"/>
                    <a:pt x="813" y="95"/>
                    <a:pt x="819" y="70"/>
                  </a:cubicBezTo>
                  <a:cubicBezTo>
                    <a:pt x="823" y="59"/>
                    <a:pt x="828" y="48"/>
                    <a:pt x="834" y="37"/>
                  </a:cubicBezTo>
                  <a:cubicBezTo>
                    <a:pt x="843" y="22"/>
                    <a:pt x="850" y="14"/>
                    <a:pt x="869" y="0"/>
                  </a:cubicBezTo>
                  <a:lnTo>
                    <a:pt x="576" y="0"/>
                  </a:lnTo>
                  <a:cubicBezTo>
                    <a:pt x="593" y="14"/>
                    <a:pt x="599" y="20"/>
                    <a:pt x="609" y="36"/>
                  </a:cubicBezTo>
                  <a:cubicBezTo>
                    <a:pt x="616" y="46"/>
                    <a:pt x="621" y="57"/>
                    <a:pt x="624" y="67"/>
                  </a:cubicBezTo>
                  <a:cubicBezTo>
                    <a:pt x="631" y="88"/>
                    <a:pt x="634" y="115"/>
                    <a:pt x="634" y="162"/>
                  </a:cubicBezTo>
                  <a:lnTo>
                    <a:pt x="634" y="379"/>
                  </a:lnTo>
                  <a:lnTo>
                    <a:pt x="232" y="379"/>
                  </a:lnTo>
                  <a:lnTo>
                    <a:pt x="232" y="216"/>
                  </a:lnTo>
                  <a:cubicBezTo>
                    <a:pt x="232" y="166"/>
                    <a:pt x="232" y="134"/>
                    <a:pt x="234" y="109"/>
                  </a:cubicBezTo>
                  <a:cubicBezTo>
                    <a:pt x="235" y="95"/>
                    <a:pt x="238" y="82"/>
                    <a:pt x="241" y="70"/>
                  </a:cubicBezTo>
                  <a:cubicBezTo>
                    <a:pt x="247" y="51"/>
                    <a:pt x="264" y="24"/>
                    <a:pt x="278" y="9"/>
                  </a:cubicBezTo>
                  <a:cubicBezTo>
                    <a:pt x="280" y="7"/>
                    <a:pt x="284" y="4"/>
                    <a:pt x="288" y="0"/>
                  </a:cubicBezTo>
                  <a:lnTo>
                    <a:pt x="1" y="0"/>
                  </a:lnTo>
                  <a:cubicBezTo>
                    <a:pt x="18" y="17"/>
                    <a:pt x="23" y="23"/>
                    <a:pt x="30" y="34"/>
                  </a:cubicBezTo>
                  <a:cubicBezTo>
                    <a:pt x="37" y="43"/>
                    <a:pt x="42" y="53"/>
                    <a:pt x="46" y="64"/>
                  </a:cubicBezTo>
                  <a:cubicBezTo>
                    <a:pt x="53" y="87"/>
                    <a:pt x="55" y="100"/>
                    <a:pt x="56" y="159"/>
                  </a:cubicBezTo>
                  <a:lnTo>
                    <a:pt x="57" y="216"/>
                  </a:lnTo>
                  <a:lnTo>
                    <a:pt x="57" y="707"/>
                  </a:lnTo>
                  <a:cubicBezTo>
                    <a:pt x="57" y="757"/>
                    <a:pt x="56" y="779"/>
                    <a:pt x="53" y="802"/>
                  </a:cubicBezTo>
                  <a:cubicBezTo>
                    <a:pt x="51" y="814"/>
                    <a:pt x="48" y="825"/>
                    <a:pt x="44" y="838"/>
                  </a:cubicBezTo>
                  <a:cubicBezTo>
                    <a:pt x="37" y="857"/>
                    <a:pt x="26" y="872"/>
                    <a:pt x="9" y="888"/>
                  </a:cubicBezTo>
                  <a:cubicBezTo>
                    <a:pt x="7" y="890"/>
                    <a:pt x="4" y="893"/>
                    <a:pt x="0" y="897"/>
                  </a:cubicBezTo>
                  <a:lnTo>
                    <a:pt x="284" y="897"/>
                  </a:lnTo>
                  <a:cubicBezTo>
                    <a:pt x="271" y="884"/>
                    <a:pt x="267" y="878"/>
                    <a:pt x="260" y="867"/>
                  </a:cubicBezTo>
                  <a:cubicBezTo>
                    <a:pt x="254" y="859"/>
                    <a:pt x="249" y="849"/>
                    <a:pt x="245" y="839"/>
                  </a:cubicBezTo>
                  <a:cubicBezTo>
                    <a:pt x="236" y="815"/>
                    <a:pt x="233" y="799"/>
                    <a:pt x="232" y="761"/>
                  </a:cubicBezTo>
                  <a:cubicBezTo>
                    <a:pt x="232" y="741"/>
                    <a:pt x="232" y="724"/>
                    <a:pt x="232" y="707"/>
                  </a:cubicBezTo>
                  <a:lnTo>
                    <a:pt x="232" y="490"/>
                  </a:lnTo>
                  <a:lnTo>
                    <a:pt x="634" y="490"/>
                  </a:lnTo>
                  <a:lnTo>
                    <a:pt x="634" y="709"/>
                  </a:lnTo>
                  <a:cubicBezTo>
                    <a:pt x="634" y="757"/>
                    <a:pt x="633" y="775"/>
                    <a:pt x="630" y="800"/>
                  </a:cubicBezTo>
                  <a:cubicBezTo>
                    <a:pt x="628" y="813"/>
                    <a:pt x="625" y="826"/>
                    <a:pt x="620" y="838"/>
                  </a:cubicBezTo>
                  <a:cubicBezTo>
                    <a:pt x="613" y="855"/>
                    <a:pt x="603" y="871"/>
                    <a:pt x="588" y="885"/>
                  </a:cubicBezTo>
                  <a:cubicBezTo>
                    <a:pt x="585" y="888"/>
                    <a:pt x="581" y="892"/>
                    <a:pt x="575" y="897"/>
                  </a:cubicBezTo>
                  <a:lnTo>
                    <a:pt x="862" y="897"/>
                  </a:lnTo>
                  <a:cubicBezTo>
                    <a:pt x="850" y="885"/>
                    <a:pt x="846" y="880"/>
                    <a:pt x="838" y="869"/>
                  </a:cubicBezTo>
                  <a:cubicBezTo>
                    <a:pt x="831" y="859"/>
                    <a:pt x="825" y="849"/>
                    <a:pt x="821" y="839"/>
                  </a:cubicBezTo>
                  <a:cubicBezTo>
                    <a:pt x="813" y="818"/>
                    <a:pt x="811" y="803"/>
                    <a:pt x="810" y="758"/>
                  </a:cubicBezTo>
                  <a:cubicBezTo>
                    <a:pt x="809" y="732"/>
                    <a:pt x="809" y="717"/>
                    <a:pt x="809" y="712"/>
                  </a:cubicBezTo>
                  <a:lnTo>
                    <a:pt x="810" y="218"/>
                  </a:lnTo>
                  <a:lnTo>
                    <a:pt x="810" y="16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2" name="Freeform 8">
              <a:extLst>
                <a:ext uri="{FF2B5EF4-FFF2-40B4-BE49-F238E27FC236}">
                  <a16:creationId xmlns:a16="http://schemas.microsoft.com/office/drawing/2014/main" id="{A6A63137-425B-0A47-AAC3-BD4B7271438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62" y="197"/>
              <a:ext cx="73" cy="80"/>
            </a:xfrm>
            <a:custGeom>
              <a:avLst/>
              <a:gdLst>
                <a:gd name="T0" fmla="*/ 408 w 822"/>
                <a:gd name="T1" fmla="*/ 395 h 897"/>
                <a:gd name="T2" fmla="*/ 408 w 822"/>
                <a:gd name="T3" fmla="*/ 395 h 897"/>
                <a:gd name="T4" fmla="*/ 295 w 822"/>
                <a:gd name="T5" fmla="*/ 431 h 897"/>
                <a:gd name="T6" fmla="*/ 248 w 822"/>
                <a:gd name="T7" fmla="*/ 435 h 897"/>
                <a:gd name="T8" fmla="*/ 233 w 822"/>
                <a:gd name="T9" fmla="*/ 435 h 897"/>
                <a:gd name="T10" fmla="*/ 233 w 822"/>
                <a:gd name="T11" fmla="*/ 103 h 897"/>
                <a:gd name="T12" fmla="*/ 257 w 822"/>
                <a:gd name="T13" fmla="*/ 102 h 897"/>
                <a:gd name="T14" fmla="*/ 378 w 822"/>
                <a:gd name="T15" fmla="*/ 117 h 897"/>
                <a:gd name="T16" fmla="*/ 439 w 822"/>
                <a:gd name="T17" fmla="*/ 149 h 897"/>
                <a:gd name="T18" fmla="*/ 485 w 822"/>
                <a:gd name="T19" fmla="*/ 260 h 897"/>
                <a:gd name="T20" fmla="*/ 450 w 822"/>
                <a:gd name="T21" fmla="*/ 361 h 897"/>
                <a:gd name="T22" fmla="*/ 408 w 822"/>
                <a:gd name="T23" fmla="*/ 395 h 897"/>
                <a:gd name="T24" fmla="*/ 408 w 822"/>
                <a:gd name="T25" fmla="*/ 395 h 897"/>
                <a:gd name="T26" fmla="*/ 750 w 822"/>
                <a:gd name="T27" fmla="*/ 835 h 897"/>
                <a:gd name="T28" fmla="*/ 750 w 822"/>
                <a:gd name="T29" fmla="*/ 835 h 897"/>
                <a:gd name="T30" fmla="*/ 649 w 822"/>
                <a:gd name="T31" fmla="*/ 730 h 897"/>
                <a:gd name="T32" fmla="*/ 583 w 822"/>
                <a:gd name="T33" fmla="*/ 657 h 897"/>
                <a:gd name="T34" fmla="*/ 444 w 822"/>
                <a:gd name="T35" fmla="*/ 493 h 897"/>
                <a:gd name="T36" fmla="*/ 484 w 822"/>
                <a:gd name="T37" fmla="*/ 480 h 897"/>
                <a:gd name="T38" fmla="*/ 594 w 822"/>
                <a:gd name="T39" fmla="*/ 416 h 897"/>
                <a:gd name="T40" fmla="*/ 665 w 822"/>
                <a:gd name="T41" fmla="*/ 313 h 897"/>
                <a:gd name="T42" fmla="*/ 676 w 822"/>
                <a:gd name="T43" fmla="*/ 244 h 897"/>
                <a:gd name="T44" fmla="*/ 615 w 822"/>
                <a:gd name="T45" fmla="*/ 97 h 897"/>
                <a:gd name="T46" fmla="*/ 470 w 822"/>
                <a:gd name="T47" fmla="*/ 16 h 897"/>
                <a:gd name="T48" fmla="*/ 316 w 822"/>
                <a:gd name="T49" fmla="*/ 1 h 897"/>
                <a:gd name="T50" fmla="*/ 233 w 822"/>
                <a:gd name="T51" fmla="*/ 0 h 897"/>
                <a:gd name="T52" fmla="*/ 2 w 822"/>
                <a:gd name="T53" fmla="*/ 0 h 897"/>
                <a:gd name="T54" fmla="*/ 32 w 822"/>
                <a:gd name="T55" fmla="*/ 33 h 897"/>
                <a:gd name="T56" fmla="*/ 47 w 822"/>
                <a:gd name="T57" fmla="*/ 66 h 897"/>
                <a:gd name="T58" fmla="*/ 56 w 822"/>
                <a:gd name="T59" fmla="*/ 162 h 897"/>
                <a:gd name="T60" fmla="*/ 56 w 822"/>
                <a:gd name="T61" fmla="*/ 750 h 897"/>
                <a:gd name="T62" fmla="*/ 46 w 822"/>
                <a:gd name="T63" fmla="*/ 837 h 897"/>
                <a:gd name="T64" fmla="*/ 31 w 822"/>
                <a:gd name="T65" fmla="*/ 865 h 897"/>
                <a:gd name="T66" fmla="*/ 0 w 822"/>
                <a:gd name="T67" fmla="*/ 897 h 897"/>
                <a:gd name="T68" fmla="*/ 285 w 822"/>
                <a:gd name="T69" fmla="*/ 897 h 897"/>
                <a:gd name="T70" fmla="*/ 261 w 822"/>
                <a:gd name="T71" fmla="*/ 867 h 897"/>
                <a:gd name="T72" fmla="*/ 245 w 822"/>
                <a:gd name="T73" fmla="*/ 840 h 897"/>
                <a:gd name="T74" fmla="*/ 234 w 822"/>
                <a:gd name="T75" fmla="*/ 757 h 897"/>
                <a:gd name="T76" fmla="*/ 233 w 822"/>
                <a:gd name="T77" fmla="*/ 712 h 897"/>
                <a:gd name="T78" fmla="*/ 233 w 822"/>
                <a:gd name="T79" fmla="*/ 510 h 897"/>
                <a:gd name="T80" fmla="*/ 400 w 822"/>
                <a:gd name="T81" fmla="*/ 710 h 897"/>
                <a:gd name="T82" fmla="*/ 437 w 822"/>
                <a:gd name="T83" fmla="*/ 753 h 897"/>
                <a:gd name="T84" fmla="*/ 481 w 822"/>
                <a:gd name="T85" fmla="*/ 801 h 897"/>
                <a:gd name="T86" fmla="*/ 573 w 822"/>
                <a:gd name="T87" fmla="*/ 875 h 897"/>
                <a:gd name="T88" fmla="*/ 662 w 822"/>
                <a:gd name="T89" fmla="*/ 896 h 897"/>
                <a:gd name="T90" fmla="*/ 709 w 822"/>
                <a:gd name="T91" fmla="*/ 897 h 897"/>
                <a:gd name="T92" fmla="*/ 822 w 822"/>
                <a:gd name="T93" fmla="*/ 897 h 897"/>
                <a:gd name="T94" fmla="*/ 789 w 822"/>
                <a:gd name="T95" fmla="*/ 870 h 897"/>
                <a:gd name="T96" fmla="*/ 750 w 822"/>
                <a:gd name="T97" fmla="*/ 835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22" h="897">
                  <a:moveTo>
                    <a:pt x="408" y="395"/>
                  </a:moveTo>
                  <a:lnTo>
                    <a:pt x="408" y="395"/>
                  </a:lnTo>
                  <a:cubicBezTo>
                    <a:pt x="376" y="413"/>
                    <a:pt x="343" y="424"/>
                    <a:pt x="295" y="431"/>
                  </a:cubicBezTo>
                  <a:cubicBezTo>
                    <a:pt x="277" y="434"/>
                    <a:pt x="261" y="435"/>
                    <a:pt x="248" y="435"/>
                  </a:cubicBezTo>
                  <a:cubicBezTo>
                    <a:pt x="243" y="435"/>
                    <a:pt x="240" y="435"/>
                    <a:pt x="233" y="435"/>
                  </a:cubicBezTo>
                  <a:lnTo>
                    <a:pt x="233" y="103"/>
                  </a:lnTo>
                  <a:cubicBezTo>
                    <a:pt x="245" y="102"/>
                    <a:pt x="249" y="102"/>
                    <a:pt x="257" y="102"/>
                  </a:cubicBezTo>
                  <a:cubicBezTo>
                    <a:pt x="301" y="102"/>
                    <a:pt x="344" y="107"/>
                    <a:pt x="378" y="117"/>
                  </a:cubicBezTo>
                  <a:cubicBezTo>
                    <a:pt x="400" y="123"/>
                    <a:pt x="421" y="135"/>
                    <a:pt x="439" y="149"/>
                  </a:cubicBezTo>
                  <a:cubicBezTo>
                    <a:pt x="469" y="175"/>
                    <a:pt x="485" y="213"/>
                    <a:pt x="485" y="260"/>
                  </a:cubicBezTo>
                  <a:cubicBezTo>
                    <a:pt x="485" y="300"/>
                    <a:pt x="473" y="335"/>
                    <a:pt x="450" y="361"/>
                  </a:cubicBezTo>
                  <a:cubicBezTo>
                    <a:pt x="439" y="373"/>
                    <a:pt x="425" y="385"/>
                    <a:pt x="408" y="395"/>
                  </a:cubicBezTo>
                  <a:lnTo>
                    <a:pt x="408" y="395"/>
                  </a:lnTo>
                  <a:close/>
                  <a:moveTo>
                    <a:pt x="750" y="835"/>
                  </a:moveTo>
                  <a:lnTo>
                    <a:pt x="750" y="835"/>
                  </a:lnTo>
                  <a:cubicBezTo>
                    <a:pt x="719" y="804"/>
                    <a:pt x="691" y="776"/>
                    <a:pt x="649" y="730"/>
                  </a:cubicBezTo>
                  <a:cubicBezTo>
                    <a:pt x="622" y="702"/>
                    <a:pt x="600" y="677"/>
                    <a:pt x="583" y="657"/>
                  </a:cubicBezTo>
                  <a:lnTo>
                    <a:pt x="444" y="493"/>
                  </a:lnTo>
                  <a:cubicBezTo>
                    <a:pt x="461" y="488"/>
                    <a:pt x="468" y="486"/>
                    <a:pt x="484" y="480"/>
                  </a:cubicBezTo>
                  <a:cubicBezTo>
                    <a:pt x="529" y="462"/>
                    <a:pt x="563" y="442"/>
                    <a:pt x="594" y="416"/>
                  </a:cubicBezTo>
                  <a:cubicBezTo>
                    <a:pt x="630" y="386"/>
                    <a:pt x="652" y="354"/>
                    <a:pt x="665" y="313"/>
                  </a:cubicBezTo>
                  <a:cubicBezTo>
                    <a:pt x="673" y="291"/>
                    <a:pt x="676" y="267"/>
                    <a:pt x="676" y="244"/>
                  </a:cubicBezTo>
                  <a:cubicBezTo>
                    <a:pt x="676" y="189"/>
                    <a:pt x="656" y="139"/>
                    <a:pt x="615" y="97"/>
                  </a:cubicBezTo>
                  <a:cubicBezTo>
                    <a:pt x="579" y="58"/>
                    <a:pt x="527" y="30"/>
                    <a:pt x="470" y="16"/>
                  </a:cubicBezTo>
                  <a:cubicBezTo>
                    <a:pt x="429" y="7"/>
                    <a:pt x="388" y="2"/>
                    <a:pt x="316" y="1"/>
                  </a:cubicBezTo>
                  <a:cubicBezTo>
                    <a:pt x="289" y="0"/>
                    <a:pt x="262" y="0"/>
                    <a:pt x="233" y="0"/>
                  </a:cubicBezTo>
                  <a:lnTo>
                    <a:pt x="2" y="0"/>
                  </a:lnTo>
                  <a:cubicBezTo>
                    <a:pt x="17" y="14"/>
                    <a:pt x="23" y="20"/>
                    <a:pt x="32" y="33"/>
                  </a:cubicBezTo>
                  <a:cubicBezTo>
                    <a:pt x="38" y="44"/>
                    <a:pt x="44" y="55"/>
                    <a:pt x="47" y="66"/>
                  </a:cubicBezTo>
                  <a:cubicBezTo>
                    <a:pt x="53" y="86"/>
                    <a:pt x="56" y="114"/>
                    <a:pt x="56" y="162"/>
                  </a:cubicBezTo>
                  <a:lnTo>
                    <a:pt x="56" y="750"/>
                  </a:lnTo>
                  <a:cubicBezTo>
                    <a:pt x="56" y="793"/>
                    <a:pt x="53" y="817"/>
                    <a:pt x="46" y="837"/>
                  </a:cubicBezTo>
                  <a:cubicBezTo>
                    <a:pt x="42" y="847"/>
                    <a:pt x="37" y="857"/>
                    <a:pt x="31" y="865"/>
                  </a:cubicBezTo>
                  <a:cubicBezTo>
                    <a:pt x="22" y="876"/>
                    <a:pt x="17" y="882"/>
                    <a:pt x="0" y="897"/>
                  </a:cubicBezTo>
                  <a:lnTo>
                    <a:pt x="285" y="897"/>
                  </a:lnTo>
                  <a:cubicBezTo>
                    <a:pt x="273" y="883"/>
                    <a:pt x="269" y="878"/>
                    <a:pt x="261" y="867"/>
                  </a:cubicBezTo>
                  <a:cubicBezTo>
                    <a:pt x="254" y="859"/>
                    <a:pt x="249" y="850"/>
                    <a:pt x="245" y="840"/>
                  </a:cubicBezTo>
                  <a:cubicBezTo>
                    <a:pt x="238" y="820"/>
                    <a:pt x="234" y="799"/>
                    <a:pt x="234" y="757"/>
                  </a:cubicBezTo>
                  <a:cubicBezTo>
                    <a:pt x="234" y="744"/>
                    <a:pt x="233" y="729"/>
                    <a:pt x="233" y="712"/>
                  </a:cubicBezTo>
                  <a:lnTo>
                    <a:pt x="233" y="510"/>
                  </a:lnTo>
                  <a:lnTo>
                    <a:pt x="400" y="710"/>
                  </a:lnTo>
                  <a:cubicBezTo>
                    <a:pt x="407" y="719"/>
                    <a:pt x="420" y="734"/>
                    <a:pt x="437" y="753"/>
                  </a:cubicBezTo>
                  <a:cubicBezTo>
                    <a:pt x="456" y="775"/>
                    <a:pt x="471" y="791"/>
                    <a:pt x="481" y="801"/>
                  </a:cubicBezTo>
                  <a:cubicBezTo>
                    <a:pt x="513" y="835"/>
                    <a:pt x="543" y="859"/>
                    <a:pt x="573" y="875"/>
                  </a:cubicBezTo>
                  <a:cubicBezTo>
                    <a:pt x="599" y="889"/>
                    <a:pt x="624" y="895"/>
                    <a:pt x="662" y="896"/>
                  </a:cubicBezTo>
                  <a:cubicBezTo>
                    <a:pt x="677" y="897"/>
                    <a:pt x="693" y="897"/>
                    <a:pt x="709" y="897"/>
                  </a:cubicBezTo>
                  <a:lnTo>
                    <a:pt x="822" y="897"/>
                  </a:lnTo>
                  <a:cubicBezTo>
                    <a:pt x="807" y="885"/>
                    <a:pt x="800" y="880"/>
                    <a:pt x="789" y="870"/>
                  </a:cubicBezTo>
                  <a:cubicBezTo>
                    <a:pt x="777" y="859"/>
                    <a:pt x="764" y="848"/>
                    <a:pt x="750" y="83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3" name="Freeform 9">
              <a:extLst>
                <a:ext uri="{FF2B5EF4-FFF2-40B4-BE49-F238E27FC236}">
                  <a16:creationId xmlns:a16="http://schemas.microsoft.com/office/drawing/2014/main" id="{E81BEBFC-B4D5-FD44-9202-3629E2B9A8A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9" y="195"/>
              <a:ext cx="68" cy="84"/>
            </a:xfrm>
            <a:custGeom>
              <a:avLst/>
              <a:gdLst>
                <a:gd name="T0" fmla="*/ 668 w 765"/>
                <a:gd name="T1" fmla="*/ 790 h 944"/>
                <a:gd name="T2" fmla="*/ 668 w 765"/>
                <a:gd name="T3" fmla="*/ 790 h 944"/>
                <a:gd name="T4" fmla="*/ 512 w 765"/>
                <a:gd name="T5" fmla="*/ 823 h 944"/>
                <a:gd name="T6" fmla="*/ 281 w 765"/>
                <a:gd name="T7" fmla="*/ 727 h 944"/>
                <a:gd name="T8" fmla="*/ 191 w 765"/>
                <a:gd name="T9" fmla="*/ 478 h 944"/>
                <a:gd name="T10" fmla="*/ 272 w 765"/>
                <a:gd name="T11" fmla="*/ 236 h 944"/>
                <a:gd name="T12" fmla="*/ 354 w 765"/>
                <a:gd name="T13" fmla="*/ 170 h 944"/>
                <a:gd name="T14" fmla="*/ 527 w 765"/>
                <a:gd name="T15" fmla="*/ 126 h 944"/>
                <a:gd name="T16" fmla="*/ 688 w 765"/>
                <a:gd name="T17" fmla="*/ 159 h 944"/>
                <a:gd name="T18" fmla="*/ 762 w 765"/>
                <a:gd name="T19" fmla="*/ 199 h 944"/>
                <a:gd name="T20" fmla="*/ 762 w 765"/>
                <a:gd name="T21" fmla="*/ 31 h 944"/>
                <a:gd name="T22" fmla="*/ 708 w 765"/>
                <a:gd name="T23" fmla="*/ 16 h 944"/>
                <a:gd name="T24" fmla="*/ 550 w 765"/>
                <a:gd name="T25" fmla="*/ 0 h 944"/>
                <a:gd name="T26" fmla="*/ 294 w 765"/>
                <a:gd name="T27" fmla="*/ 48 h 944"/>
                <a:gd name="T28" fmla="*/ 171 w 765"/>
                <a:gd name="T29" fmla="*/ 121 h 944"/>
                <a:gd name="T30" fmla="*/ 0 w 765"/>
                <a:gd name="T31" fmla="*/ 488 h 944"/>
                <a:gd name="T32" fmla="*/ 164 w 765"/>
                <a:gd name="T33" fmla="*/ 840 h 944"/>
                <a:gd name="T34" fmla="*/ 499 w 765"/>
                <a:gd name="T35" fmla="*/ 944 h 944"/>
                <a:gd name="T36" fmla="*/ 751 w 765"/>
                <a:gd name="T37" fmla="*/ 904 h 944"/>
                <a:gd name="T38" fmla="*/ 765 w 765"/>
                <a:gd name="T39" fmla="*/ 899 h 944"/>
                <a:gd name="T40" fmla="*/ 765 w 765"/>
                <a:gd name="T41" fmla="*/ 736 h 944"/>
                <a:gd name="T42" fmla="*/ 724 w 765"/>
                <a:gd name="T43" fmla="*/ 763 h 944"/>
                <a:gd name="T44" fmla="*/ 668 w 765"/>
                <a:gd name="T45" fmla="*/ 790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65" h="944">
                  <a:moveTo>
                    <a:pt x="668" y="790"/>
                  </a:moveTo>
                  <a:lnTo>
                    <a:pt x="668" y="790"/>
                  </a:lnTo>
                  <a:cubicBezTo>
                    <a:pt x="614" y="813"/>
                    <a:pt x="565" y="823"/>
                    <a:pt x="512" y="823"/>
                  </a:cubicBezTo>
                  <a:cubicBezTo>
                    <a:pt x="419" y="823"/>
                    <a:pt x="340" y="790"/>
                    <a:pt x="281" y="727"/>
                  </a:cubicBezTo>
                  <a:cubicBezTo>
                    <a:pt x="222" y="664"/>
                    <a:pt x="191" y="577"/>
                    <a:pt x="191" y="478"/>
                  </a:cubicBezTo>
                  <a:cubicBezTo>
                    <a:pt x="191" y="384"/>
                    <a:pt x="220" y="297"/>
                    <a:pt x="272" y="236"/>
                  </a:cubicBezTo>
                  <a:cubicBezTo>
                    <a:pt x="295" y="210"/>
                    <a:pt x="322" y="187"/>
                    <a:pt x="354" y="170"/>
                  </a:cubicBezTo>
                  <a:cubicBezTo>
                    <a:pt x="404" y="141"/>
                    <a:pt x="463" y="126"/>
                    <a:pt x="527" y="126"/>
                  </a:cubicBezTo>
                  <a:cubicBezTo>
                    <a:pt x="582" y="126"/>
                    <a:pt x="635" y="137"/>
                    <a:pt x="688" y="159"/>
                  </a:cubicBezTo>
                  <a:cubicBezTo>
                    <a:pt x="722" y="172"/>
                    <a:pt x="734" y="179"/>
                    <a:pt x="762" y="199"/>
                  </a:cubicBezTo>
                  <a:lnTo>
                    <a:pt x="762" y="31"/>
                  </a:lnTo>
                  <a:cubicBezTo>
                    <a:pt x="740" y="24"/>
                    <a:pt x="731" y="21"/>
                    <a:pt x="708" y="16"/>
                  </a:cubicBezTo>
                  <a:cubicBezTo>
                    <a:pt x="656" y="5"/>
                    <a:pt x="606" y="0"/>
                    <a:pt x="550" y="0"/>
                  </a:cubicBezTo>
                  <a:cubicBezTo>
                    <a:pt x="453" y="0"/>
                    <a:pt x="370" y="16"/>
                    <a:pt x="294" y="48"/>
                  </a:cubicBezTo>
                  <a:cubicBezTo>
                    <a:pt x="249" y="67"/>
                    <a:pt x="207" y="91"/>
                    <a:pt x="171" y="121"/>
                  </a:cubicBezTo>
                  <a:cubicBezTo>
                    <a:pt x="60" y="210"/>
                    <a:pt x="0" y="339"/>
                    <a:pt x="0" y="488"/>
                  </a:cubicBezTo>
                  <a:cubicBezTo>
                    <a:pt x="0" y="632"/>
                    <a:pt x="58" y="756"/>
                    <a:pt x="164" y="840"/>
                  </a:cubicBezTo>
                  <a:cubicBezTo>
                    <a:pt x="251" y="909"/>
                    <a:pt x="364" y="944"/>
                    <a:pt x="499" y="944"/>
                  </a:cubicBezTo>
                  <a:cubicBezTo>
                    <a:pt x="583" y="944"/>
                    <a:pt x="662" y="931"/>
                    <a:pt x="751" y="904"/>
                  </a:cubicBezTo>
                  <a:cubicBezTo>
                    <a:pt x="754" y="903"/>
                    <a:pt x="759" y="901"/>
                    <a:pt x="765" y="899"/>
                  </a:cubicBezTo>
                  <a:lnTo>
                    <a:pt x="765" y="736"/>
                  </a:lnTo>
                  <a:cubicBezTo>
                    <a:pt x="744" y="750"/>
                    <a:pt x="736" y="755"/>
                    <a:pt x="724" y="763"/>
                  </a:cubicBezTo>
                  <a:cubicBezTo>
                    <a:pt x="706" y="773"/>
                    <a:pt x="688" y="782"/>
                    <a:pt x="668" y="79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4" name="Freeform 10">
              <a:extLst>
                <a:ext uri="{FF2B5EF4-FFF2-40B4-BE49-F238E27FC236}">
                  <a16:creationId xmlns:a16="http://schemas.microsoft.com/office/drawing/2014/main" id="{DE882CD4-C7D1-1F45-8BFA-24282FD8728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1" y="197"/>
              <a:ext cx="78" cy="83"/>
            </a:xfrm>
            <a:custGeom>
              <a:avLst/>
              <a:gdLst>
                <a:gd name="T0" fmla="*/ 631 w 885"/>
                <a:gd name="T1" fmla="*/ 34 h 927"/>
                <a:gd name="T2" fmla="*/ 631 w 885"/>
                <a:gd name="T3" fmla="*/ 34 h 927"/>
                <a:gd name="T4" fmla="*/ 644 w 885"/>
                <a:gd name="T5" fmla="*/ 65 h 927"/>
                <a:gd name="T6" fmla="*/ 652 w 885"/>
                <a:gd name="T7" fmla="*/ 159 h 927"/>
                <a:gd name="T8" fmla="*/ 652 w 885"/>
                <a:gd name="T9" fmla="*/ 500 h 927"/>
                <a:gd name="T10" fmla="*/ 645 w 885"/>
                <a:gd name="T11" fmla="*/ 652 h 927"/>
                <a:gd name="T12" fmla="*/ 621 w 885"/>
                <a:gd name="T13" fmla="*/ 718 h 927"/>
                <a:gd name="T14" fmla="*/ 511 w 885"/>
                <a:gd name="T15" fmla="*/ 795 h 927"/>
                <a:gd name="T16" fmla="*/ 448 w 885"/>
                <a:gd name="T17" fmla="*/ 802 h 927"/>
                <a:gd name="T18" fmla="*/ 272 w 885"/>
                <a:gd name="T19" fmla="*/ 726 h 927"/>
                <a:gd name="T20" fmla="*/ 240 w 885"/>
                <a:gd name="T21" fmla="*/ 562 h 927"/>
                <a:gd name="T22" fmla="*/ 239 w 885"/>
                <a:gd name="T23" fmla="*/ 488 h 927"/>
                <a:gd name="T24" fmla="*/ 239 w 885"/>
                <a:gd name="T25" fmla="*/ 218 h 927"/>
                <a:gd name="T26" fmla="*/ 241 w 885"/>
                <a:gd name="T27" fmla="*/ 114 h 927"/>
                <a:gd name="T28" fmla="*/ 248 w 885"/>
                <a:gd name="T29" fmla="*/ 73 h 927"/>
                <a:gd name="T30" fmla="*/ 284 w 885"/>
                <a:gd name="T31" fmla="*/ 8 h 927"/>
                <a:gd name="T32" fmla="*/ 291 w 885"/>
                <a:gd name="T33" fmla="*/ 0 h 927"/>
                <a:gd name="T34" fmla="*/ 0 w 885"/>
                <a:gd name="T35" fmla="*/ 0 h 927"/>
                <a:gd name="T36" fmla="*/ 32 w 885"/>
                <a:gd name="T37" fmla="*/ 36 h 927"/>
                <a:gd name="T38" fmla="*/ 45 w 885"/>
                <a:gd name="T39" fmla="*/ 67 h 927"/>
                <a:gd name="T40" fmla="*/ 51 w 885"/>
                <a:gd name="T41" fmla="*/ 109 h 927"/>
                <a:gd name="T42" fmla="*/ 51 w 885"/>
                <a:gd name="T43" fmla="*/ 164 h 927"/>
                <a:gd name="T44" fmla="*/ 52 w 885"/>
                <a:gd name="T45" fmla="*/ 216 h 927"/>
                <a:gd name="T46" fmla="*/ 52 w 885"/>
                <a:gd name="T47" fmla="*/ 473 h 927"/>
                <a:gd name="T48" fmla="*/ 55 w 885"/>
                <a:gd name="T49" fmla="*/ 631 h 927"/>
                <a:gd name="T50" fmla="*/ 118 w 885"/>
                <a:gd name="T51" fmla="*/ 796 h 927"/>
                <a:gd name="T52" fmla="*/ 435 w 885"/>
                <a:gd name="T53" fmla="*/ 927 h 927"/>
                <a:gd name="T54" fmla="*/ 615 w 885"/>
                <a:gd name="T55" fmla="*/ 898 h 927"/>
                <a:gd name="T56" fmla="*/ 748 w 885"/>
                <a:gd name="T57" fmla="*/ 809 h 927"/>
                <a:gd name="T58" fmla="*/ 821 w 885"/>
                <a:gd name="T59" fmla="*/ 635 h 927"/>
                <a:gd name="T60" fmla="*/ 827 w 885"/>
                <a:gd name="T61" fmla="*/ 475 h 927"/>
                <a:gd name="T62" fmla="*/ 827 w 885"/>
                <a:gd name="T63" fmla="*/ 217 h 927"/>
                <a:gd name="T64" fmla="*/ 826 w 885"/>
                <a:gd name="T65" fmla="*/ 165 h 927"/>
                <a:gd name="T66" fmla="*/ 826 w 885"/>
                <a:gd name="T67" fmla="*/ 155 h 927"/>
                <a:gd name="T68" fmla="*/ 834 w 885"/>
                <a:gd name="T69" fmla="*/ 73 h 927"/>
                <a:gd name="T70" fmla="*/ 849 w 885"/>
                <a:gd name="T71" fmla="*/ 37 h 927"/>
                <a:gd name="T72" fmla="*/ 885 w 885"/>
                <a:gd name="T73" fmla="*/ 0 h 927"/>
                <a:gd name="T74" fmla="*/ 599 w 885"/>
                <a:gd name="T75" fmla="*/ 0 h 927"/>
                <a:gd name="T76" fmla="*/ 631 w 885"/>
                <a:gd name="T77" fmla="*/ 34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85" h="927">
                  <a:moveTo>
                    <a:pt x="631" y="34"/>
                  </a:moveTo>
                  <a:lnTo>
                    <a:pt x="631" y="34"/>
                  </a:lnTo>
                  <a:cubicBezTo>
                    <a:pt x="637" y="44"/>
                    <a:pt x="641" y="54"/>
                    <a:pt x="644" y="65"/>
                  </a:cubicBezTo>
                  <a:cubicBezTo>
                    <a:pt x="650" y="87"/>
                    <a:pt x="652" y="108"/>
                    <a:pt x="652" y="159"/>
                  </a:cubicBezTo>
                  <a:lnTo>
                    <a:pt x="652" y="500"/>
                  </a:lnTo>
                  <a:cubicBezTo>
                    <a:pt x="652" y="573"/>
                    <a:pt x="650" y="617"/>
                    <a:pt x="645" y="652"/>
                  </a:cubicBezTo>
                  <a:cubicBezTo>
                    <a:pt x="641" y="676"/>
                    <a:pt x="633" y="698"/>
                    <a:pt x="621" y="718"/>
                  </a:cubicBezTo>
                  <a:cubicBezTo>
                    <a:pt x="600" y="755"/>
                    <a:pt x="559" y="783"/>
                    <a:pt x="511" y="795"/>
                  </a:cubicBezTo>
                  <a:cubicBezTo>
                    <a:pt x="492" y="800"/>
                    <a:pt x="470" y="802"/>
                    <a:pt x="448" y="802"/>
                  </a:cubicBezTo>
                  <a:cubicBezTo>
                    <a:pt x="371" y="802"/>
                    <a:pt x="304" y="773"/>
                    <a:pt x="272" y="726"/>
                  </a:cubicBezTo>
                  <a:cubicBezTo>
                    <a:pt x="248" y="690"/>
                    <a:pt x="241" y="655"/>
                    <a:pt x="240" y="562"/>
                  </a:cubicBezTo>
                  <a:lnTo>
                    <a:pt x="239" y="488"/>
                  </a:lnTo>
                  <a:lnTo>
                    <a:pt x="239" y="218"/>
                  </a:lnTo>
                  <a:cubicBezTo>
                    <a:pt x="239" y="166"/>
                    <a:pt x="239" y="141"/>
                    <a:pt x="241" y="114"/>
                  </a:cubicBezTo>
                  <a:cubicBezTo>
                    <a:pt x="242" y="98"/>
                    <a:pt x="244" y="84"/>
                    <a:pt x="248" y="73"/>
                  </a:cubicBezTo>
                  <a:cubicBezTo>
                    <a:pt x="254" y="52"/>
                    <a:pt x="269" y="25"/>
                    <a:pt x="284" y="8"/>
                  </a:cubicBezTo>
                  <a:cubicBezTo>
                    <a:pt x="286" y="6"/>
                    <a:pt x="288" y="3"/>
                    <a:pt x="291" y="0"/>
                  </a:cubicBezTo>
                  <a:lnTo>
                    <a:pt x="0" y="0"/>
                  </a:lnTo>
                  <a:cubicBezTo>
                    <a:pt x="18" y="15"/>
                    <a:pt x="23" y="21"/>
                    <a:pt x="32" y="36"/>
                  </a:cubicBezTo>
                  <a:cubicBezTo>
                    <a:pt x="38" y="46"/>
                    <a:pt x="42" y="56"/>
                    <a:pt x="45" y="67"/>
                  </a:cubicBezTo>
                  <a:cubicBezTo>
                    <a:pt x="48" y="81"/>
                    <a:pt x="51" y="95"/>
                    <a:pt x="51" y="109"/>
                  </a:cubicBezTo>
                  <a:cubicBezTo>
                    <a:pt x="51" y="117"/>
                    <a:pt x="51" y="136"/>
                    <a:pt x="51" y="164"/>
                  </a:cubicBezTo>
                  <a:lnTo>
                    <a:pt x="52" y="216"/>
                  </a:lnTo>
                  <a:lnTo>
                    <a:pt x="52" y="473"/>
                  </a:lnTo>
                  <a:cubicBezTo>
                    <a:pt x="52" y="569"/>
                    <a:pt x="52" y="593"/>
                    <a:pt x="55" y="631"/>
                  </a:cubicBezTo>
                  <a:cubicBezTo>
                    <a:pt x="61" y="697"/>
                    <a:pt x="80" y="749"/>
                    <a:pt x="118" y="796"/>
                  </a:cubicBezTo>
                  <a:cubicBezTo>
                    <a:pt x="186" y="882"/>
                    <a:pt x="295" y="927"/>
                    <a:pt x="435" y="927"/>
                  </a:cubicBezTo>
                  <a:cubicBezTo>
                    <a:pt x="501" y="927"/>
                    <a:pt x="566" y="916"/>
                    <a:pt x="615" y="898"/>
                  </a:cubicBezTo>
                  <a:cubicBezTo>
                    <a:pt x="667" y="879"/>
                    <a:pt x="714" y="847"/>
                    <a:pt x="748" y="809"/>
                  </a:cubicBezTo>
                  <a:cubicBezTo>
                    <a:pt x="790" y="763"/>
                    <a:pt x="814" y="705"/>
                    <a:pt x="821" y="635"/>
                  </a:cubicBezTo>
                  <a:cubicBezTo>
                    <a:pt x="825" y="594"/>
                    <a:pt x="827" y="545"/>
                    <a:pt x="827" y="475"/>
                  </a:cubicBezTo>
                  <a:lnTo>
                    <a:pt x="827" y="217"/>
                  </a:lnTo>
                  <a:lnTo>
                    <a:pt x="826" y="165"/>
                  </a:lnTo>
                  <a:lnTo>
                    <a:pt x="826" y="155"/>
                  </a:lnTo>
                  <a:cubicBezTo>
                    <a:pt x="826" y="117"/>
                    <a:pt x="828" y="94"/>
                    <a:pt x="834" y="73"/>
                  </a:cubicBezTo>
                  <a:cubicBezTo>
                    <a:pt x="837" y="61"/>
                    <a:pt x="842" y="48"/>
                    <a:pt x="849" y="37"/>
                  </a:cubicBezTo>
                  <a:cubicBezTo>
                    <a:pt x="859" y="22"/>
                    <a:pt x="866" y="15"/>
                    <a:pt x="885" y="0"/>
                  </a:cubicBezTo>
                  <a:lnTo>
                    <a:pt x="599" y="0"/>
                  </a:lnTo>
                  <a:cubicBezTo>
                    <a:pt x="616" y="13"/>
                    <a:pt x="622" y="20"/>
                    <a:pt x="631" y="3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5" name="Freeform 11">
              <a:extLst>
                <a:ext uri="{FF2B5EF4-FFF2-40B4-BE49-F238E27FC236}">
                  <a16:creationId xmlns:a16="http://schemas.microsoft.com/office/drawing/2014/main" id="{0A81954F-580D-3D4D-8A84-0925EFAC5AC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1" y="197"/>
              <a:ext cx="77" cy="80"/>
            </a:xfrm>
            <a:custGeom>
              <a:avLst/>
              <a:gdLst>
                <a:gd name="T0" fmla="*/ 654 w 865"/>
                <a:gd name="T1" fmla="*/ 771 h 897"/>
                <a:gd name="T2" fmla="*/ 654 w 865"/>
                <a:gd name="T3" fmla="*/ 771 h 897"/>
                <a:gd name="T4" fmla="*/ 513 w 865"/>
                <a:gd name="T5" fmla="*/ 783 h 897"/>
                <a:gd name="T6" fmla="*/ 442 w 865"/>
                <a:gd name="T7" fmla="*/ 784 h 897"/>
                <a:gd name="T8" fmla="*/ 304 w 865"/>
                <a:gd name="T9" fmla="*/ 784 h 897"/>
                <a:gd name="T10" fmla="*/ 848 w 865"/>
                <a:gd name="T11" fmla="*/ 0 h 897"/>
                <a:gd name="T12" fmla="*/ 143 w 865"/>
                <a:gd name="T13" fmla="*/ 0 h 897"/>
                <a:gd name="T14" fmla="*/ 56 w 865"/>
                <a:gd name="T15" fmla="*/ 191 h 897"/>
                <a:gd name="T16" fmla="*/ 121 w 865"/>
                <a:gd name="T17" fmla="*/ 160 h 897"/>
                <a:gd name="T18" fmla="*/ 248 w 865"/>
                <a:gd name="T19" fmla="*/ 124 h 897"/>
                <a:gd name="T20" fmla="*/ 375 w 865"/>
                <a:gd name="T21" fmla="*/ 113 h 897"/>
                <a:gd name="T22" fmla="*/ 444 w 865"/>
                <a:gd name="T23" fmla="*/ 112 h 897"/>
                <a:gd name="T24" fmla="*/ 549 w 865"/>
                <a:gd name="T25" fmla="*/ 112 h 897"/>
                <a:gd name="T26" fmla="*/ 0 w 865"/>
                <a:gd name="T27" fmla="*/ 897 h 897"/>
                <a:gd name="T28" fmla="*/ 776 w 865"/>
                <a:gd name="T29" fmla="*/ 897 h 897"/>
                <a:gd name="T30" fmla="*/ 865 w 865"/>
                <a:gd name="T31" fmla="*/ 692 h 897"/>
                <a:gd name="T32" fmla="*/ 800 w 865"/>
                <a:gd name="T33" fmla="*/ 727 h 897"/>
                <a:gd name="T34" fmla="*/ 654 w 865"/>
                <a:gd name="T35" fmla="*/ 771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5" h="897">
                  <a:moveTo>
                    <a:pt x="654" y="771"/>
                  </a:moveTo>
                  <a:lnTo>
                    <a:pt x="654" y="771"/>
                  </a:lnTo>
                  <a:cubicBezTo>
                    <a:pt x="614" y="778"/>
                    <a:pt x="569" y="782"/>
                    <a:pt x="513" y="783"/>
                  </a:cubicBezTo>
                  <a:cubicBezTo>
                    <a:pt x="495" y="784"/>
                    <a:pt x="471" y="784"/>
                    <a:pt x="442" y="784"/>
                  </a:cubicBezTo>
                  <a:lnTo>
                    <a:pt x="304" y="784"/>
                  </a:lnTo>
                  <a:lnTo>
                    <a:pt x="848" y="0"/>
                  </a:lnTo>
                  <a:lnTo>
                    <a:pt x="143" y="0"/>
                  </a:lnTo>
                  <a:lnTo>
                    <a:pt x="56" y="191"/>
                  </a:lnTo>
                  <a:cubicBezTo>
                    <a:pt x="85" y="176"/>
                    <a:pt x="96" y="170"/>
                    <a:pt x="121" y="160"/>
                  </a:cubicBezTo>
                  <a:cubicBezTo>
                    <a:pt x="162" y="144"/>
                    <a:pt x="206" y="132"/>
                    <a:pt x="248" y="124"/>
                  </a:cubicBezTo>
                  <a:cubicBezTo>
                    <a:pt x="285" y="118"/>
                    <a:pt x="319" y="115"/>
                    <a:pt x="375" y="113"/>
                  </a:cubicBezTo>
                  <a:cubicBezTo>
                    <a:pt x="400" y="112"/>
                    <a:pt x="423" y="112"/>
                    <a:pt x="444" y="112"/>
                  </a:cubicBezTo>
                  <a:lnTo>
                    <a:pt x="549" y="112"/>
                  </a:lnTo>
                  <a:lnTo>
                    <a:pt x="0" y="897"/>
                  </a:lnTo>
                  <a:lnTo>
                    <a:pt x="776" y="897"/>
                  </a:lnTo>
                  <a:lnTo>
                    <a:pt x="865" y="692"/>
                  </a:lnTo>
                  <a:cubicBezTo>
                    <a:pt x="834" y="710"/>
                    <a:pt x="823" y="716"/>
                    <a:pt x="800" y="727"/>
                  </a:cubicBezTo>
                  <a:cubicBezTo>
                    <a:pt x="754" y="747"/>
                    <a:pt x="705" y="762"/>
                    <a:pt x="654" y="77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6" name="Freeform 12">
              <a:extLst>
                <a:ext uri="{FF2B5EF4-FFF2-40B4-BE49-F238E27FC236}">
                  <a16:creationId xmlns:a16="http://schemas.microsoft.com/office/drawing/2014/main" id="{CC707062-8032-EC46-85FF-14968FEF768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50" y="167"/>
              <a:ext cx="18" cy="18"/>
            </a:xfrm>
            <a:custGeom>
              <a:avLst/>
              <a:gdLst>
                <a:gd name="T0" fmla="*/ 102 w 203"/>
                <a:gd name="T1" fmla="*/ 189 h 203"/>
                <a:gd name="T2" fmla="*/ 102 w 203"/>
                <a:gd name="T3" fmla="*/ 189 h 203"/>
                <a:gd name="T4" fmla="*/ 17 w 203"/>
                <a:gd name="T5" fmla="*/ 102 h 203"/>
                <a:gd name="T6" fmla="*/ 102 w 203"/>
                <a:gd name="T7" fmla="*/ 15 h 203"/>
                <a:gd name="T8" fmla="*/ 187 w 203"/>
                <a:gd name="T9" fmla="*/ 102 h 203"/>
                <a:gd name="T10" fmla="*/ 102 w 203"/>
                <a:gd name="T11" fmla="*/ 189 h 203"/>
                <a:gd name="T12" fmla="*/ 102 w 203"/>
                <a:gd name="T13" fmla="*/ 189 h 203"/>
                <a:gd name="T14" fmla="*/ 102 w 203"/>
                <a:gd name="T15" fmla="*/ 0 h 203"/>
                <a:gd name="T16" fmla="*/ 102 w 203"/>
                <a:gd name="T17" fmla="*/ 0 h 203"/>
                <a:gd name="T18" fmla="*/ 0 w 203"/>
                <a:gd name="T19" fmla="*/ 102 h 203"/>
                <a:gd name="T20" fmla="*/ 102 w 203"/>
                <a:gd name="T21" fmla="*/ 203 h 203"/>
                <a:gd name="T22" fmla="*/ 203 w 203"/>
                <a:gd name="T23" fmla="*/ 102 h 203"/>
                <a:gd name="T24" fmla="*/ 102 w 203"/>
                <a:gd name="T25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3" h="203">
                  <a:moveTo>
                    <a:pt x="102" y="189"/>
                  </a:moveTo>
                  <a:lnTo>
                    <a:pt x="102" y="189"/>
                  </a:lnTo>
                  <a:cubicBezTo>
                    <a:pt x="54" y="189"/>
                    <a:pt x="17" y="154"/>
                    <a:pt x="17" y="102"/>
                  </a:cubicBezTo>
                  <a:cubicBezTo>
                    <a:pt x="17" y="50"/>
                    <a:pt x="54" y="15"/>
                    <a:pt x="102" y="15"/>
                  </a:cubicBezTo>
                  <a:cubicBezTo>
                    <a:pt x="150" y="15"/>
                    <a:pt x="187" y="50"/>
                    <a:pt x="187" y="102"/>
                  </a:cubicBezTo>
                  <a:cubicBezTo>
                    <a:pt x="187" y="154"/>
                    <a:pt x="150" y="189"/>
                    <a:pt x="102" y="189"/>
                  </a:cubicBezTo>
                  <a:lnTo>
                    <a:pt x="102" y="189"/>
                  </a:lnTo>
                  <a:close/>
                  <a:moveTo>
                    <a:pt x="102" y="0"/>
                  </a:moveTo>
                  <a:lnTo>
                    <a:pt x="102" y="0"/>
                  </a:lnTo>
                  <a:cubicBezTo>
                    <a:pt x="46" y="0"/>
                    <a:pt x="0" y="42"/>
                    <a:pt x="0" y="102"/>
                  </a:cubicBezTo>
                  <a:cubicBezTo>
                    <a:pt x="0" y="162"/>
                    <a:pt x="46" y="203"/>
                    <a:pt x="102" y="203"/>
                  </a:cubicBezTo>
                  <a:cubicBezTo>
                    <a:pt x="158" y="203"/>
                    <a:pt x="203" y="162"/>
                    <a:pt x="203" y="102"/>
                  </a:cubicBezTo>
                  <a:cubicBezTo>
                    <a:pt x="203" y="42"/>
                    <a:pt x="158" y="0"/>
                    <a:pt x="10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7" name="Freeform 13">
              <a:extLst>
                <a:ext uri="{FF2B5EF4-FFF2-40B4-BE49-F238E27FC236}">
                  <a16:creationId xmlns:a16="http://schemas.microsoft.com/office/drawing/2014/main" id="{4706D994-1906-E647-8D37-A3F125FDE4E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56" y="171"/>
              <a:ext cx="7" cy="9"/>
            </a:xfrm>
            <a:custGeom>
              <a:avLst/>
              <a:gdLst>
                <a:gd name="T0" fmla="*/ 40 w 87"/>
                <a:gd name="T1" fmla="*/ 50 h 107"/>
                <a:gd name="T2" fmla="*/ 40 w 87"/>
                <a:gd name="T3" fmla="*/ 50 h 107"/>
                <a:gd name="T4" fmla="*/ 15 w 87"/>
                <a:gd name="T5" fmla="*/ 50 h 107"/>
                <a:gd name="T6" fmla="*/ 15 w 87"/>
                <a:gd name="T7" fmla="*/ 16 h 107"/>
                <a:gd name="T8" fmla="*/ 38 w 87"/>
                <a:gd name="T9" fmla="*/ 16 h 107"/>
                <a:gd name="T10" fmla="*/ 66 w 87"/>
                <a:gd name="T11" fmla="*/ 33 h 107"/>
                <a:gd name="T12" fmla="*/ 40 w 87"/>
                <a:gd name="T13" fmla="*/ 50 h 107"/>
                <a:gd name="T14" fmla="*/ 40 w 87"/>
                <a:gd name="T15" fmla="*/ 50 h 107"/>
                <a:gd name="T16" fmla="*/ 83 w 87"/>
                <a:gd name="T17" fmla="*/ 33 h 107"/>
                <a:gd name="T18" fmla="*/ 83 w 87"/>
                <a:gd name="T19" fmla="*/ 33 h 107"/>
                <a:gd name="T20" fmla="*/ 32 w 87"/>
                <a:gd name="T21" fmla="*/ 0 h 107"/>
                <a:gd name="T22" fmla="*/ 0 w 87"/>
                <a:gd name="T23" fmla="*/ 0 h 107"/>
                <a:gd name="T24" fmla="*/ 0 w 87"/>
                <a:gd name="T25" fmla="*/ 107 h 107"/>
                <a:gd name="T26" fmla="*/ 15 w 87"/>
                <a:gd name="T27" fmla="*/ 107 h 107"/>
                <a:gd name="T28" fmla="*/ 15 w 87"/>
                <a:gd name="T29" fmla="*/ 66 h 107"/>
                <a:gd name="T30" fmla="*/ 44 w 87"/>
                <a:gd name="T31" fmla="*/ 66 h 107"/>
                <a:gd name="T32" fmla="*/ 46 w 87"/>
                <a:gd name="T33" fmla="*/ 65 h 107"/>
                <a:gd name="T34" fmla="*/ 69 w 87"/>
                <a:gd name="T35" fmla="*/ 107 h 107"/>
                <a:gd name="T36" fmla="*/ 87 w 87"/>
                <a:gd name="T37" fmla="*/ 107 h 107"/>
                <a:gd name="T38" fmla="*/ 62 w 87"/>
                <a:gd name="T39" fmla="*/ 62 h 107"/>
                <a:gd name="T40" fmla="*/ 83 w 87"/>
                <a:gd name="T41" fmla="*/ 3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7" h="107">
                  <a:moveTo>
                    <a:pt x="40" y="50"/>
                  </a:moveTo>
                  <a:lnTo>
                    <a:pt x="40" y="50"/>
                  </a:lnTo>
                  <a:lnTo>
                    <a:pt x="15" y="50"/>
                  </a:lnTo>
                  <a:lnTo>
                    <a:pt x="15" y="16"/>
                  </a:lnTo>
                  <a:lnTo>
                    <a:pt x="38" y="16"/>
                  </a:lnTo>
                  <a:cubicBezTo>
                    <a:pt x="54" y="16"/>
                    <a:pt x="66" y="19"/>
                    <a:pt x="66" y="33"/>
                  </a:cubicBezTo>
                  <a:cubicBezTo>
                    <a:pt x="66" y="45"/>
                    <a:pt x="58" y="50"/>
                    <a:pt x="40" y="50"/>
                  </a:cubicBezTo>
                  <a:lnTo>
                    <a:pt x="40" y="50"/>
                  </a:lnTo>
                  <a:close/>
                  <a:moveTo>
                    <a:pt x="83" y="33"/>
                  </a:moveTo>
                  <a:lnTo>
                    <a:pt x="83" y="33"/>
                  </a:lnTo>
                  <a:cubicBezTo>
                    <a:pt x="83" y="5"/>
                    <a:pt x="64" y="0"/>
                    <a:pt x="32" y="0"/>
                  </a:cubicBezTo>
                  <a:lnTo>
                    <a:pt x="0" y="0"/>
                  </a:lnTo>
                  <a:lnTo>
                    <a:pt x="0" y="107"/>
                  </a:lnTo>
                  <a:lnTo>
                    <a:pt x="15" y="107"/>
                  </a:lnTo>
                  <a:lnTo>
                    <a:pt x="15" y="66"/>
                  </a:lnTo>
                  <a:lnTo>
                    <a:pt x="44" y="66"/>
                  </a:lnTo>
                  <a:cubicBezTo>
                    <a:pt x="45" y="66"/>
                    <a:pt x="46" y="66"/>
                    <a:pt x="46" y="65"/>
                  </a:cubicBezTo>
                  <a:lnTo>
                    <a:pt x="69" y="107"/>
                  </a:lnTo>
                  <a:lnTo>
                    <a:pt x="87" y="107"/>
                  </a:lnTo>
                  <a:lnTo>
                    <a:pt x="62" y="62"/>
                  </a:lnTo>
                  <a:cubicBezTo>
                    <a:pt x="76" y="56"/>
                    <a:pt x="83" y="45"/>
                    <a:pt x="83" y="3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</p:grpSp>
      <p:sp>
        <p:nvSpPr>
          <p:cNvPr id="48" name="Slide Number Placeholder 5">
            <a:extLst>
              <a:ext uri="{FF2B5EF4-FFF2-40B4-BE49-F238E27FC236}">
                <a16:creationId xmlns:a16="http://schemas.microsoft.com/office/drawing/2014/main" id="{6FBBCFD1-4311-3347-8E56-DFD33E29CC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43267" y="3373707"/>
            <a:ext cx="406806" cy="9552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="0" i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FA58F0B4-6BC7-4BFB-804F-EE9B892902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9" name="Footer Placeholder 3">
            <a:extLst>
              <a:ext uri="{FF2B5EF4-FFF2-40B4-BE49-F238E27FC236}">
                <a16:creationId xmlns:a16="http://schemas.microsoft.com/office/drawing/2014/main" id="{1D0290BF-C72B-8B43-86B8-28E581DCE0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5144" y="3373707"/>
            <a:ext cx="5625831" cy="95529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 b="0" i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0" name="Picture Placeholder 3">
            <a:extLst>
              <a:ext uri="{FF2B5EF4-FFF2-40B4-BE49-F238E27FC236}">
                <a16:creationId xmlns:a16="http://schemas.microsoft.com/office/drawing/2014/main" id="{E645446A-200B-D342-B293-62B5E4395AB4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7002435" y="759179"/>
            <a:ext cx="1074091" cy="1074091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900" b="0" i="0">
                <a:solidFill>
                  <a:srgbClr val="2167AE"/>
                </a:solidFill>
                <a:latin typeface="Zurich Sans Light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Add picture here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879D677-7070-7E40-8724-8E20C2969BE4}"/>
              </a:ext>
            </a:extLst>
          </p:cNvPr>
          <p:cNvSpPr txBox="1"/>
          <p:nvPr userDrawn="1"/>
        </p:nvSpPr>
        <p:spPr>
          <a:xfrm>
            <a:off x="8177432" y="3385236"/>
            <a:ext cx="516216" cy="123111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defPPr>
              <a:defRPr lang="en-US"/>
            </a:defPPr>
            <a:lvl1pPr algn="r">
              <a:defRPr sz="7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800" b="0" i="0" dirty="0">
                <a:latin typeface="+mn-lt"/>
                <a:cs typeface="Arial" panose="020B0604020202020204" pitchFamily="34" charset="0"/>
              </a:rPr>
              <a:t>© Zurich</a:t>
            </a:r>
          </a:p>
        </p:txBody>
      </p:sp>
      <p:sp>
        <p:nvSpPr>
          <p:cNvPr id="52" name="Content Placeholder 2">
            <a:extLst>
              <a:ext uri="{FF2B5EF4-FFF2-40B4-BE49-F238E27FC236}">
                <a16:creationId xmlns:a16="http://schemas.microsoft.com/office/drawing/2014/main" id="{B8B3F9A1-5452-BA49-8D22-C30C8F5492F7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185146" y="873960"/>
            <a:ext cx="5329388" cy="2405360"/>
          </a:xfrm>
        </p:spPr>
        <p:txBody>
          <a:bodyPr lIns="72000" tIns="72000" rIns="72000" bIns="72000"/>
          <a:lstStyle>
            <a:lvl1pPr>
              <a:defRPr sz="1600" b="0" i="0">
                <a:latin typeface="+mn-lt"/>
                <a:cs typeface="Arial" panose="020B0604020202020204" pitchFamily="34" charset="0"/>
              </a:defRPr>
            </a:lvl1pPr>
            <a:lvl2pPr>
              <a:defRPr sz="1400" b="0" i="0">
                <a:latin typeface="+mn-lt"/>
                <a:cs typeface="Arial" panose="020B0604020202020204" pitchFamily="34" charset="0"/>
              </a:defRPr>
            </a:lvl2pPr>
            <a:lvl3pPr>
              <a:defRPr sz="1200" b="0" i="0">
                <a:latin typeface="+mn-lt"/>
                <a:cs typeface="Arial" panose="020B0604020202020204" pitchFamily="34" charset="0"/>
              </a:defRPr>
            </a:lvl3pPr>
            <a:lvl4pPr>
              <a:defRPr sz="1000" b="0" i="0">
                <a:latin typeface="+mn-lt"/>
                <a:cs typeface="Arial" panose="020B0604020202020204" pitchFamily="34" charset="0"/>
              </a:defRPr>
            </a:lvl4pPr>
            <a:lvl5pPr>
              <a:defRPr sz="1000" b="0" i="0"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3" name="Title 1">
            <a:extLst>
              <a:ext uri="{FF2B5EF4-FFF2-40B4-BE49-F238E27FC236}">
                <a16:creationId xmlns:a16="http://schemas.microsoft.com/office/drawing/2014/main" id="{AE480212-E887-A347-900B-DF622AB9F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501" y="136643"/>
            <a:ext cx="5328033" cy="290849"/>
          </a:xfrm>
        </p:spPr>
        <p:txBody>
          <a:bodyPr wrap="square">
            <a:spAutoFit/>
          </a:bodyPr>
          <a:lstStyle>
            <a:lvl1pPr>
              <a:defRPr b="0" i="0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306095E7-650D-8E4A-91B7-6C77F2D12DB4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186501" y="476271"/>
            <a:ext cx="5328033" cy="17450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600" b="0" i="0">
                <a:solidFill>
                  <a:srgbClr val="2167AE"/>
                </a:solidFill>
                <a:latin typeface="+mn-lt"/>
                <a:cs typeface="Arial" panose="020B0604020202020204" pitchFamily="34" charset="0"/>
              </a:defRPr>
            </a:lvl1pPr>
            <a:lvl2pPr marL="342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065280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4">
            <a:extLst>
              <a:ext uri="{FF2B5EF4-FFF2-40B4-BE49-F238E27FC236}">
                <a16:creationId xmlns:a16="http://schemas.microsoft.com/office/drawing/2014/main" id="{B51618C3-6960-1344-BBFF-5C03F635F4D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7626238" y="33927"/>
            <a:ext cx="1196411" cy="461146"/>
            <a:chOff x="79" y="75"/>
            <a:chExt cx="838" cy="323"/>
          </a:xfrm>
          <a:solidFill>
            <a:schemeClr val="accent1"/>
          </a:solidFill>
        </p:grpSpPr>
        <p:sp>
          <p:nvSpPr>
            <p:cNvPr id="31" name="AutoShape 3">
              <a:extLst>
                <a:ext uri="{FF2B5EF4-FFF2-40B4-BE49-F238E27FC236}">
                  <a16:creationId xmlns:a16="http://schemas.microsoft.com/office/drawing/2014/main" id="{2DB1ABBA-B7FB-2C41-8544-98EFB482635A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79" y="75"/>
              <a:ext cx="838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1481347A-04F2-6146-A929-EC680B19485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9" y="155"/>
              <a:ext cx="163" cy="164"/>
            </a:xfrm>
            <a:custGeom>
              <a:avLst/>
              <a:gdLst>
                <a:gd name="T0" fmla="*/ 920 w 1841"/>
                <a:gd name="T1" fmla="*/ 0 h 1842"/>
                <a:gd name="T2" fmla="*/ 920 w 1841"/>
                <a:gd name="T3" fmla="*/ 0 h 1842"/>
                <a:gd name="T4" fmla="*/ 0 w 1841"/>
                <a:gd name="T5" fmla="*/ 921 h 1842"/>
                <a:gd name="T6" fmla="*/ 0 w 1841"/>
                <a:gd name="T7" fmla="*/ 921 h 1842"/>
                <a:gd name="T8" fmla="*/ 188 w 1841"/>
                <a:gd name="T9" fmla="*/ 1479 h 1842"/>
                <a:gd name="T10" fmla="*/ 954 w 1841"/>
                <a:gd name="T11" fmla="*/ 473 h 1842"/>
                <a:gd name="T12" fmla="*/ 871 w 1841"/>
                <a:gd name="T13" fmla="*/ 474 h 1842"/>
                <a:gd name="T14" fmla="*/ 790 w 1841"/>
                <a:gd name="T15" fmla="*/ 473 h 1842"/>
                <a:gd name="T16" fmla="*/ 561 w 1841"/>
                <a:gd name="T17" fmla="*/ 491 h 1842"/>
                <a:gd name="T18" fmla="*/ 467 w 1841"/>
                <a:gd name="T19" fmla="*/ 530 h 1842"/>
                <a:gd name="T20" fmla="*/ 374 w 1841"/>
                <a:gd name="T21" fmla="*/ 641 h 1842"/>
                <a:gd name="T22" fmla="*/ 361 w 1841"/>
                <a:gd name="T23" fmla="*/ 665 h 1842"/>
                <a:gd name="T24" fmla="*/ 316 w 1841"/>
                <a:gd name="T25" fmla="*/ 655 h 1842"/>
                <a:gd name="T26" fmla="*/ 392 w 1841"/>
                <a:gd name="T27" fmla="*/ 366 h 1842"/>
                <a:gd name="T28" fmla="*/ 1350 w 1841"/>
                <a:gd name="T29" fmla="*/ 366 h 1842"/>
                <a:gd name="T30" fmla="*/ 588 w 1841"/>
                <a:gd name="T31" fmla="*/ 1385 h 1842"/>
                <a:gd name="T32" fmla="*/ 698 w 1841"/>
                <a:gd name="T33" fmla="*/ 1379 h 1842"/>
                <a:gd name="T34" fmla="*/ 839 w 1841"/>
                <a:gd name="T35" fmla="*/ 1385 h 1842"/>
                <a:gd name="T36" fmla="*/ 974 w 1841"/>
                <a:gd name="T37" fmla="*/ 1393 h 1842"/>
                <a:gd name="T38" fmla="*/ 1095 w 1841"/>
                <a:gd name="T39" fmla="*/ 1397 h 1842"/>
                <a:gd name="T40" fmla="*/ 1255 w 1841"/>
                <a:gd name="T41" fmla="*/ 1378 h 1842"/>
                <a:gd name="T42" fmla="*/ 1354 w 1841"/>
                <a:gd name="T43" fmla="*/ 1331 h 1842"/>
                <a:gd name="T44" fmla="*/ 1491 w 1841"/>
                <a:gd name="T45" fmla="*/ 1175 h 1842"/>
                <a:gd name="T46" fmla="*/ 1504 w 1841"/>
                <a:gd name="T47" fmla="*/ 1147 h 1842"/>
                <a:gd name="T48" fmla="*/ 1545 w 1841"/>
                <a:gd name="T49" fmla="*/ 1158 h 1842"/>
                <a:gd name="T50" fmla="*/ 1505 w 1841"/>
                <a:gd name="T51" fmla="*/ 1273 h 1842"/>
                <a:gd name="T52" fmla="*/ 1354 w 1841"/>
                <a:gd name="T53" fmla="*/ 1472 h 1842"/>
                <a:gd name="T54" fmla="*/ 1131 w 1841"/>
                <a:gd name="T55" fmla="*/ 1546 h 1842"/>
                <a:gd name="T56" fmla="*/ 1118 w 1841"/>
                <a:gd name="T57" fmla="*/ 1546 h 1842"/>
                <a:gd name="T58" fmla="*/ 854 w 1841"/>
                <a:gd name="T59" fmla="*/ 1518 h 1842"/>
                <a:gd name="T60" fmla="*/ 544 w 1841"/>
                <a:gd name="T61" fmla="*/ 1486 h 1842"/>
                <a:gd name="T62" fmla="*/ 394 w 1841"/>
                <a:gd name="T63" fmla="*/ 1498 h 1842"/>
                <a:gd name="T64" fmla="*/ 242 w 1841"/>
                <a:gd name="T65" fmla="*/ 1543 h 1842"/>
                <a:gd name="T66" fmla="*/ 920 w 1841"/>
                <a:gd name="T67" fmla="*/ 1842 h 1842"/>
                <a:gd name="T68" fmla="*/ 1841 w 1841"/>
                <a:gd name="T69" fmla="*/ 921 h 1842"/>
                <a:gd name="T70" fmla="*/ 920 w 1841"/>
                <a:gd name="T71" fmla="*/ 0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41" h="1842">
                  <a:moveTo>
                    <a:pt x="920" y="0"/>
                  </a:moveTo>
                  <a:lnTo>
                    <a:pt x="920" y="0"/>
                  </a:lnTo>
                  <a:cubicBezTo>
                    <a:pt x="412" y="0"/>
                    <a:pt x="0" y="412"/>
                    <a:pt x="0" y="921"/>
                  </a:cubicBezTo>
                  <a:lnTo>
                    <a:pt x="0" y="921"/>
                  </a:lnTo>
                  <a:cubicBezTo>
                    <a:pt x="0" y="1131"/>
                    <a:pt x="70" y="1325"/>
                    <a:pt x="188" y="1479"/>
                  </a:cubicBezTo>
                  <a:lnTo>
                    <a:pt x="954" y="473"/>
                  </a:lnTo>
                  <a:lnTo>
                    <a:pt x="871" y="474"/>
                  </a:lnTo>
                  <a:lnTo>
                    <a:pt x="790" y="473"/>
                  </a:lnTo>
                  <a:cubicBezTo>
                    <a:pt x="702" y="473"/>
                    <a:pt x="620" y="480"/>
                    <a:pt x="561" y="491"/>
                  </a:cubicBezTo>
                  <a:cubicBezTo>
                    <a:pt x="525" y="498"/>
                    <a:pt x="493" y="511"/>
                    <a:pt x="467" y="530"/>
                  </a:cubicBezTo>
                  <a:cubicBezTo>
                    <a:pt x="437" y="551"/>
                    <a:pt x="399" y="596"/>
                    <a:pt x="374" y="641"/>
                  </a:cubicBezTo>
                  <a:cubicBezTo>
                    <a:pt x="371" y="646"/>
                    <a:pt x="367" y="654"/>
                    <a:pt x="361" y="665"/>
                  </a:cubicBezTo>
                  <a:lnTo>
                    <a:pt x="316" y="655"/>
                  </a:lnTo>
                  <a:lnTo>
                    <a:pt x="392" y="366"/>
                  </a:lnTo>
                  <a:lnTo>
                    <a:pt x="1350" y="366"/>
                  </a:lnTo>
                  <a:lnTo>
                    <a:pt x="588" y="1385"/>
                  </a:lnTo>
                  <a:cubicBezTo>
                    <a:pt x="638" y="1380"/>
                    <a:pt x="658" y="1379"/>
                    <a:pt x="698" y="1379"/>
                  </a:cubicBezTo>
                  <a:cubicBezTo>
                    <a:pt x="729" y="1379"/>
                    <a:pt x="776" y="1381"/>
                    <a:pt x="839" y="1385"/>
                  </a:cubicBezTo>
                  <a:lnTo>
                    <a:pt x="974" y="1393"/>
                  </a:lnTo>
                  <a:cubicBezTo>
                    <a:pt x="1023" y="1396"/>
                    <a:pt x="1064" y="1397"/>
                    <a:pt x="1095" y="1397"/>
                  </a:cubicBezTo>
                  <a:cubicBezTo>
                    <a:pt x="1165" y="1397"/>
                    <a:pt x="1210" y="1392"/>
                    <a:pt x="1255" y="1378"/>
                  </a:cubicBezTo>
                  <a:cubicBezTo>
                    <a:pt x="1290" y="1367"/>
                    <a:pt x="1324" y="1351"/>
                    <a:pt x="1354" y="1331"/>
                  </a:cubicBezTo>
                  <a:cubicBezTo>
                    <a:pt x="1408" y="1293"/>
                    <a:pt x="1460" y="1234"/>
                    <a:pt x="1491" y="1175"/>
                  </a:cubicBezTo>
                  <a:cubicBezTo>
                    <a:pt x="1494" y="1169"/>
                    <a:pt x="1499" y="1160"/>
                    <a:pt x="1504" y="1147"/>
                  </a:cubicBezTo>
                  <a:lnTo>
                    <a:pt x="1545" y="1158"/>
                  </a:lnTo>
                  <a:cubicBezTo>
                    <a:pt x="1532" y="1208"/>
                    <a:pt x="1525" y="1228"/>
                    <a:pt x="1505" y="1273"/>
                  </a:cubicBezTo>
                  <a:cubicBezTo>
                    <a:pt x="1464" y="1364"/>
                    <a:pt x="1417" y="1425"/>
                    <a:pt x="1354" y="1472"/>
                  </a:cubicBezTo>
                  <a:cubicBezTo>
                    <a:pt x="1289" y="1521"/>
                    <a:pt x="1216" y="1544"/>
                    <a:pt x="1131" y="1546"/>
                  </a:cubicBezTo>
                  <a:lnTo>
                    <a:pt x="1118" y="1546"/>
                  </a:lnTo>
                  <a:cubicBezTo>
                    <a:pt x="1055" y="1546"/>
                    <a:pt x="1006" y="1541"/>
                    <a:pt x="854" y="1518"/>
                  </a:cubicBezTo>
                  <a:cubicBezTo>
                    <a:pt x="700" y="1494"/>
                    <a:pt x="621" y="1486"/>
                    <a:pt x="544" y="1486"/>
                  </a:cubicBezTo>
                  <a:cubicBezTo>
                    <a:pt x="492" y="1486"/>
                    <a:pt x="444" y="1490"/>
                    <a:pt x="394" y="1498"/>
                  </a:cubicBezTo>
                  <a:cubicBezTo>
                    <a:pt x="328" y="1508"/>
                    <a:pt x="302" y="1516"/>
                    <a:pt x="242" y="1543"/>
                  </a:cubicBezTo>
                  <a:cubicBezTo>
                    <a:pt x="410" y="1727"/>
                    <a:pt x="652" y="1842"/>
                    <a:pt x="920" y="1842"/>
                  </a:cubicBezTo>
                  <a:cubicBezTo>
                    <a:pt x="1429" y="1842"/>
                    <a:pt x="1841" y="1430"/>
                    <a:pt x="1841" y="921"/>
                  </a:cubicBezTo>
                  <a:cubicBezTo>
                    <a:pt x="1841" y="412"/>
                    <a:pt x="1429" y="0"/>
                    <a:pt x="9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33" name="Freeform 6">
              <a:extLst>
                <a:ext uri="{FF2B5EF4-FFF2-40B4-BE49-F238E27FC236}">
                  <a16:creationId xmlns:a16="http://schemas.microsoft.com/office/drawing/2014/main" id="{6C5CF1D0-286C-8047-9FFB-E1C58F93C8C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2" y="197"/>
              <a:ext cx="25" cy="80"/>
            </a:xfrm>
            <a:custGeom>
              <a:avLst/>
              <a:gdLst>
                <a:gd name="T0" fmla="*/ 232 w 288"/>
                <a:gd name="T1" fmla="*/ 166 h 897"/>
                <a:gd name="T2" fmla="*/ 232 w 288"/>
                <a:gd name="T3" fmla="*/ 166 h 897"/>
                <a:gd name="T4" fmla="*/ 241 w 288"/>
                <a:gd name="T5" fmla="*/ 65 h 897"/>
                <a:gd name="T6" fmla="*/ 254 w 288"/>
                <a:gd name="T7" fmla="*/ 37 h 897"/>
                <a:gd name="T8" fmla="*/ 288 w 288"/>
                <a:gd name="T9" fmla="*/ 0 h 897"/>
                <a:gd name="T10" fmla="*/ 0 w 288"/>
                <a:gd name="T11" fmla="*/ 0 h 897"/>
                <a:gd name="T12" fmla="*/ 33 w 288"/>
                <a:gd name="T13" fmla="*/ 35 h 897"/>
                <a:gd name="T14" fmla="*/ 47 w 288"/>
                <a:gd name="T15" fmla="*/ 64 h 897"/>
                <a:gd name="T16" fmla="*/ 56 w 288"/>
                <a:gd name="T17" fmla="*/ 161 h 897"/>
                <a:gd name="T18" fmla="*/ 56 w 288"/>
                <a:gd name="T19" fmla="*/ 215 h 897"/>
                <a:gd name="T20" fmla="*/ 56 w 288"/>
                <a:gd name="T21" fmla="*/ 752 h 897"/>
                <a:gd name="T22" fmla="*/ 42 w 288"/>
                <a:gd name="T23" fmla="*/ 839 h 897"/>
                <a:gd name="T24" fmla="*/ 28 w 288"/>
                <a:gd name="T25" fmla="*/ 865 h 897"/>
                <a:gd name="T26" fmla="*/ 1 w 288"/>
                <a:gd name="T27" fmla="*/ 897 h 897"/>
                <a:gd name="T28" fmla="*/ 285 w 288"/>
                <a:gd name="T29" fmla="*/ 897 h 897"/>
                <a:gd name="T30" fmla="*/ 258 w 288"/>
                <a:gd name="T31" fmla="*/ 865 h 897"/>
                <a:gd name="T32" fmla="*/ 243 w 288"/>
                <a:gd name="T33" fmla="*/ 838 h 897"/>
                <a:gd name="T34" fmla="*/ 231 w 288"/>
                <a:gd name="T35" fmla="*/ 759 h 897"/>
                <a:gd name="T36" fmla="*/ 231 w 288"/>
                <a:gd name="T37" fmla="*/ 218 h 897"/>
                <a:gd name="T38" fmla="*/ 232 w 288"/>
                <a:gd name="T39" fmla="*/ 166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8" h="897">
                  <a:moveTo>
                    <a:pt x="232" y="166"/>
                  </a:moveTo>
                  <a:lnTo>
                    <a:pt x="232" y="166"/>
                  </a:lnTo>
                  <a:cubicBezTo>
                    <a:pt x="232" y="106"/>
                    <a:pt x="233" y="89"/>
                    <a:pt x="241" y="65"/>
                  </a:cubicBezTo>
                  <a:cubicBezTo>
                    <a:pt x="244" y="55"/>
                    <a:pt x="248" y="46"/>
                    <a:pt x="254" y="37"/>
                  </a:cubicBezTo>
                  <a:cubicBezTo>
                    <a:pt x="263" y="22"/>
                    <a:pt x="270" y="14"/>
                    <a:pt x="288" y="0"/>
                  </a:cubicBezTo>
                  <a:lnTo>
                    <a:pt x="0" y="0"/>
                  </a:lnTo>
                  <a:cubicBezTo>
                    <a:pt x="18" y="16"/>
                    <a:pt x="24" y="22"/>
                    <a:pt x="33" y="35"/>
                  </a:cubicBezTo>
                  <a:cubicBezTo>
                    <a:pt x="39" y="44"/>
                    <a:pt x="44" y="54"/>
                    <a:pt x="47" y="64"/>
                  </a:cubicBezTo>
                  <a:cubicBezTo>
                    <a:pt x="53" y="86"/>
                    <a:pt x="56" y="108"/>
                    <a:pt x="56" y="161"/>
                  </a:cubicBezTo>
                  <a:cubicBezTo>
                    <a:pt x="56" y="188"/>
                    <a:pt x="56" y="206"/>
                    <a:pt x="56" y="215"/>
                  </a:cubicBezTo>
                  <a:lnTo>
                    <a:pt x="56" y="752"/>
                  </a:lnTo>
                  <a:cubicBezTo>
                    <a:pt x="56" y="784"/>
                    <a:pt x="51" y="817"/>
                    <a:pt x="42" y="839"/>
                  </a:cubicBezTo>
                  <a:cubicBezTo>
                    <a:pt x="39" y="848"/>
                    <a:pt x="34" y="857"/>
                    <a:pt x="28" y="865"/>
                  </a:cubicBezTo>
                  <a:cubicBezTo>
                    <a:pt x="21" y="875"/>
                    <a:pt x="16" y="880"/>
                    <a:pt x="1" y="897"/>
                  </a:cubicBezTo>
                  <a:lnTo>
                    <a:pt x="285" y="897"/>
                  </a:lnTo>
                  <a:cubicBezTo>
                    <a:pt x="271" y="885"/>
                    <a:pt x="266" y="879"/>
                    <a:pt x="258" y="865"/>
                  </a:cubicBezTo>
                  <a:cubicBezTo>
                    <a:pt x="252" y="856"/>
                    <a:pt x="247" y="847"/>
                    <a:pt x="243" y="838"/>
                  </a:cubicBezTo>
                  <a:cubicBezTo>
                    <a:pt x="236" y="817"/>
                    <a:pt x="231" y="787"/>
                    <a:pt x="231" y="759"/>
                  </a:cubicBezTo>
                  <a:lnTo>
                    <a:pt x="231" y="218"/>
                  </a:lnTo>
                  <a:lnTo>
                    <a:pt x="232" y="16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34" name="Freeform 7">
              <a:extLst>
                <a:ext uri="{FF2B5EF4-FFF2-40B4-BE49-F238E27FC236}">
                  <a16:creationId xmlns:a16="http://schemas.microsoft.com/office/drawing/2014/main" id="{D7FA7391-28E4-794A-818F-4E8BB82D495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1" y="197"/>
              <a:ext cx="77" cy="80"/>
            </a:xfrm>
            <a:custGeom>
              <a:avLst/>
              <a:gdLst>
                <a:gd name="T0" fmla="*/ 810 w 869"/>
                <a:gd name="T1" fmla="*/ 165 h 897"/>
                <a:gd name="T2" fmla="*/ 810 w 869"/>
                <a:gd name="T3" fmla="*/ 165 h 897"/>
                <a:gd name="T4" fmla="*/ 819 w 869"/>
                <a:gd name="T5" fmla="*/ 70 h 897"/>
                <a:gd name="T6" fmla="*/ 834 w 869"/>
                <a:gd name="T7" fmla="*/ 37 h 897"/>
                <a:gd name="T8" fmla="*/ 869 w 869"/>
                <a:gd name="T9" fmla="*/ 0 h 897"/>
                <a:gd name="T10" fmla="*/ 576 w 869"/>
                <a:gd name="T11" fmla="*/ 0 h 897"/>
                <a:gd name="T12" fmla="*/ 609 w 869"/>
                <a:gd name="T13" fmla="*/ 36 h 897"/>
                <a:gd name="T14" fmla="*/ 624 w 869"/>
                <a:gd name="T15" fmla="*/ 67 h 897"/>
                <a:gd name="T16" fmla="*/ 634 w 869"/>
                <a:gd name="T17" fmla="*/ 162 h 897"/>
                <a:gd name="T18" fmla="*/ 634 w 869"/>
                <a:gd name="T19" fmla="*/ 379 h 897"/>
                <a:gd name="T20" fmla="*/ 232 w 869"/>
                <a:gd name="T21" fmla="*/ 379 h 897"/>
                <a:gd name="T22" fmla="*/ 232 w 869"/>
                <a:gd name="T23" fmla="*/ 216 h 897"/>
                <a:gd name="T24" fmla="*/ 234 w 869"/>
                <a:gd name="T25" fmla="*/ 109 h 897"/>
                <a:gd name="T26" fmla="*/ 241 w 869"/>
                <a:gd name="T27" fmla="*/ 70 h 897"/>
                <a:gd name="T28" fmla="*/ 278 w 869"/>
                <a:gd name="T29" fmla="*/ 9 h 897"/>
                <a:gd name="T30" fmla="*/ 288 w 869"/>
                <a:gd name="T31" fmla="*/ 0 h 897"/>
                <a:gd name="T32" fmla="*/ 1 w 869"/>
                <a:gd name="T33" fmla="*/ 0 h 897"/>
                <a:gd name="T34" fmla="*/ 30 w 869"/>
                <a:gd name="T35" fmla="*/ 34 h 897"/>
                <a:gd name="T36" fmla="*/ 46 w 869"/>
                <a:gd name="T37" fmla="*/ 64 h 897"/>
                <a:gd name="T38" fmla="*/ 56 w 869"/>
                <a:gd name="T39" fmla="*/ 159 h 897"/>
                <a:gd name="T40" fmla="*/ 57 w 869"/>
                <a:gd name="T41" fmla="*/ 216 h 897"/>
                <a:gd name="T42" fmla="*/ 57 w 869"/>
                <a:gd name="T43" fmla="*/ 707 h 897"/>
                <a:gd name="T44" fmla="*/ 53 w 869"/>
                <a:gd name="T45" fmla="*/ 802 h 897"/>
                <a:gd name="T46" fmla="*/ 44 w 869"/>
                <a:gd name="T47" fmla="*/ 838 h 897"/>
                <a:gd name="T48" fmla="*/ 9 w 869"/>
                <a:gd name="T49" fmla="*/ 888 h 897"/>
                <a:gd name="T50" fmla="*/ 0 w 869"/>
                <a:gd name="T51" fmla="*/ 897 h 897"/>
                <a:gd name="T52" fmla="*/ 284 w 869"/>
                <a:gd name="T53" fmla="*/ 897 h 897"/>
                <a:gd name="T54" fmla="*/ 260 w 869"/>
                <a:gd name="T55" fmla="*/ 867 h 897"/>
                <a:gd name="T56" fmla="*/ 245 w 869"/>
                <a:gd name="T57" fmla="*/ 839 h 897"/>
                <a:gd name="T58" fmla="*/ 232 w 869"/>
                <a:gd name="T59" fmla="*/ 761 h 897"/>
                <a:gd name="T60" fmla="*/ 232 w 869"/>
                <a:gd name="T61" fmla="*/ 707 h 897"/>
                <a:gd name="T62" fmla="*/ 232 w 869"/>
                <a:gd name="T63" fmla="*/ 490 h 897"/>
                <a:gd name="T64" fmla="*/ 634 w 869"/>
                <a:gd name="T65" fmla="*/ 490 h 897"/>
                <a:gd name="T66" fmla="*/ 634 w 869"/>
                <a:gd name="T67" fmla="*/ 709 h 897"/>
                <a:gd name="T68" fmla="*/ 630 w 869"/>
                <a:gd name="T69" fmla="*/ 800 h 897"/>
                <a:gd name="T70" fmla="*/ 620 w 869"/>
                <a:gd name="T71" fmla="*/ 838 h 897"/>
                <a:gd name="T72" fmla="*/ 588 w 869"/>
                <a:gd name="T73" fmla="*/ 885 h 897"/>
                <a:gd name="T74" fmla="*/ 575 w 869"/>
                <a:gd name="T75" fmla="*/ 897 h 897"/>
                <a:gd name="T76" fmla="*/ 862 w 869"/>
                <a:gd name="T77" fmla="*/ 897 h 897"/>
                <a:gd name="T78" fmla="*/ 838 w 869"/>
                <a:gd name="T79" fmla="*/ 869 h 897"/>
                <a:gd name="T80" fmla="*/ 821 w 869"/>
                <a:gd name="T81" fmla="*/ 839 h 897"/>
                <a:gd name="T82" fmla="*/ 810 w 869"/>
                <a:gd name="T83" fmla="*/ 758 h 897"/>
                <a:gd name="T84" fmla="*/ 809 w 869"/>
                <a:gd name="T85" fmla="*/ 712 h 897"/>
                <a:gd name="T86" fmla="*/ 810 w 869"/>
                <a:gd name="T87" fmla="*/ 218 h 897"/>
                <a:gd name="T88" fmla="*/ 810 w 869"/>
                <a:gd name="T89" fmla="*/ 165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69" h="897">
                  <a:moveTo>
                    <a:pt x="810" y="165"/>
                  </a:moveTo>
                  <a:lnTo>
                    <a:pt x="810" y="165"/>
                  </a:lnTo>
                  <a:cubicBezTo>
                    <a:pt x="810" y="125"/>
                    <a:pt x="813" y="95"/>
                    <a:pt x="819" y="70"/>
                  </a:cubicBezTo>
                  <a:cubicBezTo>
                    <a:pt x="823" y="59"/>
                    <a:pt x="828" y="48"/>
                    <a:pt x="834" y="37"/>
                  </a:cubicBezTo>
                  <a:cubicBezTo>
                    <a:pt x="843" y="22"/>
                    <a:pt x="850" y="14"/>
                    <a:pt x="869" y="0"/>
                  </a:cubicBezTo>
                  <a:lnTo>
                    <a:pt x="576" y="0"/>
                  </a:lnTo>
                  <a:cubicBezTo>
                    <a:pt x="593" y="14"/>
                    <a:pt x="599" y="20"/>
                    <a:pt x="609" y="36"/>
                  </a:cubicBezTo>
                  <a:cubicBezTo>
                    <a:pt x="616" y="46"/>
                    <a:pt x="621" y="57"/>
                    <a:pt x="624" y="67"/>
                  </a:cubicBezTo>
                  <a:cubicBezTo>
                    <a:pt x="631" y="88"/>
                    <a:pt x="634" y="115"/>
                    <a:pt x="634" y="162"/>
                  </a:cubicBezTo>
                  <a:lnTo>
                    <a:pt x="634" y="379"/>
                  </a:lnTo>
                  <a:lnTo>
                    <a:pt x="232" y="379"/>
                  </a:lnTo>
                  <a:lnTo>
                    <a:pt x="232" y="216"/>
                  </a:lnTo>
                  <a:cubicBezTo>
                    <a:pt x="232" y="166"/>
                    <a:pt x="232" y="134"/>
                    <a:pt x="234" y="109"/>
                  </a:cubicBezTo>
                  <a:cubicBezTo>
                    <a:pt x="235" y="95"/>
                    <a:pt x="238" y="82"/>
                    <a:pt x="241" y="70"/>
                  </a:cubicBezTo>
                  <a:cubicBezTo>
                    <a:pt x="247" y="51"/>
                    <a:pt x="264" y="24"/>
                    <a:pt x="278" y="9"/>
                  </a:cubicBezTo>
                  <a:cubicBezTo>
                    <a:pt x="280" y="7"/>
                    <a:pt x="284" y="4"/>
                    <a:pt x="288" y="0"/>
                  </a:cubicBezTo>
                  <a:lnTo>
                    <a:pt x="1" y="0"/>
                  </a:lnTo>
                  <a:cubicBezTo>
                    <a:pt x="18" y="17"/>
                    <a:pt x="23" y="23"/>
                    <a:pt x="30" y="34"/>
                  </a:cubicBezTo>
                  <a:cubicBezTo>
                    <a:pt x="37" y="43"/>
                    <a:pt x="42" y="53"/>
                    <a:pt x="46" y="64"/>
                  </a:cubicBezTo>
                  <a:cubicBezTo>
                    <a:pt x="53" y="87"/>
                    <a:pt x="55" y="100"/>
                    <a:pt x="56" y="159"/>
                  </a:cubicBezTo>
                  <a:lnTo>
                    <a:pt x="57" y="216"/>
                  </a:lnTo>
                  <a:lnTo>
                    <a:pt x="57" y="707"/>
                  </a:lnTo>
                  <a:cubicBezTo>
                    <a:pt x="57" y="757"/>
                    <a:pt x="56" y="779"/>
                    <a:pt x="53" y="802"/>
                  </a:cubicBezTo>
                  <a:cubicBezTo>
                    <a:pt x="51" y="814"/>
                    <a:pt x="48" y="825"/>
                    <a:pt x="44" y="838"/>
                  </a:cubicBezTo>
                  <a:cubicBezTo>
                    <a:pt x="37" y="857"/>
                    <a:pt x="26" y="872"/>
                    <a:pt x="9" y="888"/>
                  </a:cubicBezTo>
                  <a:cubicBezTo>
                    <a:pt x="7" y="890"/>
                    <a:pt x="4" y="893"/>
                    <a:pt x="0" y="897"/>
                  </a:cubicBezTo>
                  <a:lnTo>
                    <a:pt x="284" y="897"/>
                  </a:lnTo>
                  <a:cubicBezTo>
                    <a:pt x="271" y="884"/>
                    <a:pt x="267" y="878"/>
                    <a:pt x="260" y="867"/>
                  </a:cubicBezTo>
                  <a:cubicBezTo>
                    <a:pt x="254" y="859"/>
                    <a:pt x="249" y="849"/>
                    <a:pt x="245" y="839"/>
                  </a:cubicBezTo>
                  <a:cubicBezTo>
                    <a:pt x="236" y="815"/>
                    <a:pt x="233" y="799"/>
                    <a:pt x="232" y="761"/>
                  </a:cubicBezTo>
                  <a:cubicBezTo>
                    <a:pt x="232" y="741"/>
                    <a:pt x="232" y="724"/>
                    <a:pt x="232" y="707"/>
                  </a:cubicBezTo>
                  <a:lnTo>
                    <a:pt x="232" y="490"/>
                  </a:lnTo>
                  <a:lnTo>
                    <a:pt x="634" y="490"/>
                  </a:lnTo>
                  <a:lnTo>
                    <a:pt x="634" y="709"/>
                  </a:lnTo>
                  <a:cubicBezTo>
                    <a:pt x="634" y="757"/>
                    <a:pt x="633" y="775"/>
                    <a:pt x="630" y="800"/>
                  </a:cubicBezTo>
                  <a:cubicBezTo>
                    <a:pt x="628" y="813"/>
                    <a:pt x="625" y="826"/>
                    <a:pt x="620" y="838"/>
                  </a:cubicBezTo>
                  <a:cubicBezTo>
                    <a:pt x="613" y="855"/>
                    <a:pt x="603" y="871"/>
                    <a:pt x="588" y="885"/>
                  </a:cubicBezTo>
                  <a:cubicBezTo>
                    <a:pt x="585" y="888"/>
                    <a:pt x="581" y="892"/>
                    <a:pt x="575" y="897"/>
                  </a:cubicBezTo>
                  <a:lnTo>
                    <a:pt x="862" y="897"/>
                  </a:lnTo>
                  <a:cubicBezTo>
                    <a:pt x="850" y="885"/>
                    <a:pt x="846" y="880"/>
                    <a:pt x="838" y="869"/>
                  </a:cubicBezTo>
                  <a:cubicBezTo>
                    <a:pt x="831" y="859"/>
                    <a:pt x="825" y="849"/>
                    <a:pt x="821" y="839"/>
                  </a:cubicBezTo>
                  <a:cubicBezTo>
                    <a:pt x="813" y="818"/>
                    <a:pt x="811" y="803"/>
                    <a:pt x="810" y="758"/>
                  </a:cubicBezTo>
                  <a:cubicBezTo>
                    <a:pt x="809" y="732"/>
                    <a:pt x="809" y="717"/>
                    <a:pt x="809" y="712"/>
                  </a:cubicBezTo>
                  <a:lnTo>
                    <a:pt x="810" y="218"/>
                  </a:lnTo>
                  <a:lnTo>
                    <a:pt x="810" y="16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35" name="Freeform 8">
              <a:extLst>
                <a:ext uri="{FF2B5EF4-FFF2-40B4-BE49-F238E27FC236}">
                  <a16:creationId xmlns:a16="http://schemas.microsoft.com/office/drawing/2014/main" id="{780363C4-FBF5-8F4B-902F-BE48C63AACA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62" y="197"/>
              <a:ext cx="73" cy="80"/>
            </a:xfrm>
            <a:custGeom>
              <a:avLst/>
              <a:gdLst>
                <a:gd name="T0" fmla="*/ 408 w 822"/>
                <a:gd name="T1" fmla="*/ 395 h 897"/>
                <a:gd name="T2" fmla="*/ 408 w 822"/>
                <a:gd name="T3" fmla="*/ 395 h 897"/>
                <a:gd name="T4" fmla="*/ 295 w 822"/>
                <a:gd name="T5" fmla="*/ 431 h 897"/>
                <a:gd name="T6" fmla="*/ 248 w 822"/>
                <a:gd name="T7" fmla="*/ 435 h 897"/>
                <a:gd name="T8" fmla="*/ 233 w 822"/>
                <a:gd name="T9" fmla="*/ 435 h 897"/>
                <a:gd name="T10" fmla="*/ 233 w 822"/>
                <a:gd name="T11" fmla="*/ 103 h 897"/>
                <a:gd name="T12" fmla="*/ 257 w 822"/>
                <a:gd name="T13" fmla="*/ 102 h 897"/>
                <a:gd name="T14" fmla="*/ 378 w 822"/>
                <a:gd name="T15" fmla="*/ 117 h 897"/>
                <a:gd name="T16" fmla="*/ 439 w 822"/>
                <a:gd name="T17" fmla="*/ 149 h 897"/>
                <a:gd name="T18" fmla="*/ 485 w 822"/>
                <a:gd name="T19" fmla="*/ 260 h 897"/>
                <a:gd name="T20" fmla="*/ 450 w 822"/>
                <a:gd name="T21" fmla="*/ 361 h 897"/>
                <a:gd name="T22" fmla="*/ 408 w 822"/>
                <a:gd name="T23" fmla="*/ 395 h 897"/>
                <a:gd name="T24" fmla="*/ 408 w 822"/>
                <a:gd name="T25" fmla="*/ 395 h 897"/>
                <a:gd name="T26" fmla="*/ 750 w 822"/>
                <a:gd name="T27" fmla="*/ 835 h 897"/>
                <a:gd name="T28" fmla="*/ 750 w 822"/>
                <a:gd name="T29" fmla="*/ 835 h 897"/>
                <a:gd name="T30" fmla="*/ 649 w 822"/>
                <a:gd name="T31" fmla="*/ 730 h 897"/>
                <a:gd name="T32" fmla="*/ 583 w 822"/>
                <a:gd name="T33" fmla="*/ 657 h 897"/>
                <a:gd name="T34" fmla="*/ 444 w 822"/>
                <a:gd name="T35" fmla="*/ 493 h 897"/>
                <a:gd name="T36" fmla="*/ 484 w 822"/>
                <a:gd name="T37" fmla="*/ 480 h 897"/>
                <a:gd name="T38" fmla="*/ 594 w 822"/>
                <a:gd name="T39" fmla="*/ 416 h 897"/>
                <a:gd name="T40" fmla="*/ 665 w 822"/>
                <a:gd name="T41" fmla="*/ 313 h 897"/>
                <a:gd name="T42" fmla="*/ 676 w 822"/>
                <a:gd name="T43" fmla="*/ 244 h 897"/>
                <a:gd name="T44" fmla="*/ 615 w 822"/>
                <a:gd name="T45" fmla="*/ 97 h 897"/>
                <a:gd name="T46" fmla="*/ 470 w 822"/>
                <a:gd name="T47" fmla="*/ 16 h 897"/>
                <a:gd name="T48" fmla="*/ 316 w 822"/>
                <a:gd name="T49" fmla="*/ 1 h 897"/>
                <a:gd name="T50" fmla="*/ 233 w 822"/>
                <a:gd name="T51" fmla="*/ 0 h 897"/>
                <a:gd name="T52" fmla="*/ 2 w 822"/>
                <a:gd name="T53" fmla="*/ 0 h 897"/>
                <a:gd name="T54" fmla="*/ 32 w 822"/>
                <a:gd name="T55" fmla="*/ 33 h 897"/>
                <a:gd name="T56" fmla="*/ 47 w 822"/>
                <a:gd name="T57" fmla="*/ 66 h 897"/>
                <a:gd name="T58" fmla="*/ 56 w 822"/>
                <a:gd name="T59" fmla="*/ 162 h 897"/>
                <a:gd name="T60" fmla="*/ 56 w 822"/>
                <a:gd name="T61" fmla="*/ 750 h 897"/>
                <a:gd name="T62" fmla="*/ 46 w 822"/>
                <a:gd name="T63" fmla="*/ 837 h 897"/>
                <a:gd name="T64" fmla="*/ 31 w 822"/>
                <a:gd name="T65" fmla="*/ 865 h 897"/>
                <a:gd name="T66" fmla="*/ 0 w 822"/>
                <a:gd name="T67" fmla="*/ 897 h 897"/>
                <a:gd name="T68" fmla="*/ 285 w 822"/>
                <a:gd name="T69" fmla="*/ 897 h 897"/>
                <a:gd name="T70" fmla="*/ 261 w 822"/>
                <a:gd name="T71" fmla="*/ 867 h 897"/>
                <a:gd name="T72" fmla="*/ 245 w 822"/>
                <a:gd name="T73" fmla="*/ 840 h 897"/>
                <a:gd name="T74" fmla="*/ 234 w 822"/>
                <a:gd name="T75" fmla="*/ 757 h 897"/>
                <a:gd name="T76" fmla="*/ 233 w 822"/>
                <a:gd name="T77" fmla="*/ 712 h 897"/>
                <a:gd name="T78" fmla="*/ 233 w 822"/>
                <a:gd name="T79" fmla="*/ 510 h 897"/>
                <a:gd name="T80" fmla="*/ 400 w 822"/>
                <a:gd name="T81" fmla="*/ 710 h 897"/>
                <a:gd name="T82" fmla="*/ 437 w 822"/>
                <a:gd name="T83" fmla="*/ 753 h 897"/>
                <a:gd name="T84" fmla="*/ 481 w 822"/>
                <a:gd name="T85" fmla="*/ 801 h 897"/>
                <a:gd name="T86" fmla="*/ 573 w 822"/>
                <a:gd name="T87" fmla="*/ 875 h 897"/>
                <a:gd name="T88" fmla="*/ 662 w 822"/>
                <a:gd name="T89" fmla="*/ 896 h 897"/>
                <a:gd name="T90" fmla="*/ 709 w 822"/>
                <a:gd name="T91" fmla="*/ 897 h 897"/>
                <a:gd name="T92" fmla="*/ 822 w 822"/>
                <a:gd name="T93" fmla="*/ 897 h 897"/>
                <a:gd name="T94" fmla="*/ 789 w 822"/>
                <a:gd name="T95" fmla="*/ 870 h 897"/>
                <a:gd name="T96" fmla="*/ 750 w 822"/>
                <a:gd name="T97" fmla="*/ 835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22" h="897">
                  <a:moveTo>
                    <a:pt x="408" y="395"/>
                  </a:moveTo>
                  <a:lnTo>
                    <a:pt x="408" y="395"/>
                  </a:lnTo>
                  <a:cubicBezTo>
                    <a:pt x="376" y="413"/>
                    <a:pt x="343" y="424"/>
                    <a:pt x="295" y="431"/>
                  </a:cubicBezTo>
                  <a:cubicBezTo>
                    <a:pt x="277" y="434"/>
                    <a:pt x="261" y="435"/>
                    <a:pt x="248" y="435"/>
                  </a:cubicBezTo>
                  <a:cubicBezTo>
                    <a:pt x="243" y="435"/>
                    <a:pt x="240" y="435"/>
                    <a:pt x="233" y="435"/>
                  </a:cubicBezTo>
                  <a:lnTo>
                    <a:pt x="233" y="103"/>
                  </a:lnTo>
                  <a:cubicBezTo>
                    <a:pt x="245" y="102"/>
                    <a:pt x="249" y="102"/>
                    <a:pt x="257" y="102"/>
                  </a:cubicBezTo>
                  <a:cubicBezTo>
                    <a:pt x="301" y="102"/>
                    <a:pt x="344" y="107"/>
                    <a:pt x="378" y="117"/>
                  </a:cubicBezTo>
                  <a:cubicBezTo>
                    <a:pt x="400" y="123"/>
                    <a:pt x="421" y="135"/>
                    <a:pt x="439" y="149"/>
                  </a:cubicBezTo>
                  <a:cubicBezTo>
                    <a:pt x="469" y="175"/>
                    <a:pt x="485" y="213"/>
                    <a:pt x="485" y="260"/>
                  </a:cubicBezTo>
                  <a:cubicBezTo>
                    <a:pt x="485" y="300"/>
                    <a:pt x="473" y="335"/>
                    <a:pt x="450" y="361"/>
                  </a:cubicBezTo>
                  <a:cubicBezTo>
                    <a:pt x="439" y="373"/>
                    <a:pt x="425" y="385"/>
                    <a:pt x="408" y="395"/>
                  </a:cubicBezTo>
                  <a:lnTo>
                    <a:pt x="408" y="395"/>
                  </a:lnTo>
                  <a:close/>
                  <a:moveTo>
                    <a:pt x="750" y="835"/>
                  </a:moveTo>
                  <a:lnTo>
                    <a:pt x="750" y="835"/>
                  </a:lnTo>
                  <a:cubicBezTo>
                    <a:pt x="719" y="804"/>
                    <a:pt x="691" y="776"/>
                    <a:pt x="649" y="730"/>
                  </a:cubicBezTo>
                  <a:cubicBezTo>
                    <a:pt x="622" y="702"/>
                    <a:pt x="600" y="677"/>
                    <a:pt x="583" y="657"/>
                  </a:cubicBezTo>
                  <a:lnTo>
                    <a:pt x="444" y="493"/>
                  </a:lnTo>
                  <a:cubicBezTo>
                    <a:pt x="461" y="488"/>
                    <a:pt x="468" y="486"/>
                    <a:pt x="484" y="480"/>
                  </a:cubicBezTo>
                  <a:cubicBezTo>
                    <a:pt x="529" y="462"/>
                    <a:pt x="563" y="442"/>
                    <a:pt x="594" y="416"/>
                  </a:cubicBezTo>
                  <a:cubicBezTo>
                    <a:pt x="630" y="386"/>
                    <a:pt x="652" y="354"/>
                    <a:pt x="665" y="313"/>
                  </a:cubicBezTo>
                  <a:cubicBezTo>
                    <a:pt x="673" y="291"/>
                    <a:pt x="676" y="267"/>
                    <a:pt x="676" y="244"/>
                  </a:cubicBezTo>
                  <a:cubicBezTo>
                    <a:pt x="676" y="189"/>
                    <a:pt x="656" y="139"/>
                    <a:pt x="615" y="97"/>
                  </a:cubicBezTo>
                  <a:cubicBezTo>
                    <a:pt x="579" y="58"/>
                    <a:pt x="527" y="30"/>
                    <a:pt x="470" y="16"/>
                  </a:cubicBezTo>
                  <a:cubicBezTo>
                    <a:pt x="429" y="7"/>
                    <a:pt x="388" y="2"/>
                    <a:pt x="316" y="1"/>
                  </a:cubicBezTo>
                  <a:cubicBezTo>
                    <a:pt x="289" y="0"/>
                    <a:pt x="262" y="0"/>
                    <a:pt x="233" y="0"/>
                  </a:cubicBezTo>
                  <a:lnTo>
                    <a:pt x="2" y="0"/>
                  </a:lnTo>
                  <a:cubicBezTo>
                    <a:pt x="17" y="14"/>
                    <a:pt x="23" y="20"/>
                    <a:pt x="32" y="33"/>
                  </a:cubicBezTo>
                  <a:cubicBezTo>
                    <a:pt x="38" y="44"/>
                    <a:pt x="44" y="55"/>
                    <a:pt x="47" y="66"/>
                  </a:cubicBezTo>
                  <a:cubicBezTo>
                    <a:pt x="53" y="86"/>
                    <a:pt x="56" y="114"/>
                    <a:pt x="56" y="162"/>
                  </a:cubicBezTo>
                  <a:lnTo>
                    <a:pt x="56" y="750"/>
                  </a:lnTo>
                  <a:cubicBezTo>
                    <a:pt x="56" y="793"/>
                    <a:pt x="53" y="817"/>
                    <a:pt x="46" y="837"/>
                  </a:cubicBezTo>
                  <a:cubicBezTo>
                    <a:pt x="42" y="847"/>
                    <a:pt x="37" y="857"/>
                    <a:pt x="31" y="865"/>
                  </a:cubicBezTo>
                  <a:cubicBezTo>
                    <a:pt x="22" y="876"/>
                    <a:pt x="17" y="882"/>
                    <a:pt x="0" y="897"/>
                  </a:cubicBezTo>
                  <a:lnTo>
                    <a:pt x="285" y="897"/>
                  </a:lnTo>
                  <a:cubicBezTo>
                    <a:pt x="273" y="883"/>
                    <a:pt x="269" y="878"/>
                    <a:pt x="261" y="867"/>
                  </a:cubicBezTo>
                  <a:cubicBezTo>
                    <a:pt x="254" y="859"/>
                    <a:pt x="249" y="850"/>
                    <a:pt x="245" y="840"/>
                  </a:cubicBezTo>
                  <a:cubicBezTo>
                    <a:pt x="238" y="820"/>
                    <a:pt x="234" y="799"/>
                    <a:pt x="234" y="757"/>
                  </a:cubicBezTo>
                  <a:cubicBezTo>
                    <a:pt x="234" y="744"/>
                    <a:pt x="233" y="729"/>
                    <a:pt x="233" y="712"/>
                  </a:cubicBezTo>
                  <a:lnTo>
                    <a:pt x="233" y="510"/>
                  </a:lnTo>
                  <a:lnTo>
                    <a:pt x="400" y="710"/>
                  </a:lnTo>
                  <a:cubicBezTo>
                    <a:pt x="407" y="719"/>
                    <a:pt x="420" y="734"/>
                    <a:pt x="437" y="753"/>
                  </a:cubicBezTo>
                  <a:cubicBezTo>
                    <a:pt x="456" y="775"/>
                    <a:pt x="471" y="791"/>
                    <a:pt x="481" y="801"/>
                  </a:cubicBezTo>
                  <a:cubicBezTo>
                    <a:pt x="513" y="835"/>
                    <a:pt x="543" y="859"/>
                    <a:pt x="573" y="875"/>
                  </a:cubicBezTo>
                  <a:cubicBezTo>
                    <a:pt x="599" y="889"/>
                    <a:pt x="624" y="895"/>
                    <a:pt x="662" y="896"/>
                  </a:cubicBezTo>
                  <a:cubicBezTo>
                    <a:pt x="677" y="897"/>
                    <a:pt x="693" y="897"/>
                    <a:pt x="709" y="897"/>
                  </a:cubicBezTo>
                  <a:lnTo>
                    <a:pt x="822" y="897"/>
                  </a:lnTo>
                  <a:cubicBezTo>
                    <a:pt x="807" y="885"/>
                    <a:pt x="800" y="880"/>
                    <a:pt x="789" y="870"/>
                  </a:cubicBezTo>
                  <a:cubicBezTo>
                    <a:pt x="777" y="859"/>
                    <a:pt x="764" y="848"/>
                    <a:pt x="750" y="83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36" name="Freeform 9">
              <a:extLst>
                <a:ext uri="{FF2B5EF4-FFF2-40B4-BE49-F238E27FC236}">
                  <a16:creationId xmlns:a16="http://schemas.microsoft.com/office/drawing/2014/main" id="{ADBE608B-E111-BF4B-A7F1-E15970A5D58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9" y="195"/>
              <a:ext cx="68" cy="84"/>
            </a:xfrm>
            <a:custGeom>
              <a:avLst/>
              <a:gdLst>
                <a:gd name="T0" fmla="*/ 668 w 765"/>
                <a:gd name="T1" fmla="*/ 790 h 944"/>
                <a:gd name="T2" fmla="*/ 668 w 765"/>
                <a:gd name="T3" fmla="*/ 790 h 944"/>
                <a:gd name="T4" fmla="*/ 512 w 765"/>
                <a:gd name="T5" fmla="*/ 823 h 944"/>
                <a:gd name="T6" fmla="*/ 281 w 765"/>
                <a:gd name="T7" fmla="*/ 727 h 944"/>
                <a:gd name="T8" fmla="*/ 191 w 765"/>
                <a:gd name="T9" fmla="*/ 478 h 944"/>
                <a:gd name="T10" fmla="*/ 272 w 765"/>
                <a:gd name="T11" fmla="*/ 236 h 944"/>
                <a:gd name="T12" fmla="*/ 354 w 765"/>
                <a:gd name="T13" fmla="*/ 170 h 944"/>
                <a:gd name="T14" fmla="*/ 527 w 765"/>
                <a:gd name="T15" fmla="*/ 126 h 944"/>
                <a:gd name="T16" fmla="*/ 688 w 765"/>
                <a:gd name="T17" fmla="*/ 159 h 944"/>
                <a:gd name="T18" fmla="*/ 762 w 765"/>
                <a:gd name="T19" fmla="*/ 199 h 944"/>
                <a:gd name="T20" fmla="*/ 762 w 765"/>
                <a:gd name="T21" fmla="*/ 31 h 944"/>
                <a:gd name="T22" fmla="*/ 708 w 765"/>
                <a:gd name="T23" fmla="*/ 16 h 944"/>
                <a:gd name="T24" fmla="*/ 550 w 765"/>
                <a:gd name="T25" fmla="*/ 0 h 944"/>
                <a:gd name="T26" fmla="*/ 294 w 765"/>
                <a:gd name="T27" fmla="*/ 48 h 944"/>
                <a:gd name="T28" fmla="*/ 171 w 765"/>
                <a:gd name="T29" fmla="*/ 121 h 944"/>
                <a:gd name="T30" fmla="*/ 0 w 765"/>
                <a:gd name="T31" fmla="*/ 488 h 944"/>
                <a:gd name="T32" fmla="*/ 164 w 765"/>
                <a:gd name="T33" fmla="*/ 840 h 944"/>
                <a:gd name="T34" fmla="*/ 499 w 765"/>
                <a:gd name="T35" fmla="*/ 944 h 944"/>
                <a:gd name="T36" fmla="*/ 751 w 765"/>
                <a:gd name="T37" fmla="*/ 904 h 944"/>
                <a:gd name="T38" fmla="*/ 765 w 765"/>
                <a:gd name="T39" fmla="*/ 899 h 944"/>
                <a:gd name="T40" fmla="*/ 765 w 765"/>
                <a:gd name="T41" fmla="*/ 736 h 944"/>
                <a:gd name="T42" fmla="*/ 724 w 765"/>
                <a:gd name="T43" fmla="*/ 763 h 944"/>
                <a:gd name="T44" fmla="*/ 668 w 765"/>
                <a:gd name="T45" fmla="*/ 790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65" h="944">
                  <a:moveTo>
                    <a:pt x="668" y="790"/>
                  </a:moveTo>
                  <a:lnTo>
                    <a:pt x="668" y="790"/>
                  </a:lnTo>
                  <a:cubicBezTo>
                    <a:pt x="614" y="813"/>
                    <a:pt x="565" y="823"/>
                    <a:pt x="512" y="823"/>
                  </a:cubicBezTo>
                  <a:cubicBezTo>
                    <a:pt x="419" y="823"/>
                    <a:pt x="340" y="790"/>
                    <a:pt x="281" y="727"/>
                  </a:cubicBezTo>
                  <a:cubicBezTo>
                    <a:pt x="222" y="664"/>
                    <a:pt x="191" y="577"/>
                    <a:pt x="191" y="478"/>
                  </a:cubicBezTo>
                  <a:cubicBezTo>
                    <a:pt x="191" y="384"/>
                    <a:pt x="220" y="297"/>
                    <a:pt x="272" y="236"/>
                  </a:cubicBezTo>
                  <a:cubicBezTo>
                    <a:pt x="295" y="210"/>
                    <a:pt x="322" y="187"/>
                    <a:pt x="354" y="170"/>
                  </a:cubicBezTo>
                  <a:cubicBezTo>
                    <a:pt x="404" y="141"/>
                    <a:pt x="463" y="126"/>
                    <a:pt x="527" y="126"/>
                  </a:cubicBezTo>
                  <a:cubicBezTo>
                    <a:pt x="582" y="126"/>
                    <a:pt x="635" y="137"/>
                    <a:pt x="688" y="159"/>
                  </a:cubicBezTo>
                  <a:cubicBezTo>
                    <a:pt x="722" y="172"/>
                    <a:pt x="734" y="179"/>
                    <a:pt x="762" y="199"/>
                  </a:cubicBezTo>
                  <a:lnTo>
                    <a:pt x="762" y="31"/>
                  </a:lnTo>
                  <a:cubicBezTo>
                    <a:pt x="740" y="24"/>
                    <a:pt x="731" y="21"/>
                    <a:pt x="708" y="16"/>
                  </a:cubicBezTo>
                  <a:cubicBezTo>
                    <a:pt x="656" y="5"/>
                    <a:pt x="606" y="0"/>
                    <a:pt x="550" y="0"/>
                  </a:cubicBezTo>
                  <a:cubicBezTo>
                    <a:pt x="453" y="0"/>
                    <a:pt x="370" y="16"/>
                    <a:pt x="294" y="48"/>
                  </a:cubicBezTo>
                  <a:cubicBezTo>
                    <a:pt x="249" y="67"/>
                    <a:pt x="207" y="91"/>
                    <a:pt x="171" y="121"/>
                  </a:cubicBezTo>
                  <a:cubicBezTo>
                    <a:pt x="60" y="210"/>
                    <a:pt x="0" y="339"/>
                    <a:pt x="0" y="488"/>
                  </a:cubicBezTo>
                  <a:cubicBezTo>
                    <a:pt x="0" y="632"/>
                    <a:pt x="58" y="756"/>
                    <a:pt x="164" y="840"/>
                  </a:cubicBezTo>
                  <a:cubicBezTo>
                    <a:pt x="251" y="909"/>
                    <a:pt x="364" y="944"/>
                    <a:pt x="499" y="944"/>
                  </a:cubicBezTo>
                  <a:cubicBezTo>
                    <a:pt x="583" y="944"/>
                    <a:pt x="662" y="931"/>
                    <a:pt x="751" y="904"/>
                  </a:cubicBezTo>
                  <a:cubicBezTo>
                    <a:pt x="754" y="903"/>
                    <a:pt x="759" y="901"/>
                    <a:pt x="765" y="899"/>
                  </a:cubicBezTo>
                  <a:lnTo>
                    <a:pt x="765" y="736"/>
                  </a:lnTo>
                  <a:cubicBezTo>
                    <a:pt x="744" y="750"/>
                    <a:pt x="736" y="755"/>
                    <a:pt x="724" y="763"/>
                  </a:cubicBezTo>
                  <a:cubicBezTo>
                    <a:pt x="706" y="773"/>
                    <a:pt x="688" y="782"/>
                    <a:pt x="668" y="79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37" name="Freeform 10">
              <a:extLst>
                <a:ext uri="{FF2B5EF4-FFF2-40B4-BE49-F238E27FC236}">
                  <a16:creationId xmlns:a16="http://schemas.microsoft.com/office/drawing/2014/main" id="{CE1E00FE-C24A-4F42-9666-2E40B19F2A2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1" y="197"/>
              <a:ext cx="78" cy="83"/>
            </a:xfrm>
            <a:custGeom>
              <a:avLst/>
              <a:gdLst>
                <a:gd name="T0" fmla="*/ 631 w 885"/>
                <a:gd name="T1" fmla="*/ 34 h 927"/>
                <a:gd name="T2" fmla="*/ 631 w 885"/>
                <a:gd name="T3" fmla="*/ 34 h 927"/>
                <a:gd name="T4" fmla="*/ 644 w 885"/>
                <a:gd name="T5" fmla="*/ 65 h 927"/>
                <a:gd name="T6" fmla="*/ 652 w 885"/>
                <a:gd name="T7" fmla="*/ 159 h 927"/>
                <a:gd name="T8" fmla="*/ 652 w 885"/>
                <a:gd name="T9" fmla="*/ 500 h 927"/>
                <a:gd name="T10" fmla="*/ 645 w 885"/>
                <a:gd name="T11" fmla="*/ 652 h 927"/>
                <a:gd name="T12" fmla="*/ 621 w 885"/>
                <a:gd name="T13" fmla="*/ 718 h 927"/>
                <a:gd name="T14" fmla="*/ 511 w 885"/>
                <a:gd name="T15" fmla="*/ 795 h 927"/>
                <a:gd name="T16" fmla="*/ 448 w 885"/>
                <a:gd name="T17" fmla="*/ 802 h 927"/>
                <a:gd name="T18" fmla="*/ 272 w 885"/>
                <a:gd name="T19" fmla="*/ 726 h 927"/>
                <a:gd name="T20" fmla="*/ 240 w 885"/>
                <a:gd name="T21" fmla="*/ 562 h 927"/>
                <a:gd name="T22" fmla="*/ 239 w 885"/>
                <a:gd name="T23" fmla="*/ 488 h 927"/>
                <a:gd name="T24" fmla="*/ 239 w 885"/>
                <a:gd name="T25" fmla="*/ 218 h 927"/>
                <a:gd name="T26" fmla="*/ 241 w 885"/>
                <a:gd name="T27" fmla="*/ 114 h 927"/>
                <a:gd name="T28" fmla="*/ 248 w 885"/>
                <a:gd name="T29" fmla="*/ 73 h 927"/>
                <a:gd name="T30" fmla="*/ 284 w 885"/>
                <a:gd name="T31" fmla="*/ 8 h 927"/>
                <a:gd name="T32" fmla="*/ 291 w 885"/>
                <a:gd name="T33" fmla="*/ 0 h 927"/>
                <a:gd name="T34" fmla="*/ 0 w 885"/>
                <a:gd name="T35" fmla="*/ 0 h 927"/>
                <a:gd name="T36" fmla="*/ 32 w 885"/>
                <a:gd name="T37" fmla="*/ 36 h 927"/>
                <a:gd name="T38" fmla="*/ 45 w 885"/>
                <a:gd name="T39" fmla="*/ 67 h 927"/>
                <a:gd name="T40" fmla="*/ 51 w 885"/>
                <a:gd name="T41" fmla="*/ 109 h 927"/>
                <a:gd name="T42" fmla="*/ 51 w 885"/>
                <a:gd name="T43" fmla="*/ 164 h 927"/>
                <a:gd name="T44" fmla="*/ 52 w 885"/>
                <a:gd name="T45" fmla="*/ 216 h 927"/>
                <a:gd name="T46" fmla="*/ 52 w 885"/>
                <a:gd name="T47" fmla="*/ 473 h 927"/>
                <a:gd name="T48" fmla="*/ 55 w 885"/>
                <a:gd name="T49" fmla="*/ 631 h 927"/>
                <a:gd name="T50" fmla="*/ 118 w 885"/>
                <a:gd name="T51" fmla="*/ 796 h 927"/>
                <a:gd name="T52" fmla="*/ 435 w 885"/>
                <a:gd name="T53" fmla="*/ 927 h 927"/>
                <a:gd name="T54" fmla="*/ 615 w 885"/>
                <a:gd name="T55" fmla="*/ 898 h 927"/>
                <a:gd name="T56" fmla="*/ 748 w 885"/>
                <a:gd name="T57" fmla="*/ 809 h 927"/>
                <a:gd name="T58" fmla="*/ 821 w 885"/>
                <a:gd name="T59" fmla="*/ 635 h 927"/>
                <a:gd name="T60" fmla="*/ 827 w 885"/>
                <a:gd name="T61" fmla="*/ 475 h 927"/>
                <a:gd name="T62" fmla="*/ 827 w 885"/>
                <a:gd name="T63" fmla="*/ 217 h 927"/>
                <a:gd name="T64" fmla="*/ 826 w 885"/>
                <a:gd name="T65" fmla="*/ 165 h 927"/>
                <a:gd name="T66" fmla="*/ 826 w 885"/>
                <a:gd name="T67" fmla="*/ 155 h 927"/>
                <a:gd name="T68" fmla="*/ 834 w 885"/>
                <a:gd name="T69" fmla="*/ 73 h 927"/>
                <a:gd name="T70" fmla="*/ 849 w 885"/>
                <a:gd name="T71" fmla="*/ 37 h 927"/>
                <a:gd name="T72" fmla="*/ 885 w 885"/>
                <a:gd name="T73" fmla="*/ 0 h 927"/>
                <a:gd name="T74" fmla="*/ 599 w 885"/>
                <a:gd name="T75" fmla="*/ 0 h 927"/>
                <a:gd name="T76" fmla="*/ 631 w 885"/>
                <a:gd name="T77" fmla="*/ 34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85" h="927">
                  <a:moveTo>
                    <a:pt x="631" y="34"/>
                  </a:moveTo>
                  <a:lnTo>
                    <a:pt x="631" y="34"/>
                  </a:lnTo>
                  <a:cubicBezTo>
                    <a:pt x="637" y="44"/>
                    <a:pt x="641" y="54"/>
                    <a:pt x="644" y="65"/>
                  </a:cubicBezTo>
                  <a:cubicBezTo>
                    <a:pt x="650" y="87"/>
                    <a:pt x="652" y="108"/>
                    <a:pt x="652" y="159"/>
                  </a:cubicBezTo>
                  <a:lnTo>
                    <a:pt x="652" y="500"/>
                  </a:lnTo>
                  <a:cubicBezTo>
                    <a:pt x="652" y="573"/>
                    <a:pt x="650" y="617"/>
                    <a:pt x="645" y="652"/>
                  </a:cubicBezTo>
                  <a:cubicBezTo>
                    <a:pt x="641" y="676"/>
                    <a:pt x="633" y="698"/>
                    <a:pt x="621" y="718"/>
                  </a:cubicBezTo>
                  <a:cubicBezTo>
                    <a:pt x="600" y="755"/>
                    <a:pt x="559" y="783"/>
                    <a:pt x="511" y="795"/>
                  </a:cubicBezTo>
                  <a:cubicBezTo>
                    <a:pt x="492" y="800"/>
                    <a:pt x="470" y="802"/>
                    <a:pt x="448" y="802"/>
                  </a:cubicBezTo>
                  <a:cubicBezTo>
                    <a:pt x="371" y="802"/>
                    <a:pt x="304" y="773"/>
                    <a:pt x="272" y="726"/>
                  </a:cubicBezTo>
                  <a:cubicBezTo>
                    <a:pt x="248" y="690"/>
                    <a:pt x="241" y="655"/>
                    <a:pt x="240" y="562"/>
                  </a:cubicBezTo>
                  <a:lnTo>
                    <a:pt x="239" y="488"/>
                  </a:lnTo>
                  <a:lnTo>
                    <a:pt x="239" y="218"/>
                  </a:lnTo>
                  <a:cubicBezTo>
                    <a:pt x="239" y="166"/>
                    <a:pt x="239" y="141"/>
                    <a:pt x="241" y="114"/>
                  </a:cubicBezTo>
                  <a:cubicBezTo>
                    <a:pt x="242" y="98"/>
                    <a:pt x="244" y="84"/>
                    <a:pt x="248" y="73"/>
                  </a:cubicBezTo>
                  <a:cubicBezTo>
                    <a:pt x="254" y="52"/>
                    <a:pt x="269" y="25"/>
                    <a:pt x="284" y="8"/>
                  </a:cubicBezTo>
                  <a:cubicBezTo>
                    <a:pt x="286" y="6"/>
                    <a:pt x="288" y="3"/>
                    <a:pt x="291" y="0"/>
                  </a:cubicBezTo>
                  <a:lnTo>
                    <a:pt x="0" y="0"/>
                  </a:lnTo>
                  <a:cubicBezTo>
                    <a:pt x="18" y="15"/>
                    <a:pt x="23" y="21"/>
                    <a:pt x="32" y="36"/>
                  </a:cubicBezTo>
                  <a:cubicBezTo>
                    <a:pt x="38" y="46"/>
                    <a:pt x="42" y="56"/>
                    <a:pt x="45" y="67"/>
                  </a:cubicBezTo>
                  <a:cubicBezTo>
                    <a:pt x="48" y="81"/>
                    <a:pt x="51" y="95"/>
                    <a:pt x="51" y="109"/>
                  </a:cubicBezTo>
                  <a:cubicBezTo>
                    <a:pt x="51" y="117"/>
                    <a:pt x="51" y="136"/>
                    <a:pt x="51" y="164"/>
                  </a:cubicBezTo>
                  <a:lnTo>
                    <a:pt x="52" y="216"/>
                  </a:lnTo>
                  <a:lnTo>
                    <a:pt x="52" y="473"/>
                  </a:lnTo>
                  <a:cubicBezTo>
                    <a:pt x="52" y="569"/>
                    <a:pt x="52" y="593"/>
                    <a:pt x="55" y="631"/>
                  </a:cubicBezTo>
                  <a:cubicBezTo>
                    <a:pt x="61" y="697"/>
                    <a:pt x="80" y="749"/>
                    <a:pt x="118" y="796"/>
                  </a:cubicBezTo>
                  <a:cubicBezTo>
                    <a:pt x="186" y="882"/>
                    <a:pt x="295" y="927"/>
                    <a:pt x="435" y="927"/>
                  </a:cubicBezTo>
                  <a:cubicBezTo>
                    <a:pt x="501" y="927"/>
                    <a:pt x="566" y="916"/>
                    <a:pt x="615" y="898"/>
                  </a:cubicBezTo>
                  <a:cubicBezTo>
                    <a:pt x="667" y="879"/>
                    <a:pt x="714" y="847"/>
                    <a:pt x="748" y="809"/>
                  </a:cubicBezTo>
                  <a:cubicBezTo>
                    <a:pt x="790" y="763"/>
                    <a:pt x="814" y="705"/>
                    <a:pt x="821" y="635"/>
                  </a:cubicBezTo>
                  <a:cubicBezTo>
                    <a:pt x="825" y="594"/>
                    <a:pt x="827" y="545"/>
                    <a:pt x="827" y="475"/>
                  </a:cubicBezTo>
                  <a:lnTo>
                    <a:pt x="827" y="217"/>
                  </a:lnTo>
                  <a:lnTo>
                    <a:pt x="826" y="165"/>
                  </a:lnTo>
                  <a:lnTo>
                    <a:pt x="826" y="155"/>
                  </a:lnTo>
                  <a:cubicBezTo>
                    <a:pt x="826" y="117"/>
                    <a:pt x="828" y="94"/>
                    <a:pt x="834" y="73"/>
                  </a:cubicBezTo>
                  <a:cubicBezTo>
                    <a:pt x="837" y="61"/>
                    <a:pt x="842" y="48"/>
                    <a:pt x="849" y="37"/>
                  </a:cubicBezTo>
                  <a:cubicBezTo>
                    <a:pt x="859" y="22"/>
                    <a:pt x="866" y="15"/>
                    <a:pt x="885" y="0"/>
                  </a:cubicBezTo>
                  <a:lnTo>
                    <a:pt x="599" y="0"/>
                  </a:lnTo>
                  <a:cubicBezTo>
                    <a:pt x="616" y="13"/>
                    <a:pt x="622" y="20"/>
                    <a:pt x="631" y="3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38" name="Freeform 11">
              <a:extLst>
                <a:ext uri="{FF2B5EF4-FFF2-40B4-BE49-F238E27FC236}">
                  <a16:creationId xmlns:a16="http://schemas.microsoft.com/office/drawing/2014/main" id="{17D6670E-2469-DB49-AA8E-FED0F257A0D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1" y="197"/>
              <a:ext cx="77" cy="80"/>
            </a:xfrm>
            <a:custGeom>
              <a:avLst/>
              <a:gdLst>
                <a:gd name="T0" fmla="*/ 654 w 865"/>
                <a:gd name="T1" fmla="*/ 771 h 897"/>
                <a:gd name="T2" fmla="*/ 654 w 865"/>
                <a:gd name="T3" fmla="*/ 771 h 897"/>
                <a:gd name="T4" fmla="*/ 513 w 865"/>
                <a:gd name="T5" fmla="*/ 783 h 897"/>
                <a:gd name="T6" fmla="*/ 442 w 865"/>
                <a:gd name="T7" fmla="*/ 784 h 897"/>
                <a:gd name="T8" fmla="*/ 304 w 865"/>
                <a:gd name="T9" fmla="*/ 784 h 897"/>
                <a:gd name="T10" fmla="*/ 848 w 865"/>
                <a:gd name="T11" fmla="*/ 0 h 897"/>
                <a:gd name="T12" fmla="*/ 143 w 865"/>
                <a:gd name="T13" fmla="*/ 0 h 897"/>
                <a:gd name="T14" fmla="*/ 56 w 865"/>
                <a:gd name="T15" fmla="*/ 191 h 897"/>
                <a:gd name="T16" fmla="*/ 121 w 865"/>
                <a:gd name="T17" fmla="*/ 160 h 897"/>
                <a:gd name="T18" fmla="*/ 248 w 865"/>
                <a:gd name="T19" fmla="*/ 124 h 897"/>
                <a:gd name="T20" fmla="*/ 375 w 865"/>
                <a:gd name="T21" fmla="*/ 113 h 897"/>
                <a:gd name="T22" fmla="*/ 444 w 865"/>
                <a:gd name="T23" fmla="*/ 112 h 897"/>
                <a:gd name="T24" fmla="*/ 549 w 865"/>
                <a:gd name="T25" fmla="*/ 112 h 897"/>
                <a:gd name="T26" fmla="*/ 0 w 865"/>
                <a:gd name="T27" fmla="*/ 897 h 897"/>
                <a:gd name="T28" fmla="*/ 776 w 865"/>
                <a:gd name="T29" fmla="*/ 897 h 897"/>
                <a:gd name="T30" fmla="*/ 865 w 865"/>
                <a:gd name="T31" fmla="*/ 692 h 897"/>
                <a:gd name="T32" fmla="*/ 800 w 865"/>
                <a:gd name="T33" fmla="*/ 727 h 897"/>
                <a:gd name="T34" fmla="*/ 654 w 865"/>
                <a:gd name="T35" fmla="*/ 771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5" h="897">
                  <a:moveTo>
                    <a:pt x="654" y="771"/>
                  </a:moveTo>
                  <a:lnTo>
                    <a:pt x="654" y="771"/>
                  </a:lnTo>
                  <a:cubicBezTo>
                    <a:pt x="614" y="778"/>
                    <a:pt x="569" y="782"/>
                    <a:pt x="513" y="783"/>
                  </a:cubicBezTo>
                  <a:cubicBezTo>
                    <a:pt x="495" y="784"/>
                    <a:pt x="471" y="784"/>
                    <a:pt x="442" y="784"/>
                  </a:cubicBezTo>
                  <a:lnTo>
                    <a:pt x="304" y="784"/>
                  </a:lnTo>
                  <a:lnTo>
                    <a:pt x="848" y="0"/>
                  </a:lnTo>
                  <a:lnTo>
                    <a:pt x="143" y="0"/>
                  </a:lnTo>
                  <a:lnTo>
                    <a:pt x="56" y="191"/>
                  </a:lnTo>
                  <a:cubicBezTo>
                    <a:pt x="85" y="176"/>
                    <a:pt x="96" y="170"/>
                    <a:pt x="121" y="160"/>
                  </a:cubicBezTo>
                  <a:cubicBezTo>
                    <a:pt x="162" y="144"/>
                    <a:pt x="206" y="132"/>
                    <a:pt x="248" y="124"/>
                  </a:cubicBezTo>
                  <a:cubicBezTo>
                    <a:pt x="285" y="118"/>
                    <a:pt x="319" y="115"/>
                    <a:pt x="375" y="113"/>
                  </a:cubicBezTo>
                  <a:cubicBezTo>
                    <a:pt x="400" y="112"/>
                    <a:pt x="423" y="112"/>
                    <a:pt x="444" y="112"/>
                  </a:cubicBezTo>
                  <a:lnTo>
                    <a:pt x="549" y="112"/>
                  </a:lnTo>
                  <a:lnTo>
                    <a:pt x="0" y="897"/>
                  </a:lnTo>
                  <a:lnTo>
                    <a:pt x="776" y="897"/>
                  </a:lnTo>
                  <a:lnTo>
                    <a:pt x="865" y="692"/>
                  </a:lnTo>
                  <a:cubicBezTo>
                    <a:pt x="834" y="710"/>
                    <a:pt x="823" y="716"/>
                    <a:pt x="800" y="727"/>
                  </a:cubicBezTo>
                  <a:cubicBezTo>
                    <a:pt x="754" y="747"/>
                    <a:pt x="705" y="762"/>
                    <a:pt x="654" y="77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39" name="Freeform 12">
              <a:extLst>
                <a:ext uri="{FF2B5EF4-FFF2-40B4-BE49-F238E27FC236}">
                  <a16:creationId xmlns:a16="http://schemas.microsoft.com/office/drawing/2014/main" id="{D4DCF473-0388-CF4E-A873-AA87B3BCA76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50" y="167"/>
              <a:ext cx="18" cy="18"/>
            </a:xfrm>
            <a:custGeom>
              <a:avLst/>
              <a:gdLst>
                <a:gd name="T0" fmla="*/ 102 w 203"/>
                <a:gd name="T1" fmla="*/ 189 h 203"/>
                <a:gd name="T2" fmla="*/ 102 w 203"/>
                <a:gd name="T3" fmla="*/ 189 h 203"/>
                <a:gd name="T4" fmla="*/ 17 w 203"/>
                <a:gd name="T5" fmla="*/ 102 h 203"/>
                <a:gd name="T6" fmla="*/ 102 w 203"/>
                <a:gd name="T7" fmla="*/ 15 h 203"/>
                <a:gd name="T8" fmla="*/ 187 w 203"/>
                <a:gd name="T9" fmla="*/ 102 h 203"/>
                <a:gd name="T10" fmla="*/ 102 w 203"/>
                <a:gd name="T11" fmla="*/ 189 h 203"/>
                <a:gd name="T12" fmla="*/ 102 w 203"/>
                <a:gd name="T13" fmla="*/ 189 h 203"/>
                <a:gd name="T14" fmla="*/ 102 w 203"/>
                <a:gd name="T15" fmla="*/ 0 h 203"/>
                <a:gd name="T16" fmla="*/ 102 w 203"/>
                <a:gd name="T17" fmla="*/ 0 h 203"/>
                <a:gd name="T18" fmla="*/ 0 w 203"/>
                <a:gd name="T19" fmla="*/ 102 h 203"/>
                <a:gd name="T20" fmla="*/ 102 w 203"/>
                <a:gd name="T21" fmla="*/ 203 h 203"/>
                <a:gd name="T22" fmla="*/ 203 w 203"/>
                <a:gd name="T23" fmla="*/ 102 h 203"/>
                <a:gd name="T24" fmla="*/ 102 w 203"/>
                <a:gd name="T25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3" h="203">
                  <a:moveTo>
                    <a:pt x="102" y="189"/>
                  </a:moveTo>
                  <a:lnTo>
                    <a:pt x="102" y="189"/>
                  </a:lnTo>
                  <a:cubicBezTo>
                    <a:pt x="54" y="189"/>
                    <a:pt x="17" y="154"/>
                    <a:pt x="17" y="102"/>
                  </a:cubicBezTo>
                  <a:cubicBezTo>
                    <a:pt x="17" y="50"/>
                    <a:pt x="54" y="15"/>
                    <a:pt x="102" y="15"/>
                  </a:cubicBezTo>
                  <a:cubicBezTo>
                    <a:pt x="150" y="15"/>
                    <a:pt x="187" y="50"/>
                    <a:pt x="187" y="102"/>
                  </a:cubicBezTo>
                  <a:cubicBezTo>
                    <a:pt x="187" y="154"/>
                    <a:pt x="150" y="189"/>
                    <a:pt x="102" y="189"/>
                  </a:cubicBezTo>
                  <a:lnTo>
                    <a:pt x="102" y="189"/>
                  </a:lnTo>
                  <a:close/>
                  <a:moveTo>
                    <a:pt x="102" y="0"/>
                  </a:moveTo>
                  <a:lnTo>
                    <a:pt x="102" y="0"/>
                  </a:lnTo>
                  <a:cubicBezTo>
                    <a:pt x="46" y="0"/>
                    <a:pt x="0" y="42"/>
                    <a:pt x="0" y="102"/>
                  </a:cubicBezTo>
                  <a:cubicBezTo>
                    <a:pt x="0" y="162"/>
                    <a:pt x="46" y="203"/>
                    <a:pt x="102" y="203"/>
                  </a:cubicBezTo>
                  <a:cubicBezTo>
                    <a:pt x="158" y="203"/>
                    <a:pt x="203" y="162"/>
                    <a:pt x="203" y="102"/>
                  </a:cubicBezTo>
                  <a:cubicBezTo>
                    <a:pt x="203" y="42"/>
                    <a:pt x="158" y="0"/>
                    <a:pt x="10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0" name="Freeform 13">
              <a:extLst>
                <a:ext uri="{FF2B5EF4-FFF2-40B4-BE49-F238E27FC236}">
                  <a16:creationId xmlns:a16="http://schemas.microsoft.com/office/drawing/2014/main" id="{45A7FFCE-69D4-F74A-9EA0-33C56B6F934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56" y="171"/>
              <a:ext cx="7" cy="9"/>
            </a:xfrm>
            <a:custGeom>
              <a:avLst/>
              <a:gdLst>
                <a:gd name="T0" fmla="*/ 40 w 87"/>
                <a:gd name="T1" fmla="*/ 50 h 107"/>
                <a:gd name="T2" fmla="*/ 40 w 87"/>
                <a:gd name="T3" fmla="*/ 50 h 107"/>
                <a:gd name="T4" fmla="*/ 15 w 87"/>
                <a:gd name="T5" fmla="*/ 50 h 107"/>
                <a:gd name="T6" fmla="*/ 15 w 87"/>
                <a:gd name="T7" fmla="*/ 16 h 107"/>
                <a:gd name="T8" fmla="*/ 38 w 87"/>
                <a:gd name="T9" fmla="*/ 16 h 107"/>
                <a:gd name="T10" fmla="*/ 66 w 87"/>
                <a:gd name="T11" fmla="*/ 33 h 107"/>
                <a:gd name="T12" fmla="*/ 40 w 87"/>
                <a:gd name="T13" fmla="*/ 50 h 107"/>
                <a:gd name="T14" fmla="*/ 40 w 87"/>
                <a:gd name="T15" fmla="*/ 50 h 107"/>
                <a:gd name="T16" fmla="*/ 83 w 87"/>
                <a:gd name="T17" fmla="*/ 33 h 107"/>
                <a:gd name="T18" fmla="*/ 83 w 87"/>
                <a:gd name="T19" fmla="*/ 33 h 107"/>
                <a:gd name="T20" fmla="*/ 32 w 87"/>
                <a:gd name="T21" fmla="*/ 0 h 107"/>
                <a:gd name="T22" fmla="*/ 0 w 87"/>
                <a:gd name="T23" fmla="*/ 0 h 107"/>
                <a:gd name="T24" fmla="*/ 0 w 87"/>
                <a:gd name="T25" fmla="*/ 107 h 107"/>
                <a:gd name="T26" fmla="*/ 15 w 87"/>
                <a:gd name="T27" fmla="*/ 107 h 107"/>
                <a:gd name="T28" fmla="*/ 15 w 87"/>
                <a:gd name="T29" fmla="*/ 66 h 107"/>
                <a:gd name="T30" fmla="*/ 44 w 87"/>
                <a:gd name="T31" fmla="*/ 66 h 107"/>
                <a:gd name="T32" fmla="*/ 46 w 87"/>
                <a:gd name="T33" fmla="*/ 65 h 107"/>
                <a:gd name="T34" fmla="*/ 69 w 87"/>
                <a:gd name="T35" fmla="*/ 107 h 107"/>
                <a:gd name="T36" fmla="*/ 87 w 87"/>
                <a:gd name="T37" fmla="*/ 107 h 107"/>
                <a:gd name="T38" fmla="*/ 62 w 87"/>
                <a:gd name="T39" fmla="*/ 62 h 107"/>
                <a:gd name="T40" fmla="*/ 83 w 87"/>
                <a:gd name="T41" fmla="*/ 3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7" h="107">
                  <a:moveTo>
                    <a:pt x="40" y="50"/>
                  </a:moveTo>
                  <a:lnTo>
                    <a:pt x="40" y="50"/>
                  </a:lnTo>
                  <a:lnTo>
                    <a:pt x="15" y="50"/>
                  </a:lnTo>
                  <a:lnTo>
                    <a:pt x="15" y="16"/>
                  </a:lnTo>
                  <a:lnTo>
                    <a:pt x="38" y="16"/>
                  </a:lnTo>
                  <a:cubicBezTo>
                    <a:pt x="54" y="16"/>
                    <a:pt x="66" y="19"/>
                    <a:pt x="66" y="33"/>
                  </a:cubicBezTo>
                  <a:cubicBezTo>
                    <a:pt x="66" y="45"/>
                    <a:pt x="58" y="50"/>
                    <a:pt x="40" y="50"/>
                  </a:cubicBezTo>
                  <a:lnTo>
                    <a:pt x="40" y="50"/>
                  </a:lnTo>
                  <a:close/>
                  <a:moveTo>
                    <a:pt x="83" y="33"/>
                  </a:moveTo>
                  <a:lnTo>
                    <a:pt x="83" y="33"/>
                  </a:lnTo>
                  <a:cubicBezTo>
                    <a:pt x="83" y="5"/>
                    <a:pt x="64" y="0"/>
                    <a:pt x="32" y="0"/>
                  </a:cubicBezTo>
                  <a:lnTo>
                    <a:pt x="0" y="0"/>
                  </a:lnTo>
                  <a:lnTo>
                    <a:pt x="0" y="107"/>
                  </a:lnTo>
                  <a:lnTo>
                    <a:pt x="15" y="107"/>
                  </a:lnTo>
                  <a:lnTo>
                    <a:pt x="15" y="66"/>
                  </a:lnTo>
                  <a:lnTo>
                    <a:pt x="44" y="66"/>
                  </a:lnTo>
                  <a:cubicBezTo>
                    <a:pt x="45" y="66"/>
                    <a:pt x="46" y="66"/>
                    <a:pt x="46" y="65"/>
                  </a:cubicBezTo>
                  <a:lnTo>
                    <a:pt x="69" y="107"/>
                  </a:lnTo>
                  <a:lnTo>
                    <a:pt x="87" y="107"/>
                  </a:lnTo>
                  <a:lnTo>
                    <a:pt x="62" y="62"/>
                  </a:lnTo>
                  <a:cubicBezTo>
                    <a:pt x="76" y="56"/>
                    <a:pt x="83" y="45"/>
                    <a:pt x="83" y="3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</p:grpSp>
      <p:sp>
        <p:nvSpPr>
          <p:cNvPr id="41" name="Slide Number Placeholder 5">
            <a:extLst>
              <a:ext uri="{FF2B5EF4-FFF2-40B4-BE49-F238E27FC236}">
                <a16:creationId xmlns:a16="http://schemas.microsoft.com/office/drawing/2014/main" id="{CE8E9015-B9BE-764A-9C70-642B1EF38E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43267" y="3373707"/>
            <a:ext cx="406806" cy="9552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="0" i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FA58F0B4-6BC7-4BFB-804F-EE9B892902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2" name="Footer Placeholder 3">
            <a:extLst>
              <a:ext uri="{FF2B5EF4-FFF2-40B4-BE49-F238E27FC236}">
                <a16:creationId xmlns:a16="http://schemas.microsoft.com/office/drawing/2014/main" id="{EDEF8FB6-BDFB-7749-BC02-A8CFF8BAF5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67768" y="3373707"/>
            <a:ext cx="5987882" cy="95529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 b="0" i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4B726C59-FA7E-AC47-87E2-B0B759378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501" y="136643"/>
            <a:ext cx="7076223" cy="290849"/>
          </a:xfrm>
        </p:spPr>
        <p:txBody>
          <a:bodyPr>
            <a:spAutoFit/>
          </a:bodyPr>
          <a:lstStyle>
            <a:lvl1pPr>
              <a:defRPr b="0" i="0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870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,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0D7B518C-498D-BA4E-8EC2-158687F7AE9D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7626238" y="33927"/>
            <a:ext cx="1196411" cy="461146"/>
            <a:chOff x="79" y="75"/>
            <a:chExt cx="838" cy="323"/>
          </a:xfrm>
          <a:solidFill>
            <a:schemeClr val="accent1"/>
          </a:solidFill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13FFAA04-1DD9-3443-A8DB-E53A58B26402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79" y="75"/>
              <a:ext cx="838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0A88D44B-A9B5-2A42-A9B0-9866FD00401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9" y="155"/>
              <a:ext cx="163" cy="164"/>
            </a:xfrm>
            <a:custGeom>
              <a:avLst/>
              <a:gdLst>
                <a:gd name="T0" fmla="*/ 920 w 1841"/>
                <a:gd name="T1" fmla="*/ 0 h 1842"/>
                <a:gd name="T2" fmla="*/ 920 w 1841"/>
                <a:gd name="T3" fmla="*/ 0 h 1842"/>
                <a:gd name="T4" fmla="*/ 0 w 1841"/>
                <a:gd name="T5" fmla="*/ 921 h 1842"/>
                <a:gd name="T6" fmla="*/ 0 w 1841"/>
                <a:gd name="T7" fmla="*/ 921 h 1842"/>
                <a:gd name="T8" fmla="*/ 188 w 1841"/>
                <a:gd name="T9" fmla="*/ 1479 h 1842"/>
                <a:gd name="T10" fmla="*/ 954 w 1841"/>
                <a:gd name="T11" fmla="*/ 473 h 1842"/>
                <a:gd name="T12" fmla="*/ 871 w 1841"/>
                <a:gd name="T13" fmla="*/ 474 h 1842"/>
                <a:gd name="T14" fmla="*/ 790 w 1841"/>
                <a:gd name="T15" fmla="*/ 473 h 1842"/>
                <a:gd name="T16" fmla="*/ 561 w 1841"/>
                <a:gd name="T17" fmla="*/ 491 h 1842"/>
                <a:gd name="T18" fmla="*/ 467 w 1841"/>
                <a:gd name="T19" fmla="*/ 530 h 1842"/>
                <a:gd name="T20" fmla="*/ 374 w 1841"/>
                <a:gd name="T21" fmla="*/ 641 h 1842"/>
                <a:gd name="T22" fmla="*/ 361 w 1841"/>
                <a:gd name="T23" fmla="*/ 665 h 1842"/>
                <a:gd name="T24" fmla="*/ 316 w 1841"/>
                <a:gd name="T25" fmla="*/ 655 h 1842"/>
                <a:gd name="T26" fmla="*/ 392 w 1841"/>
                <a:gd name="T27" fmla="*/ 366 h 1842"/>
                <a:gd name="T28" fmla="*/ 1350 w 1841"/>
                <a:gd name="T29" fmla="*/ 366 h 1842"/>
                <a:gd name="T30" fmla="*/ 588 w 1841"/>
                <a:gd name="T31" fmla="*/ 1385 h 1842"/>
                <a:gd name="T32" fmla="*/ 698 w 1841"/>
                <a:gd name="T33" fmla="*/ 1379 h 1842"/>
                <a:gd name="T34" fmla="*/ 839 w 1841"/>
                <a:gd name="T35" fmla="*/ 1385 h 1842"/>
                <a:gd name="T36" fmla="*/ 974 w 1841"/>
                <a:gd name="T37" fmla="*/ 1393 h 1842"/>
                <a:gd name="T38" fmla="*/ 1095 w 1841"/>
                <a:gd name="T39" fmla="*/ 1397 h 1842"/>
                <a:gd name="T40" fmla="*/ 1255 w 1841"/>
                <a:gd name="T41" fmla="*/ 1378 h 1842"/>
                <a:gd name="T42" fmla="*/ 1354 w 1841"/>
                <a:gd name="T43" fmla="*/ 1331 h 1842"/>
                <a:gd name="T44" fmla="*/ 1491 w 1841"/>
                <a:gd name="T45" fmla="*/ 1175 h 1842"/>
                <a:gd name="T46" fmla="*/ 1504 w 1841"/>
                <a:gd name="T47" fmla="*/ 1147 h 1842"/>
                <a:gd name="T48" fmla="*/ 1545 w 1841"/>
                <a:gd name="T49" fmla="*/ 1158 h 1842"/>
                <a:gd name="T50" fmla="*/ 1505 w 1841"/>
                <a:gd name="T51" fmla="*/ 1273 h 1842"/>
                <a:gd name="T52" fmla="*/ 1354 w 1841"/>
                <a:gd name="T53" fmla="*/ 1472 h 1842"/>
                <a:gd name="T54" fmla="*/ 1131 w 1841"/>
                <a:gd name="T55" fmla="*/ 1546 h 1842"/>
                <a:gd name="T56" fmla="*/ 1118 w 1841"/>
                <a:gd name="T57" fmla="*/ 1546 h 1842"/>
                <a:gd name="T58" fmla="*/ 854 w 1841"/>
                <a:gd name="T59" fmla="*/ 1518 h 1842"/>
                <a:gd name="T60" fmla="*/ 544 w 1841"/>
                <a:gd name="T61" fmla="*/ 1486 h 1842"/>
                <a:gd name="T62" fmla="*/ 394 w 1841"/>
                <a:gd name="T63" fmla="*/ 1498 h 1842"/>
                <a:gd name="T64" fmla="*/ 242 w 1841"/>
                <a:gd name="T65" fmla="*/ 1543 h 1842"/>
                <a:gd name="T66" fmla="*/ 920 w 1841"/>
                <a:gd name="T67" fmla="*/ 1842 h 1842"/>
                <a:gd name="T68" fmla="*/ 1841 w 1841"/>
                <a:gd name="T69" fmla="*/ 921 h 1842"/>
                <a:gd name="T70" fmla="*/ 920 w 1841"/>
                <a:gd name="T71" fmla="*/ 0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41" h="1842">
                  <a:moveTo>
                    <a:pt x="920" y="0"/>
                  </a:moveTo>
                  <a:lnTo>
                    <a:pt x="920" y="0"/>
                  </a:lnTo>
                  <a:cubicBezTo>
                    <a:pt x="412" y="0"/>
                    <a:pt x="0" y="412"/>
                    <a:pt x="0" y="921"/>
                  </a:cubicBezTo>
                  <a:lnTo>
                    <a:pt x="0" y="921"/>
                  </a:lnTo>
                  <a:cubicBezTo>
                    <a:pt x="0" y="1131"/>
                    <a:pt x="70" y="1325"/>
                    <a:pt x="188" y="1479"/>
                  </a:cubicBezTo>
                  <a:lnTo>
                    <a:pt x="954" y="473"/>
                  </a:lnTo>
                  <a:lnTo>
                    <a:pt x="871" y="474"/>
                  </a:lnTo>
                  <a:lnTo>
                    <a:pt x="790" y="473"/>
                  </a:lnTo>
                  <a:cubicBezTo>
                    <a:pt x="702" y="473"/>
                    <a:pt x="620" y="480"/>
                    <a:pt x="561" y="491"/>
                  </a:cubicBezTo>
                  <a:cubicBezTo>
                    <a:pt x="525" y="498"/>
                    <a:pt x="493" y="511"/>
                    <a:pt x="467" y="530"/>
                  </a:cubicBezTo>
                  <a:cubicBezTo>
                    <a:pt x="437" y="551"/>
                    <a:pt x="399" y="596"/>
                    <a:pt x="374" y="641"/>
                  </a:cubicBezTo>
                  <a:cubicBezTo>
                    <a:pt x="371" y="646"/>
                    <a:pt x="367" y="654"/>
                    <a:pt x="361" y="665"/>
                  </a:cubicBezTo>
                  <a:lnTo>
                    <a:pt x="316" y="655"/>
                  </a:lnTo>
                  <a:lnTo>
                    <a:pt x="392" y="366"/>
                  </a:lnTo>
                  <a:lnTo>
                    <a:pt x="1350" y="366"/>
                  </a:lnTo>
                  <a:lnTo>
                    <a:pt x="588" y="1385"/>
                  </a:lnTo>
                  <a:cubicBezTo>
                    <a:pt x="638" y="1380"/>
                    <a:pt x="658" y="1379"/>
                    <a:pt x="698" y="1379"/>
                  </a:cubicBezTo>
                  <a:cubicBezTo>
                    <a:pt x="729" y="1379"/>
                    <a:pt x="776" y="1381"/>
                    <a:pt x="839" y="1385"/>
                  </a:cubicBezTo>
                  <a:lnTo>
                    <a:pt x="974" y="1393"/>
                  </a:lnTo>
                  <a:cubicBezTo>
                    <a:pt x="1023" y="1396"/>
                    <a:pt x="1064" y="1397"/>
                    <a:pt x="1095" y="1397"/>
                  </a:cubicBezTo>
                  <a:cubicBezTo>
                    <a:pt x="1165" y="1397"/>
                    <a:pt x="1210" y="1392"/>
                    <a:pt x="1255" y="1378"/>
                  </a:cubicBezTo>
                  <a:cubicBezTo>
                    <a:pt x="1290" y="1367"/>
                    <a:pt x="1324" y="1351"/>
                    <a:pt x="1354" y="1331"/>
                  </a:cubicBezTo>
                  <a:cubicBezTo>
                    <a:pt x="1408" y="1293"/>
                    <a:pt x="1460" y="1234"/>
                    <a:pt x="1491" y="1175"/>
                  </a:cubicBezTo>
                  <a:cubicBezTo>
                    <a:pt x="1494" y="1169"/>
                    <a:pt x="1499" y="1160"/>
                    <a:pt x="1504" y="1147"/>
                  </a:cubicBezTo>
                  <a:lnTo>
                    <a:pt x="1545" y="1158"/>
                  </a:lnTo>
                  <a:cubicBezTo>
                    <a:pt x="1532" y="1208"/>
                    <a:pt x="1525" y="1228"/>
                    <a:pt x="1505" y="1273"/>
                  </a:cubicBezTo>
                  <a:cubicBezTo>
                    <a:pt x="1464" y="1364"/>
                    <a:pt x="1417" y="1425"/>
                    <a:pt x="1354" y="1472"/>
                  </a:cubicBezTo>
                  <a:cubicBezTo>
                    <a:pt x="1289" y="1521"/>
                    <a:pt x="1216" y="1544"/>
                    <a:pt x="1131" y="1546"/>
                  </a:cubicBezTo>
                  <a:lnTo>
                    <a:pt x="1118" y="1546"/>
                  </a:lnTo>
                  <a:cubicBezTo>
                    <a:pt x="1055" y="1546"/>
                    <a:pt x="1006" y="1541"/>
                    <a:pt x="854" y="1518"/>
                  </a:cubicBezTo>
                  <a:cubicBezTo>
                    <a:pt x="700" y="1494"/>
                    <a:pt x="621" y="1486"/>
                    <a:pt x="544" y="1486"/>
                  </a:cubicBezTo>
                  <a:cubicBezTo>
                    <a:pt x="492" y="1486"/>
                    <a:pt x="444" y="1490"/>
                    <a:pt x="394" y="1498"/>
                  </a:cubicBezTo>
                  <a:cubicBezTo>
                    <a:pt x="328" y="1508"/>
                    <a:pt x="302" y="1516"/>
                    <a:pt x="242" y="1543"/>
                  </a:cubicBezTo>
                  <a:cubicBezTo>
                    <a:pt x="410" y="1727"/>
                    <a:pt x="652" y="1842"/>
                    <a:pt x="920" y="1842"/>
                  </a:cubicBezTo>
                  <a:cubicBezTo>
                    <a:pt x="1429" y="1842"/>
                    <a:pt x="1841" y="1430"/>
                    <a:pt x="1841" y="921"/>
                  </a:cubicBezTo>
                  <a:cubicBezTo>
                    <a:pt x="1841" y="412"/>
                    <a:pt x="1429" y="0"/>
                    <a:pt x="9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CB875AA-1E09-A34C-B97F-C3A5D13C3FA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2" y="197"/>
              <a:ext cx="25" cy="80"/>
            </a:xfrm>
            <a:custGeom>
              <a:avLst/>
              <a:gdLst>
                <a:gd name="T0" fmla="*/ 232 w 288"/>
                <a:gd name="T1" fmla="*/ 166 h 897"/>
                <a:gd name="T2" fmla="*/ 232 w 288"/>
                <a:gd name="T3" fmla="*/ 166 h 897"/>
                <a:gd name="T4" fmla="*/ 241 w 288"/>
                <a:gd name="T5" fmla="*/ 65 h 897"/>
                <a:gd name="T6" fmla="*/ 254 w 288"/>
                <a:gd name="T7" fmla="*/ 37 h 897"/>
                <a:gd name="T8" fmla="*/ 288 w 288"/>
                <a:gd name="T9" fmla="*/ 0 h 897"/>
                <a:gd name="T10" fmla="*/ 0 w 288"/>
                <a:gd name="T11" fmla="*/ 0 h 897"/>
                <a:gd name="T12" fmla="*/ 33 w 288"/>
                <a:gd name="T13" fmla="*/ 35 h 897"/>
                <a:gd name="T14" fmla="*/ 47 w 288"/>
                <a:gd name="T15" fmla="*/ 64 h 897"/>
                <a:gd name="T16" fmla="*/ 56 w 288"/>
                <a:gd name="T17" fmla="*/ 161 h 897"/>
                <a:gd name="T18" fmla="*/ 56 w 288"/>
                <a:gd name="T19" fmla="*/ 215 h 897"/>
                <a:gd name="T20" fmla="*/ 56 w 288"/>
                <a:gd name="T21" fmla="*/ 752 h 897"/>
                <a:gd name="T22" fmla="*/ 42 w 288"/>
                <a:gd name="T23" fmla="*/ 839 h 897"/>
                <a:gd name="T24" fmla="*/ 28 w 288"/>
                <a:gd name="T25" fmla="*/ 865 h 897"/>
                <a:gd name="T26" fmla="*/ 1 w 288"/>
                <a:gd name="T27" fmla="*/ 897 h 897"/>
                <a:gd name="T28" fmla="*/ 285 w 288"/>
                <a:gd name="T29" fmla="*/ 897 h 897"/>
                <a:gd name="T30" fmla="*/ 258 w 288"/>
                <a:gd name="T31" fmla="*/ 865 h 897"/>
                <a:gd name="T32" fmla="*/ 243 w 288"/>
                <a:gd name="T33" fmla="*/ 838 h 897"/>
                <a:gd name="T34" fmla="*/ 231 w 288"/>
                <a:gd name="T35" fmla="*/ 759 h 897"/>
                <a:gd name="T36" fmla="*/ 231 w 288"/>
                <a:gd name="T37" fmla="*/ 218 h 897"/>
                <a:gd name="T38" fmla="*/ 232 w 288"/>
                <a:gd name="T39" fmla="*/ 166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8" h="897">
                  <a:moveTo>
                    <a:pt x="232" y="166"/>
                  </a:moveTo>
                  <a:lnTo>
                    <a:pt x="232" y="166"/>
                  </a:lnTo>
                  <a:cubicBezTo>
                    <a:pt x="232" y="106"/>
                    <a:pt x="233" y="89"/>
                    <a:pt x="241" y="65"/>
                  </a:cubicBezTo>
                  <a:cubicBezTo>
                    <a:pt x="244" y="55"/>
                    <a:pt x="248" y="46"/>
                    <a:pt x="254" y="37"/>
                  </a:cubicBezTo>
                  <a:cubicBezTo>
                    <a:pt x="263" y="22"/>
                    <a:pt x="270" y="14"/>
                    <a:pt x="288" y="0"/>
                  </a:cubicBezTo>
                  <a:lnTo>
                    <a:pt x="0" y="0"/>
                  </a:lnTo>
                  <a:cubicBezTo>
                    <a:pt x="18" y="16"/>
                    <a:pt x="24" y="22"/>
                    <a:pt x="33" y="35"/>
                  </a:cubicBezTo>
                  <a:cubicBezTo>
                    <a:pt x="39" y="44"/>
                    <a:pt x="44" y="54"/>
                    <a:pt x="47" y="64"/>
                  </a:cubicBezTo>
                  <a:cubicBezTo>
                    <a:pt x="53" y="86"/>
                    <a:pt x="56" y="108"/>
                    <a:pt x="56" y="161"/>
                  </a:cubicBezTo>
                  <a:cubicBezTo>
                    <a:pt x="56" y="188"/>
                    <a:pt x="56" y="206"/>
                    <a:pt x="56" y="215"/>
                  </a:cubicBezTo>
                  <a:lnTo>
                    <a:pt x="56" y="752"/>
                  </a:lnTo>
                  <a:cubicBezTo>
                    <a:pt x="56" y="784"/>
                    <a:pt x="51" y="817"/>
                    <a:pt x="42" y="839"/>
                  </a:cubicBezTo>
                  <a:cubicBezTo>
                    <a:pt x="39" y="848"/>
                    <a:pt x="34" y="857"/>
                    <a:pt x="28" y="865"/>
                  </a:cubicBezTo>
                  <a:cubicBezTo>
                    <a:pt x="21" y="875"/>
                    <a:pt x="16" y="880"/>
                    <a:pt x="1" y="897"/>
                  </a:cubicBezTo>
                  <a:lnTo>
                    <a:pt x="285" y="897"/>
                  </a:lnTo>
                  <a:cubicBezTo>
                    <a:pt x="271" y="885"/>
                    <a:pt x="266" y="879"/>
                    <a:pt x="258" y="865"/>
                  </a:cubicBezTo>
                  <a:cubicBezTo>
                    <a:pt x="252" y="856"/>
                    <a:pt x="247" y="847"/>
                    <a:pt x="243" y="838"/>
                  </a:cubicBezTo>
                  <a:cubicBezTo>
                    <a:pt x="236" y="817"/>
                    <a:pt x="231" y="787"/>
                    <a:pt x="231" y="759"/>
                  </a:cubicBezTo>
                  <a:lnTo>
                    <a:pt x="231" y="218"/>
                  </a:lnTo>
                  <a:lnTo>
                    <a:pt x="232" y="16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8E578C42-8068-9244-874E-902F14E31A7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1" y="197"/>
              <a:ext cx="77" cy="80"/>
            </a:xfrm>
            <a:custGeom>
              <a:avLst/>
              <a:gdLst>
                <a:gd name="T0" fmla="*/ 810 w 869"/>
                <a:gd name="T1" fmla="*/ 165 h 897"/>
                <a:gd name="T2" fmla="*/ 810 w 869"/>
                <a:gd name="T3" fmla="*/ 165 h 897"/>
                <a:gd name="T4" fmla="*/ 819 w 869"/>
                <a:gd name="T5" fmla="*/ 70 h 897"/>
                <a:gd name="T6" fmla="*/ 834 w 869"/>
                <a:gd name="T7" fmla="*/ 37 h 897"/>
                <a:gd name="T8" fmla="*/ 869 w 869"/>
                <a:gd name="T9" fmla="*/ 0 h 897"/>
                <a:gd name="T10" fmla="*/ 576 w 869"/>
                <a:gd name="T11" fmla="*/ 0 h 897"/>
                <a:gd name="T12" fmla="*/ 609 w 869"/>
                <a:gd name="T13" fmla="*/ 36 h 897"/>
                <a:gd name="T14" fmla="*/ 624 w 869"/>
                <a:gd name="T15" fmla="*/ 67 h 897"/>
                <a:gd name="T16" fmla="*/ 634 w 869"/>
                <a:gd name="T17" fmla="*/ 162 h 897"/>
                <a:gd name="T18" fmla="*/ 634 w 869"/>
                <a:gd name="T19" fmla="*/ 379 h 897"/>
                <a:gd name="T20" fmla="*/ 232 w 869"/>
                <a:gd name="T21" fmla="*/ 379 h 897"/>
                <a:gd name="T22" fmla="*/ 232 w 869"/>
                <a:gd name="T23" fmla="*/ 216 h 897"/>
                <a:gd name="T24" fmla="*/ 234 w 869"/>
                <a:gd name="T25" fmla="*/ 109 h 897"/>
                <a:gd name="T26" fmla="*/ 241 w 869"/>
                <a:gd name="T27" fmla="*/ 70 h 897"/>
                <a:gd name="T28" fmla="*/ 278 w 869"/>
                <a:gd name="T29" fmla="*/ 9 h 897"/>
                <a:gd name="T30" fmla="*/ 288 w 869"/>
                <a:gd name="T31" fmla="*/ 0 h 897"/>
                <a:gd name="T32" fmla="*/ 1 w 869"/>
                <a:gd name="T33" fmla="*/ 0 h 897"/>
                <a:gd name="T34" fmla="*/ 30 w 869"/>
                <a:gd name="T35" fmla="*/ 34 h 897"/>
                <a:gd name="T36" fmla="*/ 46 w 869"/>
                <a:gd name="T37" fmla="*/ 64 h 897"/>
                <a:gd name="T38" fmla="*/ 56 w 869"/>
                <a:gd name="T39" fmla="*/ 159 h 897"/>
                <a:gd name="T40" fmla="*/ 57 w 869"/>
                <a:gd name="T41" fmla="*/ 216 h 897"/>
                <a:gd name="T42" fmla="*/ 57 w 869"/>
                <a:gd name="T43" fmla="*/ 707 h 897"/>
                <a:gd name="T44" fmla="*/ 53 w 869"/>
                <a:gd name="T45" fmla="*/ 802 h 897"/>
                <a:gd name="T46" fmla="*/ 44 w 869"/>
                <a:gd name="T47" fmla="*/ 838 h 897"/>
                <a:gd name="T48" fmla="*/ 9 w 869"/>
                <a:gd name="T49" fmla="*/ 888 h 897"/>
                <a:gd name="T50" fmla="*/ 0 w 869"/>
                <a:gd name="T51" fmla="*/ 897 h 897"/>
                <a:gd name="T52" fmla="*/ 284 w 869"/>
                <a:gd name="T53" fmla="*/ 897 h 897"/>
                <a:gd name="T54" fmla="*/ 260 w 869"/>
                <a:gd name="T55" fmla="*/ 867 h 897"/>
                <a:gd name="T56" fmla="*/ 245 w 869"/>
                <a:gd name="T57" fmla="*/ 839 h 897"/>
                <a:gd name="T58" fmla="*/ 232 w 869"/>
                <a:gd name="T59" fmla="*/ 761 h 897"/>
                <a:gd name="T60" fmla="*/ 232 w 869"/>
                <a:gd name="T61" fmla="*/ 707 h 897"/>
                <a:gd name="T62" fmla="*/ 232 w 869"/>
                <a:gd name="T63" fmla="*/ 490 h 897"/>
                <a:gd name="T64" fmla="*/ 634 w 869"/>
                <a:gd name="T65" fmla="*/ 490 h 897"/>
                <a:gd name="T66" fmla="*/ 634 w 869"/>
                <a:gd name="T67" fmla="*/ 709 h 897"/>
                <a:gd name="T68" fmla="*/ 630 w 869"/>
                <a:gd name="T69" fmla="*/ 800 h 897"/>
                <a:gd name="T70" fmla="*/ 620 w 869"/>
                <a:gd name="T71" fmla="*/ 838 h 897"/>
                <a:gd name="T72" fmla="*/ 588 w 869"/>
                <a:gd name="T73" fmla="*/ 885 h 897"/>
                <a:gd name="T74" fmla="*/ 575 w 869"/>
                <a:gd name="T75" fmla="*/ 897 h 897"/>
                <a:gd name="T76" fmla="*/ 862 w 869"/>
                <a:gd name="T77" fmla="*/ 897 h 897"/>
                <a:gd name="T78" fmla="*/ 838 w 869"/>
                <a:gd name="T79" fmla="*/ 869 h 897"/>
                <a:gd name="T80" fmla="*/ 821 w 869"/>
                <a:gd name="T81" fmla="*/ 839 h 897"/>
                <a:gd name="T82" fmla="*/ 810 w 869"/>
                <a:gd name="T83" fmla="*/ 758 h 897"/>
                <a:gd name="T84" fmla="*/ 809 w 869"/>
                <a:gd name="T85" fmla="*/ 712 h 897"/>
                <a:gd name="T86" fmla="*/ 810 w 869"/>
                <a:gd name="T87" fmla="*/ 218 h 897"/>
                <a:gd name="T88" fmla="*/ 810 w 869"/>
                <a:gd name="T89" fmla="*/ 165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69" h="897">
                  <a:moveTo>
                    <a:pt x="810" y="165"/>
                  </a:moveTo>
                  <a:lnTo>
                    <a:pt x="810" y="165"/>
                  </a:lnTo>
                  <a:cubicBezTo>
                    <a:pt x="810" y="125"/>
                    <a:pt x="813" y="95"/>
                    <a:pt x="819" y="70"/>
                  </a:cubicBezTo>
                  <a:cubicBezTo>
                    <a:pt x="823" y="59"/>
                    <a:pt x="828" y="48"/>
                    <a:pt x="834" y="37"/>
                  </a:cubicBezTo>
                  <a:cubicBezTo>
                    <a:pt x="843" y="22"/>
                    <a:pt x="850" y="14"/>
                    <a:pt x="869" y="0"/>
                  </a:cubicBezTo>
                  <a:lnTo>
                    <a:pt x="576" y="0"/>
                  </a:lnTo>
                  <a:cubicBezTo>
                    <a:pt x="593" y="14"/>
                    <a:pt x="599" y="20"/>
                    <a:pt x="609" y="36"/>
                  </a:cubicBezTo>
                  <a:cubicBezTo>
                    <a:pt x="616" y="46"/>
                    <a:pt x="621" y="57"/>
                    <a:pt x="624" y="67"/>
                  </a:cubicBezTo>
                  <a:cubicBezTo>
                    <a:pt x="631" y="88"/>
                    <a:pt x="634" y="115"/>
                    <a:pt x="634" y="162"/>
                  </a:cubicBezTo>
                  <a:lnTo>
                    <a:pt x="634" y="379"/>
                  </a:lnTo>
                  <a:lnTo>
                    <a:pt x="232" y="379"/>
                  </a:lnTo>
                  <a:lnTo>
                    <a:pt x="232" y="216"/>
                  </a:lnTo>
                  <a:cubicBezTo>
                    <a:pt x="232" y="166"/>
                    <a:pt x="232" y="134"/>
                    <a:pt x="234" y="109"/>
                  </a:cubicBezTo>
                  <a:cubicBezTo>
                    <a:pt x="235" y="95"/>
                    <a:pt x="238" y="82"/>
                    <a:pt x="241" y="70"/>
                  </a:cubicBezTo>
                  <a:cubicBezTo>
                    <a:pt x="247" y="51"/>
                    <a:pt x="264" y="24"/>
                    <a:pt x="278" y="9"/>
                  </a:cubicBezTo>
                  <a:cubicBezTo>
                    <a:pt x="280" y="7"/>
                    <a:pt x="284" y="4"/>
                    <a:pt x="288" y="0"/>
                  </a:cubicBezTo>
                  <a:lnTo>
                    <a:pt x="1" y="0"/>
                  </a:lnTo>
                  <a:cubicBezTo>
                    <a:pt x="18" y="17"/>
                    <a:pt x="23" y="23"/>
                    <a:pt x="30" y="34"/>
                  </a:cubicBezTo>
                  <a:cubicBezTo>
                    <a:pt x="37" y="43"/>
                    <a:pt x="42" y="53"/>
                    <a:pt x="46" y="64"/>
                  </a:cubicBezTo>
                  <a:cubicBezTo>
                    <a:pt x="53" y="87"/>
                    <a:pt x="55" y="100"/>
                    <a:pt x="56" y="159"/>
                  </a:cubicBezTo>
                  <a:lnTo>
                    <a:pt x="57" y="216"/>
                  </a:lnTo>
                  <a:lnTo>
                    <a:pt x="57" y="707"/>
                  </a:lnTo>
                  <a:cubicBezTo>
                    <a:pt x="57" y="757"/>
                    <a:pt x="56" y="779"/>
                    <a:pt x="53" y="802"/>
                  </a:cubicBezTo>
                  <a:cubicBezTo>
                    <a:pt x="51" y="814"/>
                    <a:pt x="48" y="825"/>
                    <a:pt x="44" y="838"/>
                  </a:cubicBezTo>
                  <a:cubicBezTo>
                    <a:pt x="37" y="857"/>
                    <a:pt x="26" y="872"/>
                    <a:pt x="9" y="888"/>
                  </a:cubicBezTo>
                  <a:cubicBezTo>
                    <a:pt x="7" y="890"/>
                    <a:pt x="4" y="893"/>
                    <a:pt x="0" y="897"/>
                  </a:cubicBezTo>
                  <a:lnTo>
                    <a:pt x="284" y="897"/>
                  </a:lnTo>
                  <a:cubicBezTo>
                    <a:pt x="271" y="884"/>
                    <a:pt x="267" y="878"/>
                    <a:pt x="260" y="867"/>
                  </a:cubicBezTo>
                  <a:cubicBezTo>
                    <a:pt x="254" y="859"/>
                    <a:pt x="249" y="849"/>
                    <a:pt x="245" y="839"/>
                  </a:cubicBezTo>
                  <a:cubicBezTo>
                    <a:pt x="236" y="815"/>
                    <a:pt x="233" y="799"/>
                    <a:pt x="232" y="761"/>
                  </a:cubicBezTo>
                  <a:cubicBezTo>
                    <a:pt x="232" y="741"/>
                    <a:pt x="232" y="724"/>
                    <a:pt x="232" y="707"/>
                  </a:cubicBezTo>
                  <a:lnTo>
                    <a:pt x="232" y="490"/>
                  </a:lnTo>
                  <a:lnTo>
                    <a:pt x="634" y="490"/>
                  </a:lnTo>
                  <a:lnTo>
                    <a:pt x="634" y="709"/>
                  </a:lnTo>
                  <a:cubicBezTo>
                    <a:pt x="634" y="757"/>
                    <a:pt x="633" y="775"/>
                    <a:pt x="630" y="800"/>
                  </a:cubicBezTo>
                  <a:cubicBezTo>
                    <a:pt x="628" y="813"/>
                    <a:pt x="625" y="826"/>
                    <a:pt x="620" y="838"/>
                  </a:cubicBezTo>
                  <a:cubicBezTo>
                    <a:pt x="613" y="855"/>
                    <a:pt x="603" y="871"/>
                    <a:pt x="588" y="885"/>
                  </a:cubicBezTo>
                  <a:cubicBezTo>
                    <a:pt x="585" y="888"/>
                    <a:pt x="581" y="892"/>
                    <a:pt x="575" y="897"/>
                  </a:cubicBezTo>
                  <a:lnTo>
                    <a:pt x="862" y="897"/>
                  </a:lnTo>
                  <a:cubicBezTo>
                    <a:pt x="850" y="885"/>
                    <a:pt x="846" y="880"/>
                    <a:pt x="838" y="869"/>
                  </a:cubicBezTo>
                  <a:cubicBezTo>
                    <a:pt x="831" y="859"/>
                    <a:pt x="825" y="849"/>
                    <a:pt x="821" y="839"/>
                  </a:cubicBezTo>
                  <a:cubicBezTo>
                    <a:pt x="813" y="818"/>
                    <a:pt x="811" y="803"/>
                    <a:pt x="810" y="758"/>
                  </a:cubicBezTo>
                  <a:cubicBezTo>
                    <a:pt x="809" y="732"/>
                    <a:pt x="809" y="717"/>
                    <a:pt x="809" y="712"/>
                  </a:cubicBezTo>
                  <a:lnTo>
                    <a:pt x="810" y="218"/>
                  </a:lnTo>
                  <a:lnTo>
                    <a:pt x="810" y="16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5669D4BB-3DB8-7246-937F-831B67195CE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62" y="197"/>
              <a:ext cx="73" cy="80"/>
            </a:xfrm>
            <a:custGeom>
              <a:avLst/>
              <a:gdLst>
                <a:gd name="T0" fmla="*/ 408 w 822"/>
                <a:gd name="T1" fmla="*/ 395 h 897"/>
                <a:gd name="T2" fmla="*/ 408 w 822"/>
                <a:gd name="T3" fmla="*/ 395 h 897"/>
                <a:gd name="T4" fmla="*/ 295 w 822"/>
                <a:gd name="T5" fmla="*/ 431 h 897"/>
                <a:gd name="T6" fmla="*/ 248 w 822"/>
                <a:gd name="T7" fmla="*/ 435 h 897"/>
                <a:gd name="T8" fmla="*/ 233 w 822"/>
                <a:gd name="T9" fmla="*/ 435 h 897"/>
                <a:gd name="T10" fmla="*/ 233 w 822"/>
                <a:gd name="T11" fmla="*/ 103 h 897"/>
                <a:gd name="T12" fmla="*/ 257 w 822"/>
                <a:gd name="T13" fmla="*/ 102 h 897"/>
                <a:gd name="T14" fmla="*/ 378 w 822"/>
                <a:gd name="T15" fmla="*/ 117 h 897"/>
                <a:gd name="T16" fmla="*/ 439 w 822"/>
                <a:gd name="T17" fmla="*/ 149 h 897"/>
                <a:gd name="T18" fmla="*/ 485 w 822"/>
                <a:gd name="T19" fmla="*/ 260 h 897"/>
                <a:gd name="T20" fmla="*/ 450 w 822"/>
                <a:gd name="T21" fmla="*/ 361 h 897"/>
                <a:gd name="T22" fmla="*/ 408 w 822"/>
                <a:gd name="T23" fmla="*/ 395 h 897"/>
                <a:gd name="T24" fmla="*/ 408 w 822"/>
                <a:gd name="T25" fmla="*/ 395 h 897"/>
                <a:gd name="T26" fmla="*/ 750 w 822"/>
                <a:gd name="T27" fmla="*/ 835 h 897"/>
                <a:gd name="T28" fmla="*/ 750 w 822"/>
                <a:gd name="T29" fmla="*/ 835 h 897"/>
                <a:gd name="T30" fmla="*/ 649 w 822"/>
                <a:gd name="T31" fmla="*/ 730 h 897"/>
                <a:gd name="T32" fmla="*/ 583 w 822"/>
                <a:gd name="T33" fmla="*/ 657 h 897"/>
                <a:gd name="T34" fmla="*/ 444 w 822"/>
                <a:gd name="T35" fmla="*/ 493 h 897"/>
                <a:gd name="T36" fmla="*/ 484 w 822"/>
                <a:gd name="T37" fmla="*/ 480 h 897"/>
                <a:gd name="T38" fmla="*/ 594 w 822"/>
                <a:gd name="T39" fmla="*/ 416 h 897"/>
                <a:gd name="T40" fmla="*/ 665 w 822"/>
                <a:gd name="T41" fmla="*/ 313 h 897"/>
                <a:gd name="T42" fmla="*/ 676 w 822"/>
                <a:gd name="T43" fmla="*/ 244 h 897"/>
                <a:gd name="T44" fmla="*/ 615 w 822"/>
                <a:gd name="T45" fmla="*/ 97 h 897"/>
                <a:gd name="T46" fmla="*/ 470 w 822"/>
                <a:gd name="T47" fmla="*/ 16 h 897"/>
                <a:gd name="T48" fmla="*/ 316 w 822"/>
                <a:gd name="T49" fmla="*/ 1 h 897"/>
                <a:gd name="T50" fmla="*/ 233 w 822"/>
                <a:gd name="T51" fmla="*/ 0 h 897"/>
                <a:gd name="T52" fmla="*/ 2 w 822"/>
                <a:gd name="T53" fmla="*/ 0 h 897"/>
                <a:gd name="T54" fmla="*/ 32 w 822"/>
                <a:gd name="T55" fmla="*/ 33 h 897"/>
                <a:gd name="T56" fmla="*/ 47 w 822"/>
                <a:gd name="T57" fmla="*/ 66 h 897"/>
                <a:gd name="T58" fmla="*/ 56 w 822"/>
                <a:gd name="T59" fmla="*/ 162 h 897"/>
                <a:gd name="T60" fmla="*/ 56 w 822"/>
                <a:gd name="T61" fmla="*/ 750 h 897"/>
                <a:gd name="T62" fmla="*/ 46 w 822"/>
                <a:gd name="T63" fmla="*/ 837 h 897"/>
                <a:gd name="T64" fmla="*/ 31 w 822"/>
                <a:gd name="T65" fmla="*/ 865 h 897"/>
                <a:gd name="T66" fmla="*/ 0 w 822"/>
                <a:gd name="T67" fmla="*/ 897 h 897"/>
                <a:gd name="T68" fmla="*/ 285 w 822"/>
                <a:gd name="T69" fmla="*/ 897 h 897"/>
                <a:gd name="T70" fmla="*/ 261 w 822"/>
                <a:gd name="T71" fmla="*/ 867 h 897"/>
                <a:gd name="T72" fmla="*/ 245 w 822"/>
                <a:gd name="T73" fmla="*/ 840 h 897"/>
                <a:gd name="T74" fmla="*/ 234 w 822"/>
                <a:gd name="T75" fmla="*/ 757 h 897"/>
                <a:gd name="T76" fmla="*/ 233 w 822"/>
                <a:gd name="T77" fmla="*/ 712 h 897"/>
                <a:gd name="T78" fmla="*/ 233 w 822"/>
                <a:gd name="T79" fmla="*/ 510 h 897"/>
                <a:gd name="T80" fmla="*/ 400 w 822"/>
                <a:gd name="T81" fmla="*/ 710 h 897"/>
                <a:gd name="T82" fmla="*/ 437 w 822"/>
                <a:gd name="T83" fmla="*/ 753 h 897"/>
                <a:gd name="T84" fmla="*/ 481 w 822"/>
                <a:gd name="T85" fmla="*/ 801 h 897"/>
                <a:gd name="T86" fmla="*/ 573 w 822"/>
                <a:gd name="T87" fmla="*/ 875 h 897"/>
                <a:gd name="T88" fmla="*/ 662 w 822"/>
                <a:gd name="T89" fmla="*/ 896 h 897"/>
                <a:gd name="T90" fmla="*/ 709 w 822"/>
                <a:gd name="T91" fmla="*/ 897 h 897"/>
                <a:gd name="T92" fmla="*/ 822 w 822"/>
                <a:gd name="T93" fmla="*/ 897 h 897"/>
                <a:gd name="T94" fmla="*/ 789 w 822"/>
                <a:gd name="T95" fmla="*/ 870 h 897"/>
                <a:gd name="T96" fmla="*/ 750 w 822"/>
                <a:gd name="T97" fmla="*/ 835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22" h="897">
                  <a:moveTo>
                    <a:pt x="408" y="395"/>
                  </a:moveTo>
                  <a:lnTo>
                    <a:pt x="408" y="395"/>
                  </a:lnTo>
                  <a:cubicBezTo>
                    <a:pt x="376" y="413"/>
                    <a:pt x="343" y="424"/>
                    <a:pt x="295" y="431"/>
                  </a:cubicBezTo>
                  <a:cubicBezTo>
                    <a:pt x="277" y="434"/>
                    <a:pt x="261" y="435"/>
                    <a:pt x="248" y="435"/>
                  </a:cubicBezTo>
                  <a:cubicBezTo>
                    <a:pt x="243" y="435"/>
                    <a:pt x="240" y="435"/>
                    <a:pt x="233" y="435"/>
                  </a:cubicBezTo>
                  <a:lnTo>
                    <a:pt x="233" y="103"/>
                  </a:lnTo>
                  <a:cubicBezTo>
                    <a:pt x="245" y="102"/>
                    <a:pt x="249" y="102"/>
                    <a:pt x="257" y="102"/>
                  </a:cubicBezTo>
                  <a:cubicBezTo>
                    <a:pt x="301" y="102"/>
                    <a:pt x="344" y="107"/>
                    <a:pt x="378" y="117"/>
                  </a:cubicBezTo>
                  <a:cubicBezTo>
                    <a:pt x="400" y="123"/>
                    <a:pt x="421" y="135"/>
                    <a:pt x="439" y="149"/>
                  </a:cubicBezTo>
                  <a:cubicBezTo>
                    <a:pt x="469" y="175"/>
                    <a:pt x="485" y="213"/>
                    <a:pt x="485" y="260"/>
                  </a:cubicBezTo>
                  <a:cubicBezTo>
                    <a:pt x="485" y="300"/>
                    <a:pt x="473" y="335"/>
                    <a:pt x="450" y="361"/>
                  </a:cubicBezTo>
                  <a:cubicBezTo>
                    <a:pt x="439" y="373"/>
                    <a:pt x="425" y="385"/>
                    <a:pt x="408" y="395"/>
                  </a:cubicBezTo>
                  <a:lnTo>
                    <a:pt x="408" y="395"/>
                  </a:lnTo>
                  <a:close/>
                  <a:moveTo>
                    <a:pt x="750" y="835"/>
                  </a:moveTo>
                  <a:lnTo>
                    <a:pt x="750" y="835"/>
                  </a:lnTo>
                  <a:cubicBezTo>
                    <a:pt x="719" y="804"/>
                    <a:pt x="691" y="776"/>
                    <a:pt x="649" y="730"/>
                  </a:cubicBezTo>
                  <a:cubicBezTo>
                    <a:pt x="622" y="702"/>
                    <a:pt x="600" y="677"/>
                    <a:pt x="583" y="657"/>
                  </a:cubicBezTo>
                  <a:lnTo>
                    <a:pt x="444" y="493"/>
                  </a:lnTo>
                  <a:cubicBezTo>
                    <a:pt x="461" y="488"/>
                    <a:pt x="468" y="486"/>
                    <a:pt x="484" y="480"/>
                  </a:cubicBezTo>
                  <a:cubicBezTo>
                    <a:pt x="529" y="462"/>
                    <a:pt x="563" y="442"/>
                    <a:pt x="594" y="416"/>
                  </a:cubicBezTo>
                  <a:cubicBezTo>
                    <a:pt x="630" y="386"/>
                    <a:pt x="652" y="354"/>
                    <a:pt x="665" y="313"/>
                  </a:cubicBezTo>
                  <a:cubicBezTo>
                    <a:pt x="673" y="291"/>
                    <a:pt x="676" y="267"/>
                    <a:pt x="676" y="244"/>
                  </a:cubicBezTo>
                  <a:cubicBezTo>
                    <a:pt x="676" y="189"/>
                    <a:pt x="656" y="139"/>
                    <a:pt x="615" y="97"/>
                  </a:cubicBezTo>
                  <a:cubicBezTo>
                    <a:pt x="579" y="58"/>
                    <a:pt x="527" y="30"/>
                    <a:pt x="470" y="16"/>
                  </a:cubicBezTo>
                  <a:cubicBezTo>
                    <a:pt x="429" y="7"/>
                    <a:pt x="388" y="2"/>
                    <a:pt x="316" y="1"/>
                  </a:cubicBezTo>
                  <a:cubicBezTo>
                    <a:pt x="289" y="0"/>
                    <a:pt x="262" y="0"/>
                    <a:pt x="233" y="0"/>
                  </a:cubicBezTo>
                  <a:lnTo>
                    <a:pt x="2" y="0"/>
                  </a:lnTo>
                  <a:cubicBezTo>
                    <a:pt x="17" y="14"/>
                    <a:pt x="23" y="20"/>
                    <a:pt x="32" y="33"/>
                  </a:cubicBezTo>
                  <a:cubicBezTo>
                    <a:pt x="38" y="44"/>
                    <a:pt x="44" y="55"/>
                    <a:pt x="47" y="66"/>
                  </a:cubicBezTo>
                  <a:cubicBezTo>
                    <a:pt x="53" y="86"/>
                    <a:pt x="56" y="114"/>
                    <a:pt x="56" y="162"/>
                  </a:cubicBezTo>
                  <a:lnTo>
                    <a:pt x="56" y="750"/>
                  </a:lnTo>
                  <a:cubicBezTo>
                    <a:pt x="56" y="793"/>
                    <a:pt x="53" y="817"/>
                    <a:pt x="46" y="837"/>
                  </a:cubicBezTo>
                  <a:cubicBezTo>
                    <a:pt x="42" y="847"/>
                    <a:pt x="37" y="857"/>
                    <a:pt x="31" y="865"/>
                  </a:cubicBezTo>
                  <a:cubicBezTo>
                    <a:pt x="22" y="876"/>
                    <a:pt x="17" y="882"/>
                    <a:pt x="0" y="897"/>
                  </a:cubicBezTo>
                  <a:lnTo>
                    <a:pt x="285" y="897"/>
                  </a:lnTo>
                  <a:cubicBezTo>
                    <a:pt x="273" y="883"/>
                    <a:pt x="269" y="878"/>
                    <a:pt x="261" y="867"/>
                  </a:cubicBezTo>
                  <a:cubicBezTo>
                    <a:pt x="254" y="859"/>
                    <a:pt x="249" y="850"/>
                    <a:pt x="245" y="840"/>
                  </a:cubicBezTo>
                  <a:cubicBezTo>
                    <a:pt x="238" y="820"/>
                    <a:pt x="234" y="799"/>
                    <a:pt x="234" y="757"/>
                  </a:cubicBezTo>
                  <a:cubicBezTo>
                    <a:pt x="234" y="744"/>
                    <a:pt x="233" y="729"/>
                    <a:pt x="233" y="712"/>
                  </a:cubicBezTo>
                  <a:lnTo>
                    <a:pt x="233" y="510"/>
                  </a:lnTo>
                  <a:lnTo>
                    <a:pt x="400" y="710"/>
                  </a:lnTo>
                  <a:cubicBezTo>
                    <a:pt x="407" y="719"/>
                    <a:pt x="420" y="734"/>
                    <a:pt x="437" y="753"/>
                  </a:cubicBezTo>
                  <a:cubicBezTo>
                    <a:pt x="456" y="775"/>
                    <a:pt x="471" y="791"/>
                    <a:pt x="481" y="801"/>
                  </a:cubicBezTo>
                  <a:cubicBezTo>
                    <a:pt x="513" y="835"/>
                    <a:pt x="543" y="859"/>
                    <a:pt x="573" y="875"/>
                  </a:cubicBezTo>
                  <a:cubicBezTo>
                    <a:pt x="599" y="889"/>
                    <a:pt x="624" y="895"/>
                    <a:pt x="662" y="896"/>
                  </a:cubicBezTo>
                  <a:cubicBezTo>
                    <a:pt x="677" y="897"/>
                    <a:pt x="693" y="897"/>
                    <a:pt x="709" y="897"/>
                  </a:cubicBezTo>
                  <a:lnTo>
                    <a:pt x="822" y="897"/>
                  </a:lnTo>
                  <a:cubicBezTo>
                    <a:pt x="807" y="885"/>
                    <a:pt x="800" y="880"/>
                    <a:pt x="789" y="870"/>
                  </a:cubicBezTo>
                  <a:cubicBezTo>
                    <a:pt x="777" y="859"/>
                    <a:pt x="764" y="848"/>
                    <a:pt x="750" y="83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0EA912C9-576E-824C-AE35-E28D080B68F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9" y="195"/>
              <a:ext cx="68" cy="84"/>
            </a:xfrm>
            <a:custGeom>
              <a:avLst/>
              <a:gdLst>
                <a:gd name="T0" fmla="*/ 668 w 765"/>
                <a:gd name="T1" fmla="*/ 790 h 944"/>
                <a:gd name="T2" fmla="*/ 668 w 765"/>
                <a:gd name="T3" fmla="*/ 790 h 944"/>
                <a:gd name="T4" fmla="*/ 512 w 765"/>
                <a:gd name="T5" fmla="*/ 823 h 944"/>
                <a:gd name="T6" fmla="*/ 281 w 765"/>
                <a:gd name="T7" fmla="*/ 727 h 944"/>
                <a:gd name="T8" fmla="*/ 191 w 765"/>
                <a:gd name="T9" fmla="*/ 478 h 944"/>
                <a:gd name="T10" fmla="*/ 272 w 765"/>
                <a:gd name="T11" fmla="*/ 236 h 944"/>
                <a:gd name="T12" fmla="*/ 354 w 765"/>
                <a:gd name="T13" fmla="*/ 170 h 944"/>
                <a:gd name="T14" fmla="*/ 527 w 765"/>
                <a:gd name="T15" fmla="*/ 126 h 944"/>
                <a:gd name="T16" fmla="*/ 688 w 765"/>
                <a:gd name="T17" fmla="*/ 159 h 944"/>
                <a:gd name="T18" fmla="*/ 762 w 765"/>
                <a:gd name="T19" fmla="*/ 199 h 944"/>
                <a:gd name="T20" fmla="*/ 762 w 765"/>
                <a:gd name="T21" fmla="*/ 31 h 944"/>
                <a:gd name="T22" fmla="*/ 708 w 765"/>
                <a:gd name="T23" fmla="*/ 16 h 944"/>
                <a:gd name="T24" fmla="*/ 550 w 765"/>
                <a:gd name="T25" fmla="*/ 0 h 944"/>
                <a:gd name="T26" fmla="*/ 294 w 765"/>
                <a:gd name="T27" fmla="*/ 48 h 944"/>
                <a:gd name="T28" fmla="*/ 171 w 765"/>
                <a:gd name="T29" fmla="*/ 121 h 944"/>
                <a:gd name="T30" fmla="*/ 0 w 765"/>
                <a:gd name="T31" fmla="*/ 488 h 944"/>
                <a:gd name="T32" fmla="*/ 164 w 765"/>
                <a:gd name="T33" fmla="*/ 840 h 944"/>
                <a:gd name="T34" fmla="*/ 499 w 765"/>
                <a:gd name="T35" fmla="*/ 944 h 944"/>
                <a:gd name="T36" fmla="*/ 751 w 765"/>
                <a:gd name="T37" fmla="*/ 904 h 944"/>
                <a:gd name="T38" fmla="*/ 765 w 765"/>
                <a:gd name="T39" fmla="*/ 899 h 944"/>
                <a:gd name="T40" fmla="*/ 765 w 765"/>
                <a:gd name="T41" fmla="*/ 736 h 944"/>
                <a:gd name="T42" fmla="*/ 724 w 765"/>
                <a:gd name="T43" fmla="*/ 763 h 944"/>
                <a:gd name="T44" fmla="*/ 668 w 765"/>
                <a:gd name="T45" fmla="*/ 790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65" h="944">
                  <a:moveTo>
                    <a:pt x="668" y="790"/>
                  </a:moveTo>
                  <a:lnTo>
                    <a:pt x="668" y="790"/>
                  </a:lnTo>
                  <a:cubicBezTo>
                    <a:pt x="614" y="813"/>
                    <a:pt x="565" y="823"/>
                    <a:pt x="512" y="823"/>
                  </a:cubicBezTo>
                  <a:cubicBezTo>
                    <a:pt x="419" y="823"/>
                    <a:pt x="340" y="790"/>
                    <a:pt x="281" y="727"/>
                  </a:cubicBezTo>
                  <a:cubicBezTo>
                    <a:pt x="222" y="664"/>
                    <a:pt x="191" y="577"/>
                    <a:pt x="191" y="478"/>
                  </a:cubicBezTo>
                  <a:cubicBezTo>
                    <a:pt x="191" y="384"/>
                    <a:pt x="220" y="297"/>
                    <a:pt x="272" y="236"/>
                  </a:cubicBezTo>
                  <a:cubicBezTo>
                    <a:pt x="295" y="210"/>
                    <a:pt x="322" y="187"/>
                    <a:pt x="354" y="170"/>
                  </a:cubicBezTo>
                  <a:cubicBezTo>
                    <a:pt x="404" y="141"/>
                    <a:pt x="463" y="126"/>
                    <a:pt x="527" y="126"/>
                  </a:cubicBezTo>
                  <a:cubicBezTo>
                    <a:pt x="582" y="126"/>
                    <a:pt x="635" y="137"/>
                    <a:pt x="688" y="159"/>
                  </a:cubicBezTo>
                  <a:cubicBezTo>
                    <a:pt x="722" y="172"/>
                    <a:pt x="734" y="179"/>
                    <a:pt x="762" y="199"/>
                  </a:cubicBezTo>
                  <a:lnTo>
                    <a:pt x="762" y="31"/>
                  </a:lnTo>
                  <a:cubicBezTo>
                    <a:pt x="740" y="24"/>
                    <a:pt x="731" y="21"/>
                    <a:pt x="708" y="16"/>
                  </a:cubicBezTo>
                  <a:cubicBezTo>
                    <a:pt x="656" y="5"/>
                    <a:pt x="606" y="0"/>
                    <a:pt x="550" y="0"/>
                  </a:cubicBezTo>
                  <a:cubicBezTo>
                    <a:pt x="453" y="0"/>
                    <a:pt x="370" y="16"/>
                    <a:pt x="294" y="48"/>
                  </a:cubicBezTo>
                  <a:cubicBezTo>
                    <a:pt x="249" y="67"/>
                    <a:pt x="207" y="91"/>
                    <a:pt x="171" y="121"/>
                  </a:cubicBezTo>
                  <a:cubicBezTo>
                    <a:pt x="60" y="210"/>
                    <a:pt x="0" y="339"/>
                    <a:pt x="0" y="488"/>
                  </a:cubicBezTo>
                  <a:cubicBezTo>
                    <a:pt x="0" y="632"/>
                    <a:pt x="58" y="756"/>
                    <a:pt x="164" y="840"/>
                  </a:cubicBezTo>
                  <a:cubicBezTo>
                    <a:pt x="251" y="909"/>
                    <a:pt x="364" y="944"/>
                    <a:pt x="499" y="944"/>
                  </a:cubicBezTo>
                  <a:cubicBezTo>
                    <a:pt x="583" y="944"/>
                    <a:pt x="662" y="931"/>
                    <a:pt x="751" y="904"/>
                  </a:cubicBezTo>
                  <a:cubicBezTo>
                    <a:pt x="754" y="903"/>
                    <a:pt x="759" y="901"/>
                    <a:pt x="765" y="899"/>
                  </a:cubicBezTo>
                  <a:lnTo>
                    <a:pt x="765" y="736"/>
                  </a:lnTo>
                  <a:cubicBezTo>
                    <a:pt x="744" y="750"/>
                    <a:pt x="736" y="755"/>
                    <a:pt x="724" y="763"/>
                  </a:cubicBezTo>
                  <a:cubicBezTo>
                    <a:pt x="706" y="773"/>
                    <a:pt x="688" y="782"/>
                    <a:pt x="668" y="79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00229952-188E-BE47-ABA3-00E25D62894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1" y="197"/>
              <a:ext cx="78" cy="83"/>
            </a:xfrm>
            <a:custGeom>
              <a:avLst/>
              <a:gdLst>
                <a:gd name="T0" fmla="*/ 631 w 885"/>
                <a:gd name="T1" fmla="*/ 34 h 927"/>
                <a:gd name="T2" fmla="*/ 631 w 885"/>
                <a:gd name="T3" fmla="*/ 34 h 927"/>
                <a:gd name="T4" fmla="*/ 644 w 885"/>
                <a:gd name="T5" fmla="*/ 65 h 927"/>
                <a:gd name="T6" fmla="*/ 652 w 885"/>
                <a:gd name="T7" fmla="*/ 159 h 927"/>
                <a:gd name="T8" fmla="*/ 652 w 885"/>
                <a:gd name="T9" fmla="*/ 500 h 927"/>
                <a:gd name="T10" fmla="*/ 645 w 885"/>
                <a:gd name="T11" fmla="*/ 652 h 927"/>
                <a:gd name="T12" fmla="*/ 621 w 885"/>
                <a:gd name="T13" fmla="*/ 718 h 927"/>
                <a:gd name="T14" fmla="*/ 511 w 885"/>
                <a:gd name="T15" fmla="*/ 795 h 927"/>
                <a:gd name="T16" fmla="*/ 448 w 885"/>
                <a:gd name="T17" fmla="*/ 802 h 927"/>
                <a:gd name="T18" fmla="*/ 272 w 885"/>
                <a:gd name="T19" fmla="*/ 726 h 927"/>
                <a:gd name="T20" fmla="*/ 240 w 885"/>
                <a:gd name="T21" fmla="*/ 562 h 927"/>
                <a:gd name="T22" fmla="*/ 239 w 885"/>
                <a:gd name="T23" fmla="*/ 488 h 927"/>
                <a:gd name="T24" fmla="*/ 239 w 885"/>
                <a:gd name="T25" fmla="*/ 218 h 927"/>
                <a:gd name="T26" fmla="*/ 241 w 885"/>
                <a:gd name="T27" fmla="*/ 114 h 927"/>
                <a:gd name="T28" fmla="*/ 248 w 885"/>
                <a:gd name="T29" fmla="*/ 73 h 927"/>
                <a:gd name="T30" fmla="*/ 284 w 885"/>
                <a:gd name="T31" fmla="*/ 8 h 927"/>
                <a:gd name="T32" fmla="*/ 291 w 885"/>
                <a:gd name="T33" fmla="*/ 0 h 927"/>
                <a:gd name="T34" fmla="*/ 0 w 885"/>
                <a:gd name="T35" fmla="*/ 0 h 927"/>
                <a:gd name="T36" fmla="*/ 32 w 885"/>
                <a:gd name="T37" fmla="*/ 36 h 927"/>
                <a:gd name="T38" fmla="*/ 45 w 885"/>
                <a:gd name="T39" fmla="*/ 67 h 927"/>
                <a:gd name="T40" fmla="*/ 51 w 885"/>
                <a:gd name="T41" fmla="*/ 109 h 927"/>
                <a:gd name="T42" fmla="*/ 51 w 885"/>
                <a:gd name="T43" fmla="*/ 164 h 927"/>
                <a:gd name="T44" fmla="*/ 52 w 885"/>
                <a:gd name="T45" fmla="*/ 216 h 927"/>
                <a:gd name="T46" fmla="*/ 52 w 885"/>
                <a:gd name="T47" fmla="*/ 473 h 927"/>
                <a:gd name="T48" fmla="*/ 55 w 885"/>
                <a:gd name="T49" fmla="*/ 631 h 927"/>
                <a:gd name="T50" fmla="*/ 118 w 885"/>
                <a:gd name="T51" fmla="*/ 796 h 927"/>
                <a:gd name="T52" fmla="*/ 435 w 885"/>
                <a:gd name="T53" fmla="*/ 927 h 927"/>
                <a:gd name="T54" fmla="*/ 615 w 885"/>
                <a:gd name="T55" fmla="*/ 898 h 927"/>
                <a:gd name="T56" fmla="*/ 748 w 885"/>
                <a:gd name="T57" fmla="*/ 809 h 927"/>
                <a:gd name="T58" fmla="*/ 821 w 885"/>
                <a:gd name="T59" fmla="*/ 635 h 927"/>
                <a:gd name="T60" fmla="*/ 827 w 885"/>
                <a:gd name="T61" fmla="*/ 475 h 927"/>
                <a:gd name="T62" fmla="*/ 827 w 885"/>
                <a:gd name="T63" fmla="*/ 217 h 927"/>
                <a:gd name="T64" fmla="*/ 826 w 885"/>
                <a:gd name="T65" fmla="*/ 165 h 927"/>
                <a:gd name="T66" fmla="*/ 826 w 885"/>
                <a:gd name="T67" fmla="*/ 155 h 927"/>
                <a:gd name="T68" fmla="*/ 834 w 885"/>
                <a:gd name="T69" fmla="*/ 73 h 927"/>
                <a:gd name="T70" fmla="*/ 849 w 885"/>
                <a:gd name="T71" fmla="*/ 37 h 927"/>
                <a:gd name="T72" fmla="*/ 885 w 885"/>
                <a:gd name="T73" fmla="*/ 0 h 927"/>
                <a:gd name="T74" fmla="*/ 599 w 885"/>
                <a:gd name="T75" fmla="*/ 0 h 927"/>
                <a:gd name="T76" fmla="*/ 631 w 885"/>
                <a:gd name="T77" fmla="*/ 34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85" h="927">
                  <a:moveTo>
                    <a:pt x="631" y="34"/>
                  </a:moveTo>
                  <a:lnTo>
                    <a:pt x="631" y="34"/>
                  </a:lnTo>
                  <a:cubicBezTo>
                    <a:pt x="637" y="44"/>
                    <a:pt x="641" y="54"/>
                    <a:pt x="644" y="65"/>
                  </a:cubicBezTo>
                  <a:cubicBezTo>
                    <a:pt x="650" y="87"/>
                    <a:pt x="652" y="108"/>
                    <a:pt x="652" y="159"/>
                  </a:cubicBezTo>
                  <a:lnTo>
                    <a:pt x="652" y="500"/>
                  </a:lnTo>
                  <a:cubicBezTo>
                    <a:pt x="652" y="573"/>
                    <a:pt x="650" y="617"/>
                    <a:pt x="645" y="652"/>
                  </a:cubicBezTo>
                  <a:cubicBezTo>
                    <a:pt x="641" y="676"/>
                    <a:pt x="633" y="698"/>
                    <a:pt x="621" y="718"/>
                  </a:cubicBezTo>
                  <a:cubicBezTo>
                    <a:pt x="600" y="755"/>
                    <a:pt x="559" y="783"/>
                    <a:pt x="511" y="795"/>
                  </a:cubicBezTo>
                  <a:cubicBezTo>
                    <a:pt x="492" y="800"/>
                    <a:pt x="470" y="802"/>
                    <a:pt x="448" y="802"/>
                  </a:cubicBezTo>
                  <a:cubicBezTo>
                    <a:pt x="371" y="802"/>
                    <a:pt x="304" y="773"/>
                    <a:pt x="272" y="726"/>
                  </a:cubicBezTo>
                  <a:cubicBezTo>
                    <a:pt x="248" y="690"/>
                    <a:pt x="241" y="655"/>
                    <a:pt x="240" y="562"/>
                  </a:cubicBezTo>
                  <a:lnTo>
                    <a:pt x="239" y="488"/>
                  </a:lnTo>
                  <a:lnTo>
                    <a:pt x="239" y="218"/>
                  </a:lnTo>
                  <a:cubicBezTo>
                    <a:pt x="239" y="166"/>
                    <a:pt x="239" y="141"/>
                    <a:pt x="241" y="114"/>
                  </a:cubicBezTo>
                  <a:cubicBezTo>
                    <a:pt x="242" y="98"/>
                    <a:pt x="244" y="84"/>
                    <a:pt x="248" y="73"/>
                  </a:cubicBezTo>
                  <a:cubicBezTo>
                    <a:pt x="254" y="52"/>
                    <a:pt x="269" y="25"/>
                    <a:pt x="284" y="8"/>
                  </a:cubicBezTo>
                  <a:cubicBezTo>
                    <a:pt x="286" y="6"/>
                    <a:pt x="288" y="3"/>
                    <a:pt x="291" y="0"/>
                  </a:cubicBezTo>
                  <a:lnTo>
                    <a:pt x="0" y="0"/>
                  </a:lnTo>
                  <a:cubicBezTo>
                    <a:pt x="18" y="15"/>
                    <a:pt x="23" y="21"/>
                    <a:pt x="32" y="36"/>
                  </a:cubicBezTo>
                  <a:cubicBezTo>
                    <a:pt x="38" y="46"/>
                    <a:pt x="42" y="56"/>
                    <a:pt x="45" y="67"/>
                  </a:cubicBezTo>
                  <a:cubicBezTo>
                    <a:pt x="48" y="81"/>
                    <a:pt x="51" y="95"/>
                    <a:pt x="51" y="109"/>
                  </a:cubicBezTo>
                  <a:cubicBezTo>
                    <a:pt x="51" y="117"/>
                    <a:pt x="51" y="136"/>
                    <a:pt x="51" y="164"/>
                  </a:cubicBezTo>
                  <a:lnTo>
                    <a:pt x="52" y="216"/>
                  </a:lnTo>
                  <a:lnTo>
                    <a:pt x="52" y="473"/>
                  </a:lnTo>
                  <a:cubicBezTo>
                    <a:pt x="52" y="569"/>
                    <a:pt x="52" y="593"/>
                    <a:pt x="55" y="631"/>
                  </a:cubicBezTo>
                  <a:cubicBezTo>
                    <a:pt x="61" y="697"/>
                    <a:pt x="80" y="749"/>
                    <a:pt x="118" y="796"/>
                  </a:cubicBezTo>
                  <a:cubicBezTo>
                    <a:pt x="186" y="882"/>
                    <a:pt x="295" y="927"/>
                    <a:pt x="435" y="927"/>
                  </a:cubicBezTo>
                  <a:cubicBezTo>
                    <a:pt x="501" y="927"/>
                    <a:pt x="566" y="916"/>
                    <a:pt x="615" y="898"/>
                  </a:cubicBezTo>
                  <a:cubicBezTo>
                    <a:pt x="667" y="879"/>
                    <a:pt x="714" y="847"/>
                    <a:pt x="748" y="809"/>
                  </a:cubicBezTo>
                  <a:cubicBezTo>
                    <a:pt x="790" y="763"/>
                    <a:pt x="814" y="705"/>
                    <a:pt x="821" y="635"/>
                  </a:cubicBezTo>
                  <a:cubicBezTo>
                    <a:pt x="825" y="594"/>
                    <a:pt x="827" y="545"/>
                    <a:pt x="827" y="475"/>
                  </a:cubicBezTo>
                  <a:lnTo>
                    <a:pt x="827" y="217"/>
                  </a:lnTo>
                  <a:lnTo>
                    <a:pt x="826" y="165"/>
                  </a:lnTo>
                  <a:lnTo>
                    <a:pt x="826" y="155"/>
                  </a:lnTo>
                  <a:cubicBezTo>
                    <a:pt x="826" y="117"/>
                    <a:pt x="828" y="94"/>
                    <a:pt x="834" y="73"/>
                  </a:cubicBezTo>
                  <a:cubicBezTo>
                    <a:pt x="837" y="61"/>
                    <a:pt x="842" y="48"/>
                    <a:pt x="849" y="37"/>
                  </a:cubicBezTo>
                  <a:cubicBezTo>
                    <a:pt x="859" y="22"/>
                    <a:pt x="866" y="15"/>
                    <a:pt x="885" y="0"/>
                  </a:cubicBezTo>
                  <a:lnTo>
                    <a:pt x="599" y="0"/>
                  </a:lnTo>
                  <a:cubicBezTo>
                    <a:pt x="616" y="13"/>
                    <a:pt x="622" y="20"/>
                    <a:pt x="631" y="3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648D58B-5C06-1A4E-8FF3-25AE661BC40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1" y="197"/>
              <a:ext cx="77" cy="80"/>
            </a:xfrm>
            <a:custGeom>
              <a:avLst/>
              <a:gdLst>
                <a:gd name="T0" fmla="*/ 654 w 865"/>
                <a:gd name="T1" fmla="*/ 771 h 897"/>
                <a:gd name="T2" fmla="*/ 654 w 865"/>
                <a:gd name="T3" fmla="*/ 771 h 897"/>
                <a:gd name="T4" fmla="*/ 513 w 865"/>
                <a:gd name="T5" fmla="*/ 783 h 897"/>
                <a:gd name="T6" fmla="*/ 442 w 865"/>
                <a:gd name="T7" fmla="*/ 784 h 897"/>
                <a:gd name="T8" fmla="*/ 304 w 865"/>
                <a:gd name="T9" fmla="*/ 784 h 897"/>
                <a:gd name="T10" fmla="*/ 848 w 865"/>
                <a:gd name="T11" fmla="*/ 0 h 897"/>
                <a:gd name="T12" fmla="*/ 143 w 865"/>
                <a:gd name="T13" fmla="*/ 0 h 897"/>
                <a:gd name="T14" fmla="*/ 56 w 865"/>
                <a:gd name="T15" fmla="*/ 191 h 897"/>
                <a:gd name="T16" fmla="*/ 121 w 865"/>
                <a:gd name="T17" fmla="*/ 160 h 897"/>
                <a:gd name="T18" fmla="*/ 248 w 865"/>
                <a:gd name="T19" fmla="*/ 124 h 897"/>
                <a:gd name="T20" fmla="*/ 375 w 865"/>
                <a:gd name="T21" fmla="*/ 113 h 897"/>
                <a:gd name="T22" fmla="*/ 444 w 865"/>
                <a:gd name="T23" fmla="*/ 112 h 897"/>
                <a:gd name="T24" fmla="*/ 549 w 865"/>
                <a:gd name="T25" fmla="*/ 112 h 897"/>
                <a:gd name="T26" fmla="*/ 0 w 865"/>
                <a:gd name="T27" fmla="*/ 897 h 897"/>
                <a:gd name="T28" fmla="*/ 776 w 865"/>
                <a:gd name="T29" fmla="*/ 897 h 897"/>
                <a:gd name="T30" fmla="*/ 865 w 865"/>
                <a:gd name="T31" fmla="*/ 692 h 897"/>
                <a:gd name="T32" fmla="*/ 800 w 865"/>
                <a:gd name="T33" fmla="*/ 727 h 897"/>
                <a:gd name="T34" fmla="*/ 654 w 865"/>
                <a:gd name="T35" fmla="*/ 771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5" h="897">
                  <a:moveTo>
                    <a:pt x="654" y="771"/>
                  </a:moveTo>
                  <a:lnTo>
                    <a:pt x="654" y="771"/>
                  </a:lnTo>
                  <a:cubicBezTo>
                    <a:pt x="614" y="778"/>
                    <a:pt x="569" y="782"/>
                    <a:pt x="513" y="783"/>
                  </a:cubicBezTo>
                  <a:cubicBezTo>
                    <a:pt x="495" y="784"/>
                    <a:pt x="471" y="784"/>
                    <a:pt x="442" y="784"/>
                  </a:cubicBezTo>
                  <a:lnTo>
                    <a:pt x="304" y="784"/>
                  </a:lnTo>
                  <a:lnTo>
                    <a:pt x="848" y="0"/>
                  </a:lnTo>
                  <a:lnTo>
                    <a:pt x="143" y="0"/>
                  </a:lnTo>
                  <a:lnTo>
                    <a:pt x="56" y="191"/>
                  </a:lnTo>
                  <a:cubicBezTo>
                    <a:pt x="85" y="176"/>
                    <a:pt x="96" y="170"/>
                    <a:pt x="121" y="160"/>
                  </a:cubicBezTo>
                  <a:cubicBezTo>
                    <a:pt x="162" y="144"/>
                    <a:pt x="206" y="132"/>
                    <a:pt x="248" y="124"/>
                  </a:cubicBezTo>
                  <a:cubicBezTo>
                    <a:pt x="285" y="118"/>
                    <a:pt x="319" y="115"/>
                    <a:pt x="375" y="113"/>
                  </a:cubicBezTo>
                  <a:cubicBezTo>
                    <a:pt x="400" y="112"/>
                    <a:pt x="423" y="112"/>
                    <a:pt x="444" y="112"/>
                  </a:cubicBezTo>
                  <a:lnTo>
                    <a:pt x="549" y="112"/>
                  </a:lnTo>
                  <a:lnTo>
                    <a:pt x="0" y="897"/>
                  </a:lnTo>
                  <a:lnTo>
                    <a:pt x="776" y="897"/>
                  </a:lnTo>
                  <a:lnTo>
                    <a:pt x="865" y="692"/>
                  </a:lnTo>
                  <a:cubicBezTo>
                    <a:pt x="834" y="710"/>
                    <a:pt x="823" y="716"/>
                    <a:pt x="800" y="727"/>
                  </a:cubicBezTo>
                  <a:cubicBezTo>
                    <a:pt x="754" y="747"/>
                    <a:pt x="705" y="762"/>
                    <a:pt x="654" y="77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4C4DB2E6-6079-0743-905F-C94B600F0BB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50" y="167"/>
              <a:ext cx="18" cy="18"/>
            </a:xfrm>
            <a:custGeom>
              <a:avLst/>
              <a:gdLst>
                <a:gd name="T0" fmla="*/ 102 w 203"/>
                <a:gd name="T1" fmla="*/ 189 h 203"/>
                <a:gd name="T2" fmla="*/ 102 w 203"/>
                <a:gd name="T3" fmla="*/ 189 h 203"/>
                <a:gd name="T4" fmla="*/ 17 w 203"/>
                <a:gd name="T5" fmla="*/ 102 h 203"/>
                <a:gd name="T6" fmla="*/ 102 w 203"/>
                <a:gd name="T7" fmla="*/ 15 h 203"/>
                <a:gd name="T8" fmla="*/ 187 w 203"/>
                <a:gd name="T9" fmla="*/ 102 h 203"/>
                <a:gd name="T10" fmla="*/ 102 w 203"/>
                <a:gd name="T11" fmla="*/ 189 h 203"/>
                <a:gd name="T12" fmla="*/ 102 w 203"/>
                <a:gd name="T13" fmla="*/ 189 h 203"/>
                <a:gd name="T14" fmla="*/ 102 w 203"/>
                <a:gd name="T15" fmla="*/ 0 h 203"/>
                <a:gd name="T16" fmla="*/ 102 w 203"/>
                <a:gd name="T17" fmla="*/ 0 h 203"/>
                <a:gd name="T18" fmla="*/ 0 w 203"/>
                <a:gd name="T19" fmla="*/ 102 h 203"/>
                <a:gd name="T20" fmla="*/ 102 w 203"/>
                <a:gd name="T21" fmla="*/ 203 h 203"/>
                <a:gd name="T22" fmla="*/ 203 w 203"/>
                <a:gd name="T23" fmla="*/ 102 h 203"/>
                <a:gd name="T24" fmla="*/ 102 w 203"/>
                <a:gd name="T25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3" h="203">
                  <a:moveTo>
                    <a:pt x="102" y="189"/>
                  </a:moveTo>
                  <a:lnTo>
                    <a:pt x="102" y="189"/>
                  </a:lnTo>
                  <a:cubicBezTo>
                    <a:pt x="54" y="189"/>
                    <a:pt x="17" y="154"/>
                    <a:pt x="17" y="102"/>
                  </a:cubicBezTo>
                  <a:cubicBezTo>
                    <a:pt x="17" y="50"/>
                    <a:pt x="54" y="15"/>
                    <a:pt x="102" y="15"/>
                  </a:cubicBezTo>
                  <a:cubicBezTo>
                    <a:pt x="150" y="15"/>
                    <a:pt x="187" y="50"/>
                    <a:pt x="187" y="102"/>
                  </a:cubicBezTo>
                  <a:cubicBezTo>
                    <a:pt x="187" y="154"/>
                    <a:pt x="150" y="189"/>
                    <a:pt x="102" y="189"/>
                  </a:cubicBezTo>
                  <a:lnTo>
                    <a:pt x="102" y="189"/>
                  </a:lnTo>
                  <a:close/>
                  <a:moveTo>
                    <a:pt x="102" y="0"/>
                  </a:moveTo>
                  <a:lnTo>
                    <a:pt x="102" y="0"/>
                  </a:lnTo>
                  <a:cubicBezTo>
                    <a:pt x="46" y="0"/>
                    <a:pt x="0" y="42"/>
                    <a:pt x="0" y="102"/>
                  </a:cubicBezTo>
                  <a:cubicBezTo>
                    <a:pt x="0" y="162"/>
                    <a:pt x="46" y="203"/>
                    <a:pt x="102" y="203"/>
                  </a:cubicBezTo>
                  <a:cubicBezTo>
                    <a:pt x="158" y="203"/>
                    <a:pt x="203" y="162"/>
                    <a:pt x="203" y="102"/>
                  </a:cubicBezTo>
                  <a:cubicBezTo>
                    <a:pt x="203" y="42"/>
                    <a:pt x="158" y="0"/>
                    <a:pt x="10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BE2321FC-B1A6-9548-89A6-AB22D8ED9A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56" y="171"/>
              <a:ext cx="7" cy="9"/>
            </a:xfrm>
            <a:custGeom>
              <a:avLst/>
              <a:gdLst>
                <a:gd name="T0" fmla="*/ 40 w 87"/>
                <a:gd name="T1" fmla="*/ 50 h 107"/>
                <a:gd name="T2" fmla="*/ 40 w 87"/>
                <a:gd name="T3" fmla="*/ 50 h 107"/>
                <a:gd name="T4" fmla="*/ 15 w 87"/>
                <a:gd name="T5" fmla="*/ 50 h 107"/>
                <a:gd name="T6" fmla="*/ 15 w 87"/>
                <a:gd name="T7" fmla="*/ 16 h 107"/>
                <a:gd name="T8" fmla="*/ 38 w 87"/>
                <a:gd name="T9" fmla="*/ 16 h 107"/>
                <a:gd name="T10" fmla="*/ 66 w 87"/>
                <a:gd name="T11" fmla="*/ 33 h 107"/>
                <a:gd name="T12" fmla="*/ 40 w 87"/>
                <a:gd name="T13" fmla="*/ 50 h 107"/>
                <a:gd name="T14" fmla="*/ 40 w 87"/>
                <a:gd name="T15" fmla="*/ 50 h 107"/>
                <a:gd name="T16" fmla="*/ 83 w 87"/>
                <a:gd name="T17" fmla="*/ 33 h 107"/>
                <a:gd name="T18" fmla="*/ 83 w 87"/>
                <a:gd name="T19" fmla="*/ 33 h 107"/>
                <a:gd name="T20" fmla="*/ 32 w 87"/>
                <a:gd name="T21" fmla="*/ 0 h 107"/>
                <a:gd name="T22" fmla="*/ 0 w 87"/>
                <a:gd name="T23" fmla="*/ 0 h 107"/>
                <a:gd name="T24" fmla="*/ 0 w 87"/>
                <a:gd name="T25" fmla="*/ 107 h 107"/>
                <a:gd name="T26" fmla="*/ 15 w 87"/>
                <a:gd name="T27" fmla="*/ 107 h 107"/>
                <a:gd name="T28" fmla="*/ 15 w 87"/>
                <a:gd name="T29" fmla="*/ 66 h 107"/>
                <a:gd name="T30" fmla="*/ 44 w 87"/>
                <a:gd name="T31" fmla="*/ 66 h 107"/>
                <a:gd name="T32" fmla="*/ 46 w 87"/>
                <a:gd name="T33" fmla="*/ 65 h 107"/>
                <a:gd name="T34" fmla="*/ 69 w 87"/>
                <a:gd name="T35" fmla="*/ 107 h 107"/>
                <a:gd name="T36" fmla="*/ 87 w 87"/>
                <a:gd name="T37" fmla="*/ 107 h 107"/>
                <a:gd name="T38" fmla="*/ 62 w 87"/>
                <a:gd name="T39" fmla="*/ 62 h 107"/>
                <a:gd name="T40" fmla="*/ 83 w 87"/>
                <a:gd name="T41" fmla="*/ 3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7" h="107">
                  <a:moveTo>
                    <a:pt x="40" y="50"/>
                  </a:moveTo>
                  <a:lnTo>
                    <a:pt x="40" y="50"/>
                  </a:lnTo>
                  <a:lnTo>
                    <a:pt x="15" y="50"/>
                  </a:lnTo>
                  <a:lnTo>
                    <a:pt x="15" y="16"/>
                  </a:lnTo>
                  <a:lnTo>
                    <a:pt x="38" y="16"/>
                  </a:lnTo>
                  <a:cubicBezTo>
                    <a:pt x="54" y="16"/>
                    <a:pt x="66" y="19"/>
                    <a:pt x="66" y="33"/>
                  </a:cubicBezTo>
                  <a:cubicBezTo>
                    <a:pt x="66" y="45"/>
                    <a:pt x="58" y="50"/>
                    <a:pt x="40" y="50"/>
                  </a:cubicBezTo>
                  <a:lnTo>
                    <a:pt x="40" y="50"/>
                  </a:lnTo>
                  <a:close/>
                  <a:moveTo>
                    <a:pt x="83" y="33"/>
                  </a:moveTo>
                  <a:lnTo>
                    <a:pt x="83" y="33"/>
                  </a:lnTo>
                  <a:cubicBezTo>
                    <a:pt x="83" y="5"/>
                    <a:pt x="64" y="0"/>
                    <a:pt x="32" y="0"/>
                  </a:cubicBezTo>
                  <a:lnTo>
                    <a:pt x="0" y="0"/>
                  </a:lnTo>
                  <a:lnTo>
                    <a:pt x="0" y="107"/>
                  </a:lnTo>
                  <a:lnTo>
                    <a:pt x="15" y="107"/>
                  </a:lnTo>
                  <a:lnTo>
                    <a:pt x="15" y="66"/>
                  </a:lnTo>
                  <a:lnTo>
                    <a:pt x="44" y="66"/>
                  </a:lnTo>
                  <a:cubicBezTo>
                    <a:pt x="45" y="66"/>
                    <a:pt x="46" y="66"/>
                    <a:pt x="46" y="65"/>
                  </a:cubicBezTo>
                  <a:lnTo>
                    <a:pt x="69" y="107"/>
                  </a:lnTo>
                  <a:lnTo>
                    <a:pt x="87" y="107"/>
                  </a:lnTo>
                  <a:lnTo>
                    <a:pt x="62" y="62"/>
                  </a:lnTo>
                  <a:cubicBezTo>
                    <a:pt x="76" y="56"/>
                    <a:pt x="83" y="45"/>
                    <a:pt x="83" y="3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</p:grp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1ABE8CA9-1019-4A4A-82F5-EB3023EED1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43267" y="3373707"/>
            <a:ext cx="406806" cy="9552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="0" i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FA58F0B4-6BC7-4BFB-804F-EE9B892902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>
            <a:extLst>
              <a:ext uri="{FF2B5EF4-FFF2-40B4-BE49-F238E27FC236}">
                <a16:creationId xmlns:a16="http://schemas.microsoft.com/office/drawing/2014/main" id="{E9E01C53-A181-7949-BE85-D01245A1C3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67768" y="3373707"/>
            <a:ext cx="5987882" cy="95529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 b="0" i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93E0E8E1-C113-BD45-90CB-84470A3DC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501" y="136643"/>
            <a:ext cx="7076223" cy="290849"/>
          </a:xfrm>
        </p:spPr>
        <p:txBody>
          <a:bodyPr>
            <a:spAutoFit/>
          </a:bodyPr>
          <a:lstStyle>
            <a:lvl1pPr>
              <a:defRPr b="0" i="0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290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FC885360-8473-4699-801C-9B04E3D233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5147" y="1307386"/>
            <a:ext cx="4961961" cy="1177091"/>
          </a:xfrm>
        </p:spPr>
        <p:txBody>
          <a:bodyPr anchor="b">
            <a:noAutofit/>
          </a:bodyPr>
          <a:lstStyle>
            <a:lvl1pPr algn="l">
              <a:defRPr sz="2800" b="0" i="0">
                <a:solidFill>
                  <a:schemeClr val="accent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A57272B1-D4B7-4B27-9A7A-1EB4697DECEC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185147" y="2578658"/>
            <a:ext cx="4959684" cy="674099"/>
          </a:xfrm>
        </p:spPr>
        <p:txBody>
          <a:bodyPr>
            <a:normAutofit/>
          </a:bodyPr>
          <a:lstStyle>
            <a:lvl1pPr marL="0" indent="0" algn="l">
              <a:buNone/>
              <a:defRPr sz="2000" b="0" i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3" indent="0" algn="ctr">
              <a:buNone/>
              <a:defRPr sz="1600"/>
            </a:lvl4pPr>
            <a:lvl5pPr marL="1828791" indent="0" algn="ctr">
              <a:buNone/>
              <a:defRPr sz="1600"/>
            </a:lvl5pPr>
            <a:lvl6pPr marL="2285989" indent="0" algn="ctr">
              <a:buNone/>
              <a:defRPr sz="1600"/>
            </a:lvl6pPr>
            <a:lvl7pPr marL="2743186" indent="0" algn="ctr">
              <a:buNone/>
              <a:defRPr sz="1600"/>
            </a:lvl7pPr>
            <a:lvl8pPr marL="3200384" indent="0" algn="ctr">
              <a:buNone/>
              <a:defRPr sz="1600"/>
            </a:lvl8pPr>
            <a:lvl9pPr marL="3657582" indent="0" algn="ctr">
              <a:buNone/>
              <a:defRPr sz="1600"/>
            </a:lvl9pPr>
          </a:lstStyle>
          <a:p>
            <a:r>
              <a:rPr lang="en-US" dirty="0"/>
              <a:t>Click to edit section subtitle </a:t>
            </a:r>
          </a:p>
        </p:txBody>
      </p:sp>
      <p:sp>
        <p:nvSpPr>
          <p:cNvPr id="42" name="Slide Number Placeholder 5">
            <a:extLst>
              <a:ext uri="{FF2B5EF4-FFF2-40B4-BE49-F238E27FC236}">
                <a16:creationId xmlns:a16="http://schemas.microsoft.com/office/drawing/2014/main" id="{22F54B2B-4C85-C54B-985D-5A35469581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43267" y="3373707"/>
            <a:ext cx="406806" cy="9552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="0" i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FA58F0B4-6BC7-4BFB-804F-EE9B892902C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44" name="Group 4">
            <a:extLst>
              <a:ext uri="{FF2B5EF4-FFF2-40B4-BE49-F238E27FC236}">
                <a16:creationId xmlns:a16="http://schemas.microsoft.com/office/drawing/2014/main" id="{485BFF86-1D66-BD43-AEF9-C84B9B7BA3F4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76853" y="33927"/>
            <a:ext cx="1196411" cy="461146"/>
            <a:chOff x="79" y="75"/>
            <a:chExt cx="838" cy="323"/>
          </a:xfrm>
          <a:solidFill>
            <a:schemeClr val="accent1"/>
          </a:solidFill>
        </p:grpSpPr>
        <p:sp>
          <p:nvSpPr>
            <p:cNvPr id="45" name="AutoShape 3">
              <a:extLst>
                <a:ext uri="{FF2B5EF4-FFF2-40B4-BE49-F238E27FC236}">
                  <a16:creationId xmlns:a16="http://schemas.microsoft.com/office/drawing/2014/main" id="{8A03C62C-946E-984E-BD2F-5827D49EF462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79" y="75"/>
              <a:ext cx="838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6" name="Freeform 5">
              <a:extLst>
                <a:ext uri="{FF2B5EF4-FFF2-40B4-BE49-F238E27FC236}">
                  <a16:creationId xmlns:a16="http://schemas.microsoft.com/office/drawing/2014/main" id="{16B6AB61-F369-4B4F-867C-A7F2E3AB232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9" y="155"/>
              <a:ext cx="163" cy="164"/>
            </a:xfrm>
            <a:custGeom>
              <a:avLst/>
              <a:gdLst>
                <a:gd name="T0" fmla="*/ 920 w 1841"/>
                <a:gd name="T1" fmla="*/ 0 h 1842"/>
                <a:gd name="T2" fmla="*/ 920 w 1841"/>
                <a:gd name="T3" fmla="*/ 0 h 1842"/>
                <a:gd name="T4" fmla="*/ 0 w 1841"/>
                <a:gd name="T5" fmla="*/ 921 h 1842"/>
                <a:gd name="T6" fmla="*/ 0 w 1841"/>
                <a:gd name="T7" fmla="*/ 921 h 1842"/>
                <a:gd name="T8" fmla="*/ 188 w 1841"/>
                <a:gd name="T9" fmla="*/ 1479 h 1842"/>
                <a:gd name="T10" fmla="*/ 954 w 1841"/>
                <a:gd name="T11" fmla="*/ 473 h 1842"/>
                <a:gd name="T12" fmla="*/ 871 w 1841"/>
                <a:gd name="T13" fmla="*/ 474 h 1842"/>
                <a:gd name="T14" fmla="*/ 790 w 1841"/>
                <a:gd name="T15" fmla="*/ 473 h 1842"/>
                <a:gd name="T16" fmla="*/ 561 w 1841"/>
                <a:gd name="T17" fmla="*/ 491 h 1842"/>
                <a:gd name="T18" fmla="*/ 467 w 1841"/>
                <a:gd name="T19" fmla="*/ 530 h 1842"/>
                <a:gd name="T20" fmla="*/ 374 w 1841"/>
                <a:gd name="T21" fmla="*/ 641 h 1842"/>
                <a:gd name="T22" fmla="*/ 361 w 1841"/>
                <a:gd name="T23" fmla="*/ 665 h 1842"/>
                <a:gd name="T24" fmla="*/ 316 w 1841"/>
                <a:gd name="T25" fmla="*/ 655 h 1842"/>
                <a:gd name="T26" fmla="*/ 392 w 1841"/>
                <a:gd name="T27" fmla="*/ 366 h 1842"/>
                <a:gd name="T28" fmla="*/ 1350 w 1841"/>
                <a:gd name="T29" fmla="*/ 366 h 1842"/>
                <a:gd name="T30" fmla="*/ 588 w 1841"/>
                <a:gd name="T31" fmla="*/ 1385 h 1842"/>
                <a:gd name="T32" fmla="*/ 698 w 1841"/>
                <a:gd name="T33" fmla="*/ 1379 h 1842"/>
                <a:gd name="T34" fmla="*/ 839 w 1841"/>
                <a:gd name="T35" fmla="*/ 1385 h 1842"/>
                <a:gd name="T36" fmla="*/ 974 w 1841"/>
                <a:gd name="T37" fmla="*/ 1393 h 1842"/>
                <a:gd name="T38" fmla="*/ 1095 w 1841"/>
                <a:gd name="T39" fmla="*/ 1397 h 1842"/>
                <a:gd name="T40" fmla="*/ 1255 w 1841"/>
                <a:gd name="T41" fmla="*/ 1378 h 1842"/>
                <a:gd name="T42" fmla="*/ 1354 w 1841"/>
                <a:gd name="T43" fmla="*/ 1331 h 1842"/>
                <a:gd name="T44" fmla="*/ 1491 w 1841"/>
                <a:gd name="T45" fmla="*/ 1175 h 1842"/>
                <a:gd name="T46" fmla="*/ 1504 w 1841"/>
                <a:gd name="T47" fmla="*/ 1147 h 1842"/>
                <a:gd name="T48" fmla="*/ 1545 w 1841"/>
                <a:gd name="T49" fmla="*/ 1158 h 1842"/>
                <a:gd name="T50" fmla="*/ 1505 w 1841"/>
                <a:gd name="T51" fmla="*/ 1273 h 1842"/>
                <a:gd name="T52" fmla="*/ 1354 w 1841"/>
                <a:gd name="T53" fmla="*/ 1472 h 1842"/>
                <a:gd name="T54" fmla="*/ 1131 w 1841"/>
                <a:gd name="T55" fmla="*/ 1546 h 1842"/>
                <a:gd name="T56" fmla="*/ 1118 w 1841"/>
                <a:gd name="T57" fmla="*/ 1546 h 1842"/>
                <a:gd name="T58" fmla="*/ 854 w 1841"/>
                <a:gd name="T59" fmla="*/ 1518 h 1842"/>
                <a:gd name="T60" fmla="*/ 544 w 1841"/>
                <a:gd name="T61" fmla="*/ 1486 h 1842"/>
                <a:gd name="T62" fmla="*/ 394 w 1841"/>
                <a:gd name="T63" fmla="*/ 1498 h 1842"/>
                <a:gd name="T64" fmla="*/ 242 w 1841"/>
                <a:gd name="T65" fmla="*/ 1543 h 1842"/>
                <a:gd name="T66" fmla="*/ 920 w 1841"/>
                <a:gd name="T67" fmla="*/ 1842 h 1842"/>
                <a:gd name="T68" fmla="*/ 1841 w 1841"/>
                <a:gd name="T69" fmla="*/ 921 h 1842"/>
                <a:gd name="T70" fmla="*/ 920 w 1841"/>
                <a:gd name="T71" fmla="*/ 0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41" h="1842">
                  <a:moveTo>
                    <a:pt x="920" y="0"/>
                  </a:moveTo>
                  <a:lnTo>
                    <a:pt x="920" y="0"/>
                  </a:lnTo>
                  <a:cubicBezTo>
                    <a:pt x="412" y="0"/>
                    <a:pt x="0" y="412"/>
                    <a:pt x="0" y="921"/>
                  </a:cubicBezTo>
                  <a:lnTo>
                    <a:pt x="0" y="921"/>
                  </a:lnTo>
                  <a:cubicBezTo>
                    <a:pt x="0" y="1131"/>
                    <a:pt x="70" y="1325"/>
                    <a:pt x="188" y="1479"/>
                  </a:cubicBezTo>
                  <a:lnTo>
                    <a:pt x="954" y="473"/>
                  </a:lnTo>
                  <a:lnTo>
                    <a:pt x="871" y="474"/>
                  </a:lnTo>
                  <a:lnTo>
                    <a:pt x="790" y="473"/>
                  </a:lnTo>
                  <a:cubicBezTo>
                    <a:pt x="702" y="473"/>
                    <a:pt x="620" y="480"/>
                    <a:pt x="561" y="491"/>
                  </a:cubicBezTo>
                  <a:cubicBezTo>
                    <a:pt x="525" y="498"/>
                    <a:pt x="493" y="511"/>
                    <a:pt x="467" y="530"/>
                  </a:cubicBezTo>
                  <a:cubicBezTo>
                    <a:pt x="437" y="551"/>
                    <a:pt x="399" y="596"/>
                    <a:pt x="374" y="641"/>
                  </a:cubicBezTo>
                  <a:cubicBezTo>
                    <a:pt x="371" y="646"/>
                    <a:pt x="367" y="654"/>
                    <a:pt x="361" y="665"/>
                  </a:cubicBezTo>
                  <a:lnTo>
                    <a:pt x="316" y="655"/>
                  </a:lnTo>
                  <a:lnTo>
                    <a:pt x="392" y="366"/>
                  </a:lnTo>
                  <a:lnTo>
                    <a:pt x="1350" y="366"/>
                  </a:lnTo>
                  <a:lnTo>
                    <a:pt x="588" y="1385"/>
                  </a:lnTo>
                  <a:cubicBezTo>
                    <a:pt x="638" y="1380"/>
                    <a:pt x="658" y="1379"/>
                    <a:pt x="698" y="1379"/>
                  </a:cubicBezTo>
                  <a:cubicBezTo>
                    <a:pt x="729" y="1379"/>
                    <a:pt x="776" y="1381"/>
                    <a:pt x="839" y="1385"/>
                  </a:cubicBezTo>
                  <a:lnTo>
                    <a:pt x="974" y="1393"/>
                  </a:lnTo>
                  <a:cubicBezTo>
                    <a:pt x="1023" y="1396"/>
                    <a:pt x="1064" y="1397"/>
                    <a:pt x="1095" y="1397"/>
                  </a:cubicBezTo>
                  <a:cubicBezTo>
                    <a:pt x="1165" y="1397"/>
                    <a:pt x="1210" y="1392"/>
                    <a:pt x="1255" y="1378"/>
                  </a:cubicBezTo>
                  <a:cubicBezTo>
                    <a:pt x="1290" y="1367"/>
                    <a:pt x="1324" y="1351"/>
                    <a:pt x="1354" y="1331"/>
                  </a:cubicBezTo>
                  <a:cubicBezTo>
                    <a:pt x="1408" y="1293"/>
                    <a:pt x="1460" y="1234"/>
                    <a:pt x="1491" y="1175"/>
                  </a:cubicBezTo>
                  <a:cubicBezTo>
                    <a:pt x="1494" y="1169"/>
                    <a:pt x="1499" y="1160"/>
                    <a:pt x="1504" y="1147"/>
                  </a:cubicBezTo>
                  <a:lnTo>
                    <a:pt x="1545" y="1158"/>
                  </a:lnTo>
                  <a:cubicBezTo>
                    <a:pt x="1532" y="1208"/>
                    <a:pt x="1525" y="1228"/>
                    <a:pt x="1505" y="1273"/>
                  </a:cubicBezTo>
                  <a:cubicBezTo>
                    <a:pt x="1464" y="1364"/>
                    <a:pt x="1417" y="1425"/>
                    <a:pt x="1354" y="1472"/>
                  </a:cubicBezTo>
                  <a:cubicBezTo>
                    <a:pt x="1289" y="1521"/>
                    <a:pt x="1216" y="1544"/>
                    <a:pt x="1131" y="1546"/>
                  </a:cubicBezTo>
                  <a:lnTo>
                    <a:pt x="1118" y="1546"/>
                  </a:lnTo>
                  <a:cubicBezTo>
                    <a:pt x="1055" y="1546"/>
                    <a:pt x="1006" y="1541"/>
                    <a:pt x="854" y="1518"/>
                  </a:cubicBezTo>
                  <a:cubicBezTo>
                    <a:pt x="700" y="1494"/>
                    <a:pt x="621" y="1486"/>
                    <a:pt x="544" y="1486"/>
                  </a:cubicBezTo>
                  <a:cubicBezTo>
                    <a:pt x="492" y="1486"/>
                    <a:pt x="444" y="1490"/>
                    <a:pt x="394" y="1498"/>
                  </a:cubicBezTo>
                  <a:cubicBezTo>
                    <a:pt x="328" y="1508"/>
                    <a:pt x="302" y="1516"/>
                    <a:pt x="242" y="1543"/>
                  </a:cubicBezTo>
                  <a:cubicBezTo>
                    <a:pt x="410" y="1727"/>
                    <a:pt x="652" y="1842"/>
                    <a:pt x="920" y="1842"/>
                  </a:cubicBezTo>
                  <a:cubicBezTo>
                    <a:pt x="1429" y="1842"/>
                    <a:pt x="1841" y="1430"/>
                    <a:pt x="1841" y="921"/>
                  </a:cubicBezTo>
                  <a:cubicBezTo>
                    <a:pt x="1841" y="412"/>
                    <a:pt x="1429" y="0"/>
                    <a:pt x="9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7" name="Freeform 6">
              <a:extLst>
                <a:ext uri="{FF2B5EF4-FFF2-40B4-BE49-F238E27FC236}">
                  <a16:creationId xmlns:a16="http://schemas.microsoft.com/office/drawing/2014/main" id="{A00B2611-1FDF-004F-848F-FC2C98AF49A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2" y="197"/>
              <a:ext cx="25" cy="80"/>
            </a:xfrm>
            <a:custGeom>
              <a:avLst/>
              <a:gdLst>
                <a:gd name="T0" fmla="*/ 232 w 288"/>
                <a:gd name="T1" fmla="*/ 166 h 897"/>
                <a:gd name="T2" fmla="*/ 232 w 288"/>
                <a:gd name="T3" fmla="*/ 166 h 897"/>
                <a:gd name="T4" fmla="*/ 241 w 288"/>
                <a:gd name="T5" fmla="*/ 65 h 897"/>
                <a:gd name="T6" fmla="*/ 254 w 288"/>
                <a:gd name="T7" fmla="*/ 37 h 897"/>
                <a:gd name="T8" fmla="*/ 288 w 288"/>
                <a:gd name="T9" fmla="*/ 0 h 897"/>
                <a:gd name="T10" fmla="*/ 0 w 288"/>
                <a:gd name="T11" fmla="*/ 0 h 897"/>
                <a:gd name="T12" fmla="*/ 33 w 288"/>
                <a:gd name="T13" fmla="*/ 35 h 897"/>
                <a:gd name="T14" fmla="*/ 47 w 288"/>
                <a:gd name="T15" fmla="*/ 64 h 897"/>
                <a:gd name="T16" fmla="*/ 56 w 288"/>
                <a:gd name="T17" fmla="*/ 161 h 897"/>
                <a:gd name="T18" fmla="*/ 56 w 288"/>
                <a:gd name="T19" fmla="*/ 215 h 897"/>
                <a:gd name="T20" fmla="*/ 56 w 288"/>
                <a:gd name="T21" fmla="*/ 752 h 897"/>
                <a:gd name="T22" fmla="*/ 42 w 288"/>
                <a:gd name="T23" fmla="*/ 839 h 897"/>
                <a:gd name="T24" fmla="*/ 28 w 288"/>
                <a:gd name="T25" fmla="*/ 865 h 897"/>
                <a:gd name="T26" fmla="*/ 1 w 288"/>
                <a:gd name="T27" fmla="*/ 897 h 897"/>
                <a:gd name="T28" fmla="*/ 285 w 288"/>
                <a:gd name="T29" fmla="*/ 897 h 897"/>
                <a:gd name="T30" fmla="*/ 258 w 288"/>
                <a:gd name="T31" fmla="*/ 865 h 897"/>
                <a:gd name="T32" fmla="*/ 243 w 288"/>
                <a:gd name="T33" fmla="*/ 838 h 897"/>
                <a:gd name="T34" fmla="*/ 231 w 288"/>
                <a:gd name="T35" fmla="*/ 759 h 897"/>
                <a:gd name="T36" fmla="*/ 231 w 288"/>
                <a:gd name="T37" fmla="*/ 218 h 897"/>
                <a:gd name="T38" fmla="*/ 232 w 288"/>
                <a:gd name="T39" fmla="*/ 166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8" h="897">
                  <a:moveTo>
                    <a:pt x="232" y="166"/>
                  </a:moveTo>
                  <a:lnTo>
                    <a:pt x="232" y="166"/>
                  </a:lnTo>
                  <a:cubicBezTo>
                    <a:pt x="232" y="106"/>
                    <a:pt x="233" y="89"/>
                    <a:pt x="241" y="65"/>
                  </a:cubicBezTo>
                  <a:cubicBezTo>
                    <a:pt x="244" y="55"/>
                    <a:pt x="248" y="46"/>
                    <a:pt x="254" y="37"/>
                  </a:cubicBezTo>
                  <a:cubicBezTo>
                    <a:pt x="263" y="22"/>
                    <a:pt x="270" y="14"/>
                    <a:pt x="288" y="0"/>
                  </a:cubicBezTo>
                  <a:lnTo>
                    <a:pt x="0" y="0"/>
                  </a:lnTo>
                  <a:cubicBezTo>
                    <a:pt x="18" y="16"/>
                    <a:pt x="24" y="22"/>
                    <a:pt x="33" y="35"/>
                  </a:cubicBezTo>
                  <a:cubicBezTo>
                    <a:pt x="39" y="44"/>
                    <a:pt x="44" y="54"/>
                    <a:pt x="47" y="64"/>
                  </a:cubicBezTo>
                  <a:cubicBezTo>
                    <a:pt x="53" y="86"/>
                    <a:pt x="56" y="108"/>
                    <a:pt x="56" y="161"/>
                  </a:cubicBezTo>
                  <a:cubicBezTo>
                    <a:pt x="56" y="188"/>
                    <a:pt x="56" y="206"/>
                    <a:pt x="56" y="215"/>
                  </a:cubicBezTo>
                  <a:lnTo>
                    <a:pt x="56" y="752"/>
                  </a:lnTo>
                  <a:cubicBezTo>
                    <a:pt x="56" y="784"/>
                    <a:pt x="51" y="817"/>
                    <a:pt x="42" y="839"/>
                  </a:cubicBezTo>
                  <a:cubicBezTo>
                    <a:pt x="39" y="848"/>
                    <a:pt x="34" y="857"/>
                    <a:pt x="28" y="865"/>
                  </a:cubicBezTo>
                  <a:cubicBezTo>
                    <a:pt x="21" y="875"/>
                    <a:pt x="16" y="880"/>
                    <a:pt x="1" y="897"/>
                  </a:cubicBezTo>
                  <a:lnTo>
                    <a:pt x="285" y="897"/>
                  </a:lnTo>
                  <a:cubicBezTo>
                    <a:pt x="271" y="885"/>
                    <a:pt x="266" y="879"/>
                    <a:pt x="258" y="865"/>
                  </a:cubicBezTo>
                  <a:cubicBezTo>
                    <a:pt x="252" y="856"/>
                    <a:pt x="247" y="847"/>
                    <a:pt x="243" y="838"/>
                  </a:cubicBezTo>
                  <a:cubicBezTo>
                    <a:pt x="236" y="817"/>
                    <a:pt x="231" y="787"/>
                    <a:pt x="231" y="759"/>
                  </a:cubicBezTo>
                  <a:lnTo>
                    <a:pt x="231" y="218"/>
                  </a:lnTo>
                  <a:lnTo>
                    <a:pt x="232" y="16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8" name="Freeform 7">
              <a:extLst>
                <a:ext uri="{FF2B5EF4-FFF2-40B4-BE49-F238E27FC236}">
                  <a16:creationId xmlns:a16="http://schemas.microsoft.com/office/drawing/2014/main" id="{C988F607-4563-D547-8A30-EEF3185B2F8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1" y="197"/>
              <a:ext cx="77" cy="80"/>
            </a:xfrm>
            <a:custGeom>
              <a:avLst/>
              <a:gdLst>
                <a:gd name="T0" fmla="*/ 810 w 869"/>
                <a:gd name="T1" fmla="*/ 165 h 897"/>
                <a:gd name="T2" fmla="*/ 810 w 869"/>
                <a:gd name="T3" fmla="*/ 165 h 897"/>
                <a:gd name="T4" fmla="*/ 819 w 869"/>
                <a:gd name="T5" fmla="*/ 70 h 897"/>
                <a:gd name="T6" fmla="*/ 834 w 869"/>
                <a:gd name="T7" fmla="*/ 37 h 897"/>
                <a:gd name="T8" fmla="*/ 869 w 869"/>
                <a:gd name="T9" fmla="*/ 0 h 897"/>
                <a:gd name="T10" fmla="*/ 576 w 869"/>
                <a:gd name="T11" fmla="*/ 0 h 897"/>
                <a:gd name="T12" fmla="*/ 609 w 869"/>
                <a:gd name="T13" fmla="*/ 36 h 897"/>
                <a:gd name="T14" fmla="*/ 624 w 869"/>
                <a:gd name="T15" fmla="*/ 67 h 897"/>
                <a:gd name="T16" fmla="*/ 634 w 869"/>
                <a:gd name="T17" fmla="*/ 162 h 897"/>
                <a:gd name="T18" fmla="*/ 634 w 869"/>
                <a:gd name="T19" fmla="*/ 379 h 897"/>
                <a:gd name="T20" fmla="*/ 232 w 869"/>
                <a:gd name="T21" fmla="*/ 379 h 897"/>
                <a:gd name="T22" fmla="*/ 232 w 869"/>
                <a:gd name="T23" fmla="*/ 216 h 897"/>
                <a:gd name="T24" fmla="*/ 234 w 869"/>
                <a:gd name="T25" fmla="*/ 109 h 897"/>
                <a:gd name="T26" fmla="*/ 241 w 869"/>
                <a:gd name="T27" fmla="*/ 70 h 897"/>
                <a:gd name="T28" fmla="*/ 278 w 869"/>
                <a:gd name="T29" fmla="*/ 9 h 897"/>
                <a:gd name="T30" fmla="*/ 288 w 869"/>
                <a:gd name="T31" fmla="*/ 0 h 897"/>
                <a:gd name="T32" fmla="*/ 1 w 869"/>
                <a:gd name="T33" fmla="*/ 0 h 897"/>
                <a:gd name="T34" fmla="*/ 30 w 869"/>
                <a:gd name="T35" fmla="*/ 34 h 897"/>
                <a:gd name="T36" fmla="*/ 46 w 869"/>
                <a:gd name="T37" fmla="*/ 64 h 897"/>
                <a:gd name="T38" fmla="*/ 56 w 869"/>
                <a:gd name="T39" fmla="*/ 159 h 897"/>
                <a:gd name="T40" fmla="*/ 57 w 869"/>
                <a:gd name="T41" fmla="*/ 216 h 897"/>
                <a:gd name="T42" fmla="*/ 57 w 869"/>
                <a:gd name="T43" fmla="*/ 707 h 897"/>
                <a:gd name="T44" fmla="*/ 53 w 869"/>
                <a:gd name="T45" fmla="*/ 802 h 897"/>
                <a:gd name="T46" fmla="*/ 44 w 869"/>
                <a:gd name="T47" fmla="*/ 838 h 897"/>
                <a:gd name="T48" fmla="*/ 9 w 869"/>
                <a:gd name="T49" fmla="*/ 888 h 897"/>
                <a:gd name="T50" fmla="*/ 0 w 869"/>
                <a:gd name="T51" fmla="*/ 897 h 897"/>
                <a:gd name="T52" fmla="*/ 284 w 869"/>
                <a:gd name="T53" fmla="*/ 897 h 897"/>
                <a:gd name="T54" fmla="*/ 260 w 869"/>
                <a:gd name="T55" fmla="*/ 867 h 897"/>
                <a:gd name="T56" fmla="*/ 245 w 869"/>
                <a:gd name="T57" fmla="*/ 839 h 897"/>
                <a:gd name="T58" fmla="*/ 232 w 869"/>
                <a:gd name="T59" fmla="*/ 761 h 897"/>
                <a:gd name="T60" fmla="*/ 232 w 869"/>
                <a:gd name="T61" fmla="*/ 707 h 897"/>
                <a:gd name="T62" fmla="*/ 232 w 869"/>
                <a:gd name="T63" fmla="*/ 490 h 897"/>
                <a:gd name="T64" fmla="*/ 634 w 869"/>
                <a:gd name="T65" fmla="*/ 490 h 897"/>
                <a:gd name="T66" fmla="*/ 634 w 869"/>
                <a:gd name="T67" fmla="*/ 709 h 897"/>
                <a:gd name="T68" fmla="*/ 630 w 869"/>
                <a:gd name="T69" fmla="*/ 800 h 897"/>
                <a:gd name="T70" fmla="*/ 620 w 869"/>
                <a:gd name="T71" fmla="*/ 838 h 897"/>
                <a:gd name="T72" fmla="*/ 588 w 869"/>
                <a:gd name="T73" fmla="*/ 885 h 897"/>
                <a:gd name="T74" fmla="*/ 575 w 869"/>
                <a:gd name="T75" fmla="*/ 897 h 897"/>
                <a:gd name="T76" fmla="*/ 862 w 869"/>
                <a:gd name="T77" fmla="*/ 897 h 897"/>
                <a:gd name="T78" fmla="*/ 838 w 869"/>
                <a:gd name="T79" fmla="*/ 869 h 897"/>
                <a:gd name="T80" fmla="*/ 821 w 869"/>
                <a:gd name="T81" fmla="*/ 839 h 897"/>
                <a:gd name="T82" fmla="*/ 810 w 869"/>
                <a:gd name="T83" fmla="*/ 758 h 897"/>
                <a:gd name="T84" fmla="*/ 809 w 869"/>
                <a:gd name="T85" fmla="*/ 712 h 897"/>
                <a:gd name="T86" fmla="*/ 810 w 869"/>
                <a:gd name="T87" fmla="*/ 218 h 897"/>
                <a:gd name="T88" fmla="*/ 810 w 869"/>
                <a:gd name="T89" fmla="*/ 165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69" h="897">
                  <a:moveTo>
                    <a:pt x="810" y="165"/>
                  </a:moveTo>
                  <a:lnTo>
                    <a:pt x="810" y="165"/>
                  </a:lnTo>
                  <a:cubicBezTo>
                    <a:pt x="810" y="125"/>
                    <a:pt x="813" y="95"/>
                    <a:pt x="819" y="70"/>
                  </a:cubicBezTo>
                  <a:cubicBezTo>
                    <a:pt x="823" y="59"/>
                    <a:pt x="828" y="48"/>
                    <a:pt x="834" y="37"/>
                  </a:cubicBezTo>
                  <a:cubicBezTo>
                    <a:pt x="843" y="22"/>
                    <a:pt x="850" y="14"/>
                    <a:pt x="869" y="0"/>
                  </a:cubicBezTo>
                  <a:lnTo>
                    <a:pt x="576" y="0"/>
                  </a:lnTo>
                  <a:cubicBezTo>
                    <a:pt x="593" y="14"/>
                    <a:pt x="599" y="20"/>
                    <a:pt x="609" y="36"/>
                  </a:cubicBezTo>
                  <a:cubicBezTo>
                    <a:pt x="616" y="46"/>
                    <a:pt x="621" y="57"/>
                    <a:pt x="624" y="67"/>
                  </a:cubicBezTo>
                  <a:cubicBezTo>
                    <a:pt x="631" y="88"/>
                    <a:pt x="634" y="115"/>
                    <a:pt x="634" y="162"/>
                  </a:cubicBezTo>
                  <a:lnTo>
                    <a:pt x="634" y="379"/>
                  </a:lnTo>
                  <a:lnTo>
                    <a:pt x="232" y="379"/>
                  </a:lnTo>
                  <a:lnTo>
                    <a:pt x="232" y="216"/>
                  </a:lnTo>
                  <a:cubicBezTo>
                    <a:pt x="232" y="166"/>
                    <a:pt x="232" y="134"/>
                    <a:pt x="234" y="109"/>
                  </a:cubicBezTo>
                  <a:cubicBezTo>
                    <a:pt x="235" y="95"/>
                    <a:pt x="238" y="82"/>
                    <a:pt x="241" y="70"/>
                  </a:cubicBezTo>
                  <a:cubicBezTo>
                    <a:pt x="247" y="51"/>
                    <a:pt x="264" y="24"/>
                    <a:pt x="278" y="9"/>
                  </a:cubicBezTo>
                  <a:cubicBezTo>
                    <a:pt x="280" y="7"/>
                    <a:pt x="284" y="4"/>
                    <a:pt x="288" y="0"/>
                  </a:cubicBezTo>
                  <a:lnTo>
                    <a:pt x="1" y="0"/>
                  </a:lnTo>
                  <a:cubicBezTo>
                    <a:pt x="18" y="17"/>
                    <a:pt x="23" y="23"/>
                    <a:pt x="30" y="34"/>
                  </a:cubicBezTo>
                  <a:cubicBezTo>
                    <a:pt x="37" y="43"/>
                    <a:pt x="42" y="53"/>
                    <a:pt x="46" y="64"/>
                  </a:cubicBezTo>
                  <a:cubicBezTo>
                    <a:pt x="53" y="87"/>
                    <a:pt x="55" y="100"/>
                    <a:pt x="56" y="159"/>
                  </a:cubicBezTo>
                  <a:lnTo>
                    <a:pt x="57" y="216"/>
                  </a:lnTo>
                  <a:lnTo>
                    <a:pt x="57" y="707"/>
                  </a:lnTo>
                  <a:cubicBezTo>
                    <a:pt x="57" y="757"/>
                    <a:pt x="56" y="779"/>
                    <a:pt x="53" y="802"/>
                  </a:cubicBezTo>
                  <a:cubicBezTo>
                    <a:pt x="51" y="814"/>
                    <a:pt x="48" y="825"/>
                    <a:pt x="44" y="838"/>
                  </a:cubicBezTo>
                  <a:cubicBezTo>
                    <a:pt x="37" y="857"/>
                    <a:pt x="26" y="872"/>
                    <a:pt x="9" y="888"/>
                  </a:cubicBezTo>
                  <a:cubicBezTo>
                    <a:pt x="7" y="890"/>
                    <a:pt x="4" y="893"/>
                    <a:pt x="0" y="897"/>
                  </a:cubicBezTo>
                  <a:lnTo>
                    <a:pt x="284" y="897"/>
                  </a:lnTo>
                  <a:cubicBezTo>
                    <a:pt x="271" y="884"/>
                    <a:pt x="267" y="878"/>
                    <a:pt x="260" y="867"/>
                  </a:cubicBezTo>
                  <a:cubicBezTo>
                    <a:pt x="254" y="859"/>
                    <a:pt x="249" y="849"/>
                    <a:pt x="245" y="839"/>
                  </a:cubicBezTo>
                  <a:cubicBezTo>
                    <a:pt x="236" y="815"/>
                    <a:pt x="233" y="799"/>
                    <a:pt x="232" y="761"/>
                  </a:cubicBezTo>
                  <a:cubicBezTo>
                    <a:pt x="232" y="741"/>
                    <a:pt x="232" y="724"/>
                    <a:pt x="232" y="707"/>
                  </a:cubicBezTo>
                  <a:lnTo>
                    <a:pt x="232" y="490"/>
                  </a:lnTo>
                  <a:lnTo>
                    <a:pt x="634" y="490"/>
                  </a:lnTo>
                  <a:lnTo>
                    <a:pt x="634" y="709"/>
                  </a:lnTo>
                  <a:cubicBezTo>
                    <a:pt x="634" y="757"/>
                    <a:pt x="633" y="775"/>
                    <a:pt x="630" y="800"/>
                  </a:cubicBezTo>
                  <a:cubicBezTo>
                    <a:pt x="628" y="813"/>
                    <a:pt x="625" y="826"/>
                    <a:pt x="620" y="838"/>
                  </a:cubicBezTo>
                  <a:cubicBezTo>
                    <a:pt x="613" y="855"/>
                    <a:pt x="603" y="871"/>
                    <a:pt x="588" y="885"/>
                  </a:cubicBezTo>
                  <a:cubicBezTo>
                    <a:pt x="585" y="888"/>
                    <a:pt x="581" y="892"/>
                    <a:pt x="575" y="897"/>
                  </a:cubicBezTo>
                  <a:lnTo>
                    <a:pt x="862" y="897"/>
                  </a:lnTo>
                  <a:cubicBezTo>
                    <a:pt x="850" y="885"/>
                    <a:pt x="846" y="880"/>
                    <a:pt x="838" y="869"/>
                  </a:cubicBezTo>
                  <a:cubicBezTo>
                    <a:pt x="831" y="859"/>
                    <a:pt x="825" y="849"/>
                    <a:pt x="821" y="839"/>
                  </a:cubicBezTo>
                  <a:cubicBezTo>
                    <a:pt x="813" y="818"/>
                    <a:pt x="811" y="803"/>
                    <a:pt x="810" y="758"/>
                  </a:cubicBezTo>
                  <a:cubicBezTo>
                    <a:pt x="809" y="732"/>
                    <a:pt x="809" y="717"/>
                    <a:pt x="809" y="712"/>
                  </a:cubicBezTo>
                  <a:lnTo>
                    <a:pt x="810" y="218"/>
                  </a:lnTo>
                  <a:lnTo>
                    <a:pt x="810" y="16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9" name="Freeform 8">
              <a:extLst>
                <a:ext uri="{FF2B5EF4-FFF2-40B4-BE49-F238E27FC236}">
                  <a16:creationId xmlns:a16="http://schemas.microsoft.com/office/drawing/2014/main" id="{956BEEC2-5EC7-9845-AD3D-AB048FA7AFF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62" y="197"/>
              <a:ext cx="73" cy="80"/>
            </a:xfrm>
            <a:custGeom>
              <a:avLst/>
              <a:gdLst>
                <a:gd name="T0" fmla="*/ 408 w 822"/>
                <a:gd name="T1" fmla="*/ 395 h 897"/>
                <a:gd name="T2" fmla="*/ 408 w 822"/>
                <a:gd name="T3" fmla="*/ 395 h 897"/>
                <a:gd name="T4" fmla="*/ 295 w 822"/>
                <a:gd name="T5" fmla="*/ 431 h 897"/>
                <a:gd name="T6" fmla="*/ 248 w 822"/>
                <a:gd name="T7" fmla="*/ 435 h 897"/>
                <a:gd name="T8" fmla="*/ 233 w 822"/>
                <a:gd name="T9" fmla="*/ 435 h 897"/>
                <a:gd name="T10" fmla="*/ 233 w 822"/>
                <a:gd name="T11" fmla="*/ 103 h 897"/>
                <a:gd name="T12" fmla="*/ 257 w 822"/>
                <a:gd name="T13" fmla="*/ 102 h 897"/>
                <a:gd name="T14" fmla="*/ 378 w 822"/>
                <a:gd name="T15" fmla="*/ 117 h 897"/>
                <a:gd name="T16" fmla="*/ 439 w 822"/>
                <a:gd name="T17" fmla="*/ 149 h 897"/>
                <a:gd name="T18" fmla="*/ 485 w 822"/>
                <a:gd name="T19" fmla="*/ 260 h 897"/>
                <a:gd name="T20" fmla="*/ 450 w 822"/>
                <a:gd name="T21" fmla="*/ 361 h 897"/>
                <a:gd name="T22" fmla="*/ 408 w 822"/>
                <a:gd name="T23" fmla="*/ 395 h 897"/>
                <a:gd name="T24" fmla="*/ 408 w 822"/>
                <a:gd name="T25" fmla="*/ 395 h 897"/>
                <a:gd name="T26" fmla="*/ 750 w 822"/>
                <a:gd name="T27" fmla="*/ 835 h 897"/>
                <a:gd name="T28" fmla="*/ 750 w 822"/>
                <a:gd name="T29" fmla="*/ 835 h 897"/>
                <a:gd name="T30" fmla="*/ 649 w 822"/>
                <a:gd name="T31" fmla="*/ 730 h 897"/>
                <a:gd name="T32" fmla="*/ 583 w 822"/>
                <a:gd name="T33" fmla="*/ 657 h 897"/>
                <a:gd name="T34" fmla="*/ 444 w 822"/>
                <a:gd name="T35" fmla="*/ 493 h 897"/>
                <a:gd name="T36" fmla="*/ 484 w 822"/>
                <a:gd name="T37" fmla="*/ 480 h 897"/>
                <a:gd name="T38" fmla="*/ 594 w 822"/>
                <a:gd name="T39" fmla="*/ 416 h 897"/>
                <a:gd name="T40" fmla="*/ 665 w 822"/>
                <a:gd name="T41" fmla="*/ 313 h 897"/>
                <a:gd name="T42" fmla="*/ 676 w 822"/>
                <a:gd name="T43" fmla="*/ 244 h 897"/>
                <a:gd name="T44" fmla="*/ 615 w 822"/>
                <a:gd name="T45" fmla="*/ 97 h 897"/>
                <a:gd name="T46" fmla="*/ 470 w 822"/>
                <a:gd name="T47" fmla="*/ 16 h 897"/>
                <a:gd name="T48" fmla="*/ 316 w 822"/>
                <a:gd name="T49" fmla="*/ 1 h 897"/>
                <a:gd name="T50" fmla="*/ 233 w 822"/>
                <a:gd name="T51" fmla="*/ 0 h 897"/>
                <a:gd name="T52" fmla="*/ 2 w 822"/>
                <a:gd name="T53" fmla="*/ 0 h 897"/>
                <a:gd name="T54" fmla="*/ 32 w 822"/>
                <a:gd name="T55" fmla="*/ 33 h 897"/>
                <a:gd name="T56" fmla="*/ 47 w 822"/>
                <a:gd name="T57" fmla="*/ 66 h 897"/>
                <a:gd name="T58" fmla="*/ 56 w 822"/>
                <a:gd name="T59" fmla="*/ 162 h 897"/>
                <a:gd name="T60" fmla="*/ 56 w 822"/>
                <a:gd name="T61" fmla="*/ 750 h 897"/>
                <a:gd name="T62" fmla="*/ 46 w 822"/>
                <a:gd name="T63" fmla="*/ 837 h 897"/>
                <a:gd name="T64" fmla="*/ 31 w 822"/>
                <a:gd name="T65" fmla="*/ 865 h 897"/>
                <a:gd name="T66" fmla="*/ 0 w 822"/>
                <a:gd name="T67" fmla="*/ 897 h 897"/>
                <a:gd name="T68" fmla="*/ 285 w 822"/>
                <a:gd name="T69" fmla="*/ 897 h 897"/>
                <a:gd name="T70" fmla="*/ 261 w 822"/>
                <a:gd name="T71" fmla="*/ 867 h 897"/>
                <a:gd name="T72" fmla="*/ 245 w 822"/>
                <a:gd name="T73" fmla="*/ 840 h 897"/>
                <a:gd name="T74" fmla="*/ 234 w 822"/>
                <a:gd name="T75" fmla="*/ 757 h 897"/>
                <a:gd name="T76" fmla="*/ 233 w 822"/>
                <a:gd name="T77" fmla="*/ 712 h 897"/>
                <a:gd name="T78" fmla="*/ 233 w 822"/>
                <a:gd name="T79" fmla="*/ 510 h 897"/>
                <a:gd name="T80" fmla="*/ 400 w 822"/>
                <a:gd name="T81" fmla="*/ 710 h 897"/>
                <a:gd name="T82" fmla="*/ 437 w 822"/>
                <a:gd name="T83" fmla="*/ 753 h 897"/>
                <a:gd name="T84" fmla="*/ 481 w 822"/>
                <a:gd name="T85" fmla="*/ 801 h 897"/>
                <a:gd name="T86" fmla="*/ 573 w 822"/>
                <a:gd name="T87" fmla="*/ 875 h 897"/>
                <a:gd name="T88" fmla="*/ 662 w 822"/>
                <a:gd name="T89" fmla="*/ 896 h 897"/>
                <a:gd name="T90" fmla="*/ 709 w 822"/>
                <a:gd name="T91" fmla="*/ 897 h 897"/>
                <a:gd name="T92" fmla="*/ 822 w 822"/>
                <a:gd name="T93" fmla="*/ 897 h 897"/>
                <a:gd name="T94" fmla="*/ 789 w 822"/>
                <a:gd name="T95" fmla="*/ 870 h 897"/>
                <a:gd name="T96" fmla="*/ 750 w 822"/>
                <a:gd name="T97" fmla="*/ 835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22" h="897">
                  <a:moveTo>
                    <a:pt x="408" y="395"/>
                  </a:moveTo>
                  <a:lnTo>
                    <a:pt x="408" y="395"/>
                  </a:lnTo>
                  <a:cubicBezTo>
                    <a:pt x="376" y="413"/>
                    <a:pt x="343" y="424"/>
                    <a:pt x="295" y="431"/>
                  </a:cubicBezTo>
                  <a:cubicBezTo>
                    <a:pt x="277" y="434"/>
                    <a:pt x="261" y="435"/>
                    <a:pt x="248" y="435"/>
                  </a:cubicBezTo>
                  <a:cubicBezTo>
                    <a:pt x="243" y="435"/>
                    <a:pt x="240" y="435"/>
                    <a:pt x="233" y="435"/>
                  </a:cubicBezTo>
                  <a:lnTo>
                    <a:pt x="233" y="103"/>
                  </a:lnTo>
                  <a:cubicBezTo>
                    <a:pt x="245" y="102"/>
                    <a:pt x="249" y="102"/>
                    <a:pt x="257" y="102"/>
                  </a:cubicBezTo>
                  <a:cubicBezTo>
                    <a:pt x="301" y="102"/>
                    <a:pt x="344" y="107"/>
                    <a:pt x="378" y="117"/>
                  </a:cubicBezTo>
                  <a:cubicBezTo>
                    <a:pt x="400" y="123"/>
                    <a:pt x="421" y="135"/>
                    <a:pt x="439" y="149"/>
                  </a:cubicBezTo>
                  <a:cubicBezTo>
                    <a:pt x="469" y="175"/>
                    <a:pt x="485" y="213"/>
                    <a:pt x="485" y="260"/>
                  </a:cubicBezTo>
                  <a:cubicBezTo>
                    <a:pt x="485" y="300"/>
                    <a:pt x="473" y="335"/>
                    <a:pt x="450" y="361"/>
                  </a:cubicBezTo>
                  <a:cubicBezTo>
                    <a:pt x="439" y="373"/>
                    <a:pt x="425" y="385"/>
                    <a:pt x="408" y="395"/>
                  </a:cubicBezTo>
                  <a:lnTo>
                    <a:pt x="408" y="395"/>
                  </a:lnTo>
                  <a:close/>
                  <a:moveTo>
                    <a:pt x="750" y="835"/>
                  </a:moveTo>
                  <a:lnTo>
                    <a:pt x="750" y="835"/>
                  </a:lnTo>
                  <a:cubicBezTo>
                    <a:pt x="719" y="804"/>
                    <a:pt x="691" y="776"/>
                    <a:pt x="649" y="730"/>
                  </a:cubicBezTo>
                  <a:cubicBezTo>
                    <a:pt x="622" y="702"/>
                    <a:pt x="600" y="677"/>
                    <a:pt x="583" y="657"/>
                  </a:cubicBezTo>
                  <a:lnTo>
                    <a:pt x="444" y="493"/>
                  </a:lnTo>
                  <a:cubicBezTo>
                    <a:pt x="461" y="488"/>
                    <a:pt x="468" y="486"/>
                    <a:pt x="484" y="480"/>
                  </a:cubicBezTo>
                  <a:cubicBezTo>
                    <a:pt x="529" y="462"/>
                    <a:pt x="563" y="442"/>
                    <a:pt x="594" y="416"/>
                  </a:cubicBezTo>
                  <a:cubicBezTo>
                    <a:pt x="630" y="386"/>
                    <a:pt x="652" y="354"/>
                    <a:pt x="665" y="313"/>
                  </a:cubicBezTo>
                  <a:cubicBezTo>
                    <a:pt x="673" y="291"/>
                    <a:pt x="676" y="267"/>
                    <a:pt x="676" y="244"/>
                  </a:cubicBezTo>
                  <a:cubicBezTo>
                    <a:pt x="676" y="189"/>
                    <a:pt x="656" y="139"/>
                    <a:pt x="615" y="97"/>
                  </a:cubicBezTo>
                  <a:cubicBezTo>
                    <a:pt x="579" y="58"/>
                    <a:pt x="527" y="30"/>
                    <a:pt x="470" y="16"/>
                  </a:cubicBezTo>
                  <a:cubicBezTo>
                    <a:pt x="429" y="7"/>
                    <a:pt x="388" y="2"/>
                    <a:pt x="316" y="1"/>
                  </a:cubicBezTo>
                  <a:cubicBezTo>
                    <a:pt x="289" y="0"/>
                    <a:pt x="262" y="0"/>
                    <a:pt x="233" y="0"/>
                  </a:cubicBezTo>
                  <a:lnTo>
                    <a:pt x="2" y="0"/>
                  </a:lnTo>
                  <a:cubicBezTo>
                    <a:pt x="17" y="14"/>
                    <a:pt x="23" y="20"/>
                    <a:pt x="32" y="33"/>
                  </a:cubicBezTo>
                  <a:cubicBezTo>
                    <a:pt x="38" y="44"/>
                    <a:pt x="44" y="55"/>
                    <a:pt x="47" y="66"/>
                  </a:cubicBezTo>
                  <a:cubicBezTo>
                    <a:pt x="53" y="86"/>
                    <a:pt x="56" y="114"/>
                    <a:pt x="56" y="162"/>
                  </a:cubicBezTo>
                  <a:lnTo>
                    <a:pt x="56" y="750"/>
                  </a:lnTo>
                  <a:cubicBezTo>
                    <a:pt x="56" y="793"/>
                    <a:pt x="53" y="817"/>
                    <a:pt x="46" y="837"/>
                  </a:cubicBezTo>
                  <a:cubicBezTo>
                    <a:pt x="42" y="847"/>
                    <a:pt x="37" y="857"/>
                    <a:pt x="31" y="865"/>
                  </a:cubicBezTo>
                  <a:cubicBezTo>
                    <a:pt x="22" y="876"/>
                    <a:pt x="17" y="882"/>
                    <a:pt x="0" y="897"/>
                  </a:cubicBezTo>
                  <a:lnTo>
                    <a:pt x="285" y="897"/>
                  </a:lnTo>
                  <a:cubicBezTo>
                    <a:pt x="273" y="883"/>
                    <a:pt x="269" y="878"/>
                    <a:pt x="261" y="867"/>
                  </a:cubicBezTo>
                  <a:cubicBezTo>
                    <a:pt x="254" y="859"/>
                    <a:pt x="249" y="850"/>
                    <a:pt x="245" y="840"/>
                  </a:cubicBezTo>
                  <a:cubicBezTo>
                    <a:pt x="238" y="820"/>
                    <a:pt x="234" y="799"/>
                    <a:pt x="234" y="757"/>
                  </a:cubicBezTo>
                  <a:cubicBezTo>
                    <a:pt x="234" y="744"/>
                    <a:pt x="233" y="729"/>
                    <a:pt x="233" y="712"/>
                  </a:cubicBezTo>
                  <a:lnTo>
                    <a:pt x="233" y="510"/>
                  </a:lnTo>
                  <a:lnTo>
                    <a:pt x="400" y="710"/>
                  </a:lnTo>
                  <a:cubicBezTo>
                    <a:pt x="407" y="719"/>
                    <a:pt x="420" y="734"/>
                    <a:pt x="437" y="753"/>
                  </a:cubicBezTo>
                  <a:cubicBezTo>
                    <a:pt x="456" y="775"/>
                    <a:pt x="471" y="791"/>
                    <a:pt x="481" y="801"/>
                  </a:cubicBezTo>
                  <a:cubicBezTo>
                    <a:pt x="513" y="835"/>
                    <a:pt x="543" y="859"/>
                    <a:pt x="573" y="875"/>
                  </a:cubicBezTo>
                  <a:cubicBezTo>
                    <a:pt x="599" y="889"/>
                    <a:pt x="624" y="895"/>
                    <a:pt x="662" y="896"/>
                  </a:cubicBezTo>
                  <a:cubicBezTo>
                    <a:pt x="677" y="897"/>
                    <a:pt x="693" y="897"/>
                    <a:pt x="709" y="897"/>
                  </a:cubicBezTo>
                  <a:lnTo>
                    <a:pt x="822" y="897"/>
                  </a:lnTo>
                  <a:cubicBezTo>
                    <a:pt x="807" y="885"/>
                    <a:pt x="800" y="880"/>
                    <a:pt x="789" y="870"/>
                  </a:cubicBezTo>
                  <a:cubicBezTo>
                    <a:pt x="777" y="859"/>
                    <a:pt x="764" y="848"/>
                    <a:pt x="750" y="83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50" name="Freeform 9">
              <a:extLst>
                <a:ext uri="{FF2B5EF4-FFF2-40B4-BE49-F238E27FC236}">
                  <a16:creationId xmlns:a16="http://schemas.microsoft.com/office/drawing/2014/main" id="{6A17F154-22E8-304F-870E-48A27A92F99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9" y="195"/>
              <a:ext cx="68" cy="84"/>
            </a:xfrm>
            <a:custGeom>
              <a:avLst/>
              <a:gdLst>
                <a:gd name="T0" fmla="*/ 668 w 765"/>
                <a:gd name="T1" fmla="*/ 790 h 944"/>
                <a:gd name="T2" fmla="*/ 668 w 765"/>
                <a:gd name="T3" fmla="*/ 790 h 944"/>
                <a:gd name="T4" fmla="*/ 512 w 765"/>
                <a:gd name="T5" fmla="*/ 823 h 944"/>
                <a:gd name="T6" fmla="*/ 281 w 765"/>
                <a:gd name="T7" fmla="*/ 727 h 944"/>
                <a:gd name="T8" fmla="*/ 191 w 765"/>
                <a:gd name="T9" fmla="*/ 478 h 944"/>
                <a:gd name="T10" fmla="*/ 272 w 765"/>
                <a:gd name="T11" fmla="*/ 236 h 944"/>
                <a:gd name="T12" fmla="*/ 354 w 765"/>
                <a:gd name="T13" fmla="*/ 170 h 944"/>
                <a:gd name="T14" fmla="*/ 527 w 765"/>
                <a:gd name="T15" fmla="*/ 126 h 944"/>
                <a:gd name="T16" fmla="*/ 688 w 765"/>
                <a:gd name="T17" fmla="*/ 159 h 944"/>
                <a:gd name="T18" fmla="*/ 762 w 765"/>
                <a:gd name="T19" fmla="*/ 199 h 944"/>
                <a:gd name="T20" fmla="*/ 762 w 765"/>
                <a:gd name="T21" fmla="*/ 31 h 944"/>
                <a:gd name="T22" fmla="*/ 708 w 765"/>
                <a:gd name="T23" fmla="*/ 16 h 944"/>
                <a:gd name="T24" fmla="*/ 550 w 765"/>
                <a:gd name="T25" fmla="*/ 0 h 944"/>
                <a:gd name="T26" fmla="*/ 294 w 765"/>
                <a:gd name="T27" fmla="*/ 48 h 944"/>
                <a:gd name="T28" fmla="*/ 171 w 765"/>
                <a:gd name="T29" fmla="*/ 121 h 944"/>
                <a:gd name="T30" fmla="*/ 0 w 765"/>
                <a:gd name="T31" fmla="*/ 488 h 944"/>
                <a:gd name="T32" fmla="*/ 164 w 765"/>
                <a:gd name="T33" fmla="*/ 840 h 944"/>
                <a:gd name="T34" fmla="*/ 499 w 765"/>
                <a:gd name="T35" fmla="*/ 944 h 944"/>
                <a:gd name="T36" fmla="*/ 751 w 765"/>
                <a:gd name="T37" fmla="*/ 904 h 944"/>
                <a:gd name="T38" fmla="*/ 765 w 765"/>
                <a:gd name="T39" fmla="*/ 899 h 944"/>
                <a:gd name="T40" fmla="*/ 765 w 765"/>
                <a:gd name="T41" fmla="*/ 736 h 944"/>
                <a:gd name="T42" fmla="*/ 724 w 765"/>
                <a:gd name="T43" fmla="*/ 763 h 944"/>
                <a:gd name="T44" fmla="*/ 668 w 765"/>
                <a:gd name="T45" fmla="*/ 790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65" h="944">
                  <a:moveTo>
                    <a:pt x="668" y="790"/>
                  </a:moveTo>
                  <a:lnTo>
                    <a:pt x="668" y="790"/>
                  </a:lnTo>
                  <a:cubicBezTo>
                    <a:pt x="614" y="813"/>
                    <a:pt x="565" y="823"/>
                    <a:pt x="512" y="823"/>
                  </a:cubicBezTo>
                  <a:cubicBezTo>
                    <a:pt x="419" y="823"/>
                    <a:pt x="340" y="790"/>
                    <a:pt x="281" y="727"/>
                  </a:cubicBezTo>
                  <a:cubicBezTo>
                    <a:pt x="222" y="664"/>
                    <a:pt x="191" y="577"/>
                    <a:pt x="191" y="478"/>
                  </a:cubicBezTo>
                  <a:cubicBezTo>
                    <a:pt x="191" y="384"/>
                    <a:pt x="220" y="297"/>
                    <a:pt x="272" y="236"/>
                  </a:cubicBezTo>
                  <a:cubicBezTo>
                    <a:pt x="295" y="210"/>
                    <a:pt x="322" y="187"/>
                    <a:pt x="354" y="170"/>
                  </a:cubicBezTo>
                  <a:cubicBezTo>
                    <a:pt x="404" y="141"/>
                    <a:pt x="463" y="126"/>
                    <a:pt x="527" y="126"/>
                  </a:cubicBezTo>
                  <a:cubicBezTo>
                    <a:pt x="582" y="126"/>
                    <a:pt x="635" y="137"/>
                    <a:pt x="688" y="159"/>
                  </a:cubicBezTo>
                  <a:cubicBezTo>
                    <a:pt x="722" y="172"/>
                    <a:pt x="734" y="179"/>
                    <a:pt x="762" y="199"/>
                  </a:cubicBezTo>
                  <a:lnTo>
                    <a:pt x="762" y="31"/>
                  </a:lnTo>
                  <a:cubicBezTo>
                    <a:pt x="740" y="24"/>
                    <a:pt x="731" y="21"/>
                    <a:pt x="708" y="16"/>
                  </a:cubicBezTo>
                  <a:cubicBezTo>
                    <a:pt x="656" y="5"/>
                    <a:pt x="606" y="0"/>
                    <a:pt x="550" y="0"/>
                  </a:cubicBezTo>
                  <a:cubicBezTo>
                    <a:pt x="453" y="0"/>
                    <a:pt x="370" y="16"/>
                    <a:pt x="294" y="48"/>
                  </a:cubicBezTo>
                  <a:cubicBezTo>
                    <a:pt x="249" y="67"/>
                    <a:pt x="207" y="91"/>
                    <a:pt x="171" y="121"/>
                  </a:cubicBezTo>
                  <a:cubicBezTo>
                    <a:pt x="60" y="210"/>
                    <a:pt x="0" y="339"/>
                    <a:pt x="0" y="488"/>
                  </a:cubicBezTo>
                  <a:cubicBezTo>
                    <a:pt x="0" y="632"/>
                    <a:pt x="58" y="756"/>
                    <a:pt x="164" y="840"/>
                  </a:cubicBezTo>
                  <a:cubicBezTo>
                    <a:pt x="251" y="909"/>
                    <a:pt x="364" y="944"/>
                    <a:pt x="499" y="944"/>
                  </a:cubicBezTo>
                  <a:cubicBezTo>
                    <a:pt x="583" y="944"/>
                    <a:pt x="662" y="931"/>
                    <a:pt x="751" y="904"/>
                  </a:cubicBezTo>
                  <a:cubicBezTo>
                    <a:pt x="754" y="903"/>
                    <a:pt x="759" y="901"/>
                    <a:pt x="765" y="899"/>
                  </a:cubicBezTo>
                  <a:lnTo>
                    <a:pt x="765" y="736"/>
                  </a:lnTo>
                  <a:cubicBezTo>
                    <a:pt x="744" y="750"/>
                    <a:pt x="736" y="755"/>
                    <a:pt x="724" y="763"/>
                  </a:cubicBezTo>
                  <a:cubicBezTo>
                    <a:pt x="706" y="773"/>
                    <a:pt x="688" y="782"/>
                    <a:pt x="668" y="79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51" name="Freeform 10">
              <a:extLst>
                <a:ext uri="{FF2B5EF4-FFF2-40B4-BE49-F238E27FC236}">
                  <a16:creationId xmlns:a16="http://schemas.microsoft.com/office/drawing/2014/main" id="{04E8DFBD-797F-3D4D-B88A-3A471A22FF6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1" y="197"/>
              <a:ext cx="78" cy="83"/>
            </a:xfrm>
            <a:custGeom>
              <a:avLst/>
              <a:gdLst>
                <a:gd name="T0" fmla="*/ 631 w 885"/>
                <a:gd name="T1" fmla="*/ 34 h 927"/>
                <a:gd name="T2" fmla="*/ 631 w 885"/>
                <a:gd name="T3" fmla="*/ 34 h 927"/>
                <a:gd name="T4" fmla="*/ 644 w 885"/>
                <a:gd name="T5" fmla="*/ 65 h 927"/>
                <a:gd name="T6" fmla="*/ 652 w 885"/>
                <a:gd name="T7" fmla="*/ 159 h 927"/>
                <a:gd name="T8" fmla="*/ 652 w 885"/>
                <a:gd name="T9" fmla="*/ 500 h 927"/>
                <a:gd name="T10" fmla="*/ 645 w 885"/>
                <a:gd name="T11" fmla="*/ 652 h 927"/>
                <a:gd name="T12" fmla="*/ 621 w 885"/>
                <a:gd name="T13" fmla="*/ 718 h 927"/>
                <a:gd name="T14" fmla="*/ 511 w 885"/>
                <a:gd name="T15" fmla="*/ 795 h 927"/>
                <a:gd name="T16" fmla="*/ 448 w 885"/>
                <a:gd name="T17" fmla="*/ 802 h 927"/>
                <a:gd name="T18" fmla="*/ 272 w 885"/>
                <a:gd name="T19" fmla="*/ 726 h 927"/>
                <a:gd name="T20" fmla="*/ 240 w 885"/>
                <a:gd name="T21" fmla="*/ 562 h 927"/>
                <a:gd name="T22" fmla="*/ 239 w 885"/>
                <a:gd name="T23" fmla="*/ 488 h 927"/>
                <a:gd name="T24" fmla="*/ 239 w 885"/>
                <a:gd name="T25" fmla="*/ 218 h 927"/>
                <a:gd name="T26" fmla="*/ 241 w 885"/>
                <a:gd name="T27" fmla="*/ 114 h 927"/>
                <a:gd name="T28" fmla="*/ 248 w 885"/>
                <a:gd name="T29" fmla="*/ 73 h 927"/>
                <a:gd name="T30" fmla="*/ 284 w 885"/>
                <a:gd name="T31" fmla="*/ 8 h 927"/>
                <a:gd name="T32" fmla="*/ 291 w 885"/>
                <a:gd name="T33" fmla="*/ 0 h 927"/>
                <a:gd name="T34" fmla="*/ 0 w 885"/>
                <a:gd name="T35" fmla="*/ 0 h 927"/>
                <a:gd name="T36" fmla="*/ 32 w 885"/>
                <a:gd name="T37" fmla="*/ 36 h 927"/>
                <a:gd name="T38" fmla="*/ 45 w 885"/>
                <a:gd name="T39" fmla="*/ 67 h 927"/>
                <a:gd name="T40" fmla="*/ 51 w 885"/>
                <a:gd name="T41" fmla="*/ 109 h 927"/>
                <a:gd name="T42" fmla="*/ 51 w 885"/>
                <a:gd name="T43" fmla="*/ 164 h 927"/>
                <a:gd name="T44" fmla="*/ 52 w 885"/>
                <a:gd name="T45" fmla="*/ 216 h 927"/>
                <a:gd name="T46" fmla="*/ 52 w 885"/>
                <a:gd name="T47" fmla="*/ 473 h 927"/>
                <a:gd name="T48" fmla="*/ 55 w 885"/>
                <a:gd name="T49" fmla="*/ 631 h 927"/>
                <a:gd name="T50" fmla="*/ 118 w 885"/>
                <a:gd name="T51" fmla="*/ 796 h 927"/>
                <a:gd name="T52" fmla="*/ 435 w 885"/>
                <a:gd name="T53" fmla="*/ 927 h 927"/>
                <a:gd name="T54" fmla="*/ 615 w 885"/>
                <a:gd name="T55" fmla="*/ 898 h 927"/>
                <a:gd name="T56" fmla="*/ 748 w 885"/>
                <a:gd name="T57" fmla="*/ 809 h 927"/>
                <a:gd name="T58" fmla="*/ 821 w 885"/>
                <a:gd name="T59" fmla="*/ 635 h 927"/>
                <a:gd name="T60" fmla="*/ 827 w 885"/>
                <a:gd name="T61" fmla="*/ 475 h 927"/>
                <a:gd name="T62" fmla="*/ 827 w 885"/>
                <a:gd name="T63" fmla="*/ 217 h 927"/>
                <a:gd name="T64" fmla="*/ 826 w 885"/>
                <a:gd name="T65" fmla="*/ 165 h 927"/>
                <a:gd name="T66" fmla="*/ 826 w 885"/>
                <a:gd name="T67" fmla="*/ 155 h 927"/>
                <a:gd name="T68" fmla="*/ 834 w 885"/>
                <a:gd name="T69" fmla="*/ 73 h 927"/>
                <a:gd name="T70" fmla="*/ 849 w 885"/>
                <a:gd name="T71" fmla="*/ 37 h 927"/>
                <a:gd name="T72" fmla="*/ 885 w 885"/>
                <a:gd name="T73" fmla="*/ 0 h 927"/>
                <a:gd name="T74" fmla="*/ 599 w 885"/>
                <a:gd name="T75" fmla="*/ 0 h 927"/>
                <a:gd name="T76" fmla="*/ 631 w 885"/>
                <a:gd name="T77" fmla="*/ 34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85" h="927">
                  <a:moveTo>
                    <a:pt x="631" y="34"/>
                  </a:moveTo>
                  <a:lnTo>
                    <a:pt x="631" y="34"/>
                  </a:lnTo>
                  <a:cubicBezTo>
                    <a:pt x="637" y="44"/>
                    <a:pt x="641" y="54"/>
                    <a:pt x="644" y="65"/>
                  </a:cubicBezTo>
                  <a:cubicBezTo>
                    <a:pt x="650" y="87"/>
                    <a:pt x="652" y="108"/>
                    <a:pt x="652" y="159"/>
                  </a:cubicBezTo>
                  <a:lnTo>
                    <a:pt x="652" y="500"/>
                  </a:lnTo>
                  <a:cubicBezTo>
                    <a:pt x="652" y="573"/>
                    <a:pt x="650" y="617"/>
                    <a:pt x="645" y="652"/>
                  </a:cubicBezTo>
                  <a:cubicBezTo>
                    <a:pt x="641" y="676"/>
                    <a:pt x="633" y="698"/>
                    <a:pt x="621" y="718"/>
                  </a:cubicBezTo>
                  <a:cubicBezTo>
                    <a:pt x="600" y="755"/>
                    <a:pt x="559" y="783"/>
                    <a:pt x="511" y="795"/>
                  </a:cubicBezTo>
                  <a:cubicBezTo>
                    <a:pt x="492" y="800"/>
                    <a:pt x="470" y="802"/>
                    <a:pt x="448" y="802"/>
                  </a:cubicBezTo>
                  <a:cubicBezTo>
                    <a:pt x="371" y="802"/>
                    <a:pt x="304" y="773"/>
                    <a:pt x="272" y="726"/>
                  </a:cubicBezTo>
                  <a:cubicBezTo>
                    <a:pt x="248" y="690"/>
                    <a:pt x="241" y="655"/>
                    <a:pt x="240" y="562"/>
                  </a:cubicBezTo>
                  <a:lnTo>
                    <a:pt x="239" y="488"/>
                  </a:lnTo>
                  <a:lnTo>
                    <a:pt x="239" y="218"/>
                  </a:lnTo>
                  <a:cubicBezTo>
                    <a:pt x="239" y="166"/>
                    <a:pt x="239" y="141"/>
                    <a:pt x="241" y="114"/>
                  </a:cubicBezTo>
                  <a:cubicBezTo>
                    <a:pt x="242" y="98"/>
                    <a:pt x="244" y="84"/>
                    <a:pt x="248" y="73"/>
                  </a:cubicBezTo>
                  <a:cubicBezTo>
                    <a:pt x="254" y="52"/>
                    <a:pt x="269" y="25"/>
                    <a:pt x="284" y="8"/>
                  </a:cubicBezTo>
                  <a:cubicBezTo>
                    <a:pt x="286" y="6"/>
                    <a:pt x="288" y="3"/>
                    <a:pt x="291" y="0"/>
                  </a:cubicBezTo>
                  <a:lnTo>
                    <a:pt x="0" y="0"/>
                  </a:lnTo>
                  <a:cubicBezTo>
                    <a:pt x="18" y="15"/>
                    <a:pt x="23" y="21"/>
                    <a:pt x="32" y="36"/>
                  </a:cubicBezTo>
                  <a:cubicBezTo>
                    <a:pt x="38" y="46"/>
                    <a:pt x="42" y="56"/>
                    <a:pt x="45" y="67"/>
                  </a:cubicBezTo>
                  <a:cubicBezTo>
                    <a:pt x="48" y="81"/>
                    <a:pt x="51" y="95"/>
                    <a:pt x="51" y="109"/>
                  </a:cubicBezTo>
                  <a:cubicBezTo>
                    <a:pt x="51" y="117"/>
                    <a:pt x="51" y="136"/>
                    <a:pt x="51" y="164"/>
                  </a:cubicBezTo>
                  <a:lnTo>
                    <a:pt x="52" y="216"/>
                  </a:lnTo>
                  <a:lnTo>
                    <a:pt x="52" y="473"/>
                  </a:lnTo>
                  <a:cubicBezTo>
                    <a:pt x="52" y="569"/>
                    <a:pt x="52" y="593"/>
                    <a:pt x="55" y="631"/>
                  </a:cubicBezTo>
                  <a:cubicBezTo>
                    <a:pt x="61" y="697"/>
                    <a:pt x="80" y="749"/>
                    <a:pt x="118" y="796"/>
                  </a:cubicBezTo>
                  <a:cubicBezTo>
                    <a:pt x="186" y="882"/>
                    <a:pt x="295" y="927"/>
                    <a:pt x="435" y="927"/>
                  </a:cubicBezTo>
                  <a:cubicBezTo>
                    <a:pt x="501" y="927"/>
                    <a:pt x="566" y="916"/>
                    <a:pt x="615" y="898"/>
                  </a:cubicBezTo>
                  <a:cubicBezTo>
                    <a:pt x="667" y="879"/>
                    <a:pt x="714" y="847"/>
                    <a:pt x="748" y="809"/>
                  </a:cubicBezTo>
                  <a:cubicBezTo>
                    <a:pt x="790" y="763"/>
                    <a:pt x="814" y="705"/>
                    <a:pt x="821" y="635"/>
                  </a:cubicBezTo>
                  <a:cubicBezTo>
                    <a:pt x="825" y="594"/>
                    <a:pt x="827" y="545"/>
                    <a:pt x="827" y="475"/>
                  </a:cubicBezTo>
                  <a:lnTo>
                    <a:pt x="827" y="217"/>
                  </a:lnTo>
                  <a:lnTo>
                    <a:pt x="826" y="165"/>
                  </a:lnTo>
                  <a:lnTo>
                    <a:pt x="826" y="155"/>
                  </a:lnTo>
                  <a:cubicBezTo>
                    <a:pt x="826" y="117"/>
                    <a:pt x="828" y="94"/>
                    <a:pt x="834" y="73"/>
                  </a:cubicBezTo>
                  <a:cubicBezTo>
                    <a:pt x="837" y="61"/>
                    <a:pt x="842" y="48"/>
                    <a:pt x="849" y="37"/>
                  </a:cubicBezTo>
                  <a:cubicBezTo>
                    <a:pt x="859" y="22"/>
                    <a:pt x="866" y="15"/>
                    <a:pt x="885" y="0"/>
                  </a:cubicBezTo>
                  <a:lnTo>
                    <a:pt x="599" y="0"/>
                  </a:lnTo>
                  <a:cubicBezTo>
                    <a:pt x="616" y="13"/>
                    <a:pt x="622" y="20"/>
                    <a:pt x="631" y="3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52" name="Freeform 11">
              <a:extLst>
                <a:ext uri="{FF2B5EF4-FFF2-40B4-BE49-F238E27FC236}">
                  <a16:creationId xmlns:a16="http://schemas.microsoft.com/office/drawing/2014/main" id="{DB7A7546-F1C7-C24F-B850-40739E39159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1" y="197"/>
              <a:ext cx="77" cy="80"/>
            </a:xfrm>
            <a:custGeom>
              <a:avLst/>
              <a:gdLst>
                <a:gd name="T0" fmla="*/ 654 w 865"/>
                <a:gd name="T1" fmla="*/ 771 h 897"/>
                <a:gd name="T2" fmla="*/ 654 w 865"/>
                <a:gd name="T3" fmla="*/ 771 h 897"/>
                <a:gd name="T4" fmla="*/ 513 w 865"/>
                <a:gd name="T5" fmla="*/ 783 h 897"/>
                <a:gd name="T6" fmla="*/ 442 w 865"/>
                <a:gd name="T7" fmla="*/ 784 h 897"/>
                <a:gd name="T8" fmla="*/ 304 w 865"/>
                <a:gd name="T9" fmla="*/ 784 h 897"/>
                <a:gd name="T10" fmla="*/ 848 w 865"/>
                <a:gd name="T11" fmla="*/ 0 h 897"/>
                <a:gd name="T12" fmla="*/ 143 w 865"/>
                <a:gd name="T13" fmla="*/ 0 h 897"/>
                <a:gd name="T14" fmla="*/ 56 w 865"/>
                <a:gd name="T15" fmla="*/ 191 h 897"/>
                <a:gd name="T16" fmla="*/ 121 w 865"/>
                <a:gd name="T17" fmla="*/ 160 h 897"/>
                <a:gd name="T18" fmla="*/ 248 w 865"/>
                <a:gd name="T19" fmla="*/ 124 h 897"/>
                <a:gd name="T20" fmla="*/ 375 w 865"/>
                <a:gd name="T21" fmla="*/ 113 h 897"/>
                <a:gd name="T22" fmla="*/ 444 w 865"/>
                <a:gd name="T23" fmla="*/ 112 h 897"/>
                <a:gd name="T24" fmla="*/ 549 w 865"/>
                <a:gd name="T25" fmla="*/ 112 h 897"/>
                <a:gd name="T26" fmla="*/ 0 w 865"/>
                <a:gd name="T27" fmla="*/ 897 h 897"/>
                <a:gd name="T28" fmla="*/ 776 w 865"/>
                <a:gd name="T29" fmla="*/ 897 h 897"/>
                <a:gd name="T30" fmla="*/ 865 w 865"/>
                <a:gd name="T31" fmla="*/ 692 h 897"/>
                <a:gd name="T32" fmla="*/ 800 w 865"/>
                <a:gd name="T33" fmla="*/ 727 h 897"/>
                <a:gd name="T34" fmla="*/ 654 w 865"/>
                <a:gd name="T35" fmla="*/ 771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5" h="897">
                  <a:moveTo>
                    <a:pt x="654" y="771"/>
                  </a:moveTo>
                  <a:lnTo>
                    <a:pt x="654" y="771"/>
                  </a:lnTo>
                  <a:cubicBezTo>
                    <a:pt x="614" y="778"/>
                    <a:pt x="569" y="782"/>
                    <a:pt x="513" y="783"/>
                  </a:cubicBezTo>
                  <a:cubicBezTo>
                    <a:pt x="495" y="784"/>
                    <a:pt x="471" y="784"/>
                    <a:pt x="442" y="784"/>
                  </a:cubicBezTo>
                  <a:lnTo>
                    <a:pt x="304" y="784"/>
                  </a:lnTo>
                  <a:lnTo>
                    <a:pt x="848" y="0"/>
                  </a:lnTo>
                  <a:lnTo>
                    <a:pt x="143" y="0"/>
                  </a:lnTo>
                  <a:lnTo>
                    <a:pt x="56" y="191"/>
                  </a:lnTo>
                  <a:cubicBezTo>
                    <a:pt x="85" y="176"/>
                    <a:pt x="96" y="170"/>
                    <a:pt x="121" y="160"/>
                  </a:cubicBezTo>
                  <a:cubicBezTo>
                    <a:pt x="162" y="144"/>
                    <a:pt x="206" y="132"/>
                    <a:pt x="248" y="124"/>
                  </a:cubicBezTo>
                  <a:cubicBezTo>
                    <a:pt x="285" y="118"/>
                    <a:pt x="319" y="115"/>
                    <a:pt x="375" y="113"/>
                  </a:cubicBezTo>
                  <a:cubicBezTo>
                    <a:pt x="400" y="112"/>
                    <a:pt x="423" y="112"/>
                    <a:pt x="444" y="112"/>
                  </a:cubicBezTo>
                  <a:lnTo>
                    <a:pt x="549" y="112"/>
                  </a:lnTo>
                  <a:lnTo>
                    <a:pt x="0" y="897"/>
                  </a:lnTo>
                  <a:lnTo>
                    <a:pt x="776" y="897"/>
                  </a:lnTo>
                  <a:lnTo>
                    <a:pt x="865" y="692"/>
                  </a:lnTo>
                  <a:cubicBezTo>
                    <a:pt x="834" y="710"/>
                    <a:pt x="823" y="716"/>
                    <a:pt x="800" y="727"/>
                  </a:cubicBezTo>
                  <a:cubicBezTo>
                    <a:pt x="754" y="747"/>
                    <a:pt x="705" y="762"/>
                    <a:pt x="654" y="77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53" name="Freeform 12">
              <a:extLst>
                <a:ext uri="{FF2B5EF4-FFF2-40B4-BE49-F238E27FC236}">
                  <a16:creationId xmlns:a16="http://schemas.microsoft.com/office/drawing/2014/main" id="{9CB6BDA7-A96E-9B4D-BD81-CB9482B4774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50" y="167"/>
              <a:ext cx="18" cy="18"/>
            </a:xfrm>
            <a:custGeom>
              <a:avLst/>
              <a:gdLst>
                <a:gd name="T0" fmla="*/ 102 w 203"/>
                <a:gd name="T1" fmla="*/ 189 h 203"/>
                <a:gd name="T2" fmla="*/ 102 w 203"/>
                <a:gd name="T3" fmla="*/ 189 h 203"/>
                <a:gd name="T4" fmla="*/ 17 w 203"/>
                <a:gd name="T5" fmla="*/ 102 h 203"/>
                <a:gd name="T6" fmla="*/ 102 w 203"/>
                <a:gd name="T7" fmla="*/ 15 h 203"/>
                <a:gd name="T8" fmla="*/ 187 w 203"/>
                <a:gd name="T9" fmla="*/ 102 h 203"/>
                <a:gd name="T10" fmla="*/ 102 w 203"/>
                <a:gd name="T11" fmla="*/ 189 h 203"/>
                <a:gd name="T12" fmla="*/ 102 w 203"/>
                <a:gd name="T13" fmla="*/ 189 h 203"/>
                <a:gd name="T14" fmla="*/ 102 w 203"/>
                <a:gd name="T15" fmla="*/ 0 h 203"/>
                <a:gd name="T16" fmla="*/ 102 w 203"/>
                <a:gd name="T17" fmla="*/ 0 h 203"/>
                <a:gd name="T18" fmla="*/ 0 w 203"/>
                <a:gd name="T19" fmla="*/ 102 h 203"/>
                <a:gd name="T20" fmla="*/ 102 w 203"/>
                <a:gd name="T21" fmla="*/ 203 h 203"/>
                <a:gd name="T22" fmla="*/ 203 w 203"/>
                <a:gd name="T23" fmla="*/ 102 h 203"/>
                <a:gd name="T24" fmla="*/ 102 w 203"/>
                <a:gd name="T25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3" h="203">
                  <a:moveTo>
                    <a:pt x="102" y="189"/>
                  </a:moveTo>
                  <a:lnTo>
                    <a:pt x="102" y="189"/>
                  </a:lnTo>
                  <a:cubicBezTo>
                    <a:pt x="54" y="189"/>
                    <a:pt x="17" y="154"/>
                    <a:pt x="17" y="102"/>
                  </a:cubicBezTo>
                  <a:cubicBezTo>
                    <a:pt x="17" y="50"/>
                    <a:pt x="54" y="15"/>
                    <a:pt x="102" y="15"/>
                  </a:cubicBezTo>
                  <a:cubicBezTo>
                    <a:pt x="150" y="15"/>
                    <a:pt x="187" y="50"/>
                    <a:pt x="187" y="102"/>
                  </a:cubicBezTo>
                  <a:cubicBezTo>
                    <a:pt x="187" y="154"/>
                    <a:pt x="150" y="189"/>
                    <a:pt x="102" y="189"/>
                  </a:cubicBezTo>
                  <a:lnTo>
                    <a:pt x="102" y="189"/>
                  </a:lnTo>
                  <a:close/>
                  <a:moveTo>
                    <a:pt x="102" y="0"/>
                  </a:moveTo>
                  <a:lnTo>
                    <a:pt x="102" y="0"/>
                  </a:lnTo>
                  <a:cubicBezTo>
                    <a:pt x="46" y="0"/>
                    <a:pt x="0" y="42"/>
                    <a:pt x="0" y="102"/>
                  </a:cubicBezTo>
                  <a:cubicBezTo>
                    <a:pt x="0" y="162"/>
                    <a:pt x="46" y="203"/>
                    <a:pt x="102" y="203"/>
                  </a:cubicBezTo>
                  <a:cubicBezTo>
                    <a:pt x="158" y="203"/>
                    <a:pt x="203" y="162"/>
                    <a:pt x="203" y="102"/>
                  </a:cubicBezTo>
                  <a:cubicBezTo>
                    <a:pt x="203" y="42"/>
                    <a:pt x="158" y="0"/>
                    <a:pt x="10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54" name="Freeform 13">
              <a:extLst>
                <a:ext uri="{FF2B5EF4-FFF2-40B4-BE49-F238E27FC236}">
                  <a16:creationId xmlns:a16="http://schemas.microsoft.com/office/drawing/2014/main" id="{ECDBDB77-E234-CB42-9CB6-3D1D84F4FB2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56" y="171"/>
              <a:ext cx="7" cy="9"/>
            </a:xfrm>
            <a:custGeom>
              <a:avLst/>
              <a:gdLst>
                <a:gd name="T0" fmla="*/ 40 w 87"/>
                <a:gd name="T1" fmla="*/ 50 h 107"/>
                <a:gd name="T2" fmla="*/ 40 w 87"/>
                <a:gd name="T3" fmla="*/ 50 h 107"/>
                <a:gd name="T4" fmla="*/ 15 w 87"/>
                <a:gd name="T5" fmla="*/ 50 h 107"/>
                <a:gd name="T6" fmla="*/ 15 w 87"/>
                <a:gd name="T7" fmla="*/ 16 h 107"/>
                <a:gd name="T8" fmla="*/ 38 w 87"/>
                <a:gd name="T9" fmla="*/ 16 h 107"/>
                <a:gd name="T10" fmla="*/ 66 w 87"/>
                <a:gd name="T11" fmla="*/ 33 h 107"/>
                <a:gd name="T12" fmla="*/ 40 w 87"/>
                <a:gd name="T13" fmla="*/ 50 h 107"/>
                <a:gd name="T14" fmla="*/ 40 w 87"/>
                <a:gd name="T15" fmla="*/ 50 h 107"/>
                <a:gd name="T16" fmla="*/ 83 w 87"/>
                <a:gd name="T17" fmla="*/ 33 h 107"/>
                <a:gd name="T18" fmla="*/ 83 w 87"/>
                <a:gd name="T19" fmla="*/ 33 h 107"/>
                <a:gd name="T20" fmla="*/ 32 w 87"/>
                <a:gd name="T21" fmla="*/ 0 h 107"/>
                <a:gd name="T22" fmla="*/ 0 w 87"/>
                <a:gd name="T23" fmla="*/ 0 h 107"/>
                <a:gd name="T24" fmla="*/ 0 w 87"/>
                <a:gd name="T25" fmla="*/ 107 h 107"/>
                <a:gd name="T26" fmla="*/ 15 w 87"/>
                <a:gd name="T27" fmla="*/ 107 h 107"/>
                <a:gd name="T28" fmla="*/ 15 w 87"/>
                <a:gd name="T29" fmla="*/ 66 h 107"/>
                <a:gd name="T30" fmla="*/ 44 w 87"/>
                <a:gd name="T31" fmla="*/ 66 h 107"/>
                <a:gd name="T32" fmla="*/ 46 w 87"/>
                <a:gd name="T33" fmla="*/ 65 h 107"/>
                <a:gd name="T34" fmla="*/ 69 w 87"/>
                <a:gd name="T35" fmla="*/ 107 h 107"/>
                <a:gd name="T36" fmla="*/ 87 w 87"/>
                <a:gd name="T37" fmla="*/ 107 h 107"/>
                <a:gd name="T38" fmla="*/ 62 w 87"/>
                <a:gd name="T39" fmla="*/ 62 h 107"/>
                <a:gd name="T40" fmla="*/ 83 w 87"/>
                <a:gd name="T41" fmla="*/ 3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7" h="107">
                  <a:moveTo>
                    <a:pt x="40" y="50"/>
                  </a:moveTo>
                  <a:lnTo>
                    <a:pt x="40" y="50"/>
                  </a:lnTo>
                  <a:lnTo>
                    <a:pt x="15" y="50"/>
                  </a:lnTo>
                  <a:lnTo>
                    <a:pt x="15" y="16"/>
                  </a:lnTo>
                  <a:lnTo>
                    <a:pt x="38" y="16"/>
                  </a:lnTo>
                  <a:cubicBezTo>
                    <a:pt x="54" y="16"/>
                    <a:pt x="66" y="19"/>
                    <a:pt x="66" y="33"/>
                  </a:cubicBezTo>
                  <a:cubicBezTo>
                    <a:pt x="66" y="45"/>
                    <a:pt x="58" y="50"/>
                    <a:pt x="40" y="50"/>
                  </a:cubicBezTo>
                  <a:lnTo>
                    <a:pt x="40" y="50"/>
                  </a:lnTo>
                  <a:close/>
                  <a:moveTo>
                    <a:pt x="83" y="33"/>
                  </a:moveTo>
                  <a:lnTo>
                    <a:pt x="83" y="33"/>
                  </a:lnTo>
                  <a:cubicBezTo>
                    <a:pt x="83" y="5"/>
                    <a:pt x="64" y="0"/>
                    <a:pt x="32" y="0"/>
                  </a:cubicBezTo>
                  <a:lnTo>
                    <a:pt x="0" y="0"/>
                  </a:lnTo>
                  <a:lnTo>
                    <a:pt x="0" y="107"/>
                  </a:lnTo>
                  <a:lnTo>
                    <a:pt x="15" y="107"/>
                  </a:lnTo>
                  <a:lnTo>
                    <a:pt x="15" y="66"/>
                  </a:lnTo>
                  <a:lnTo>
                    <a:pt x="44" y="66"/>
                  </a:lnTo>
                  <a:cubicBezTo>
                    <a:pt x="45" y="66"/>
                    <a:pt x="46" y="66"/>
                    <a:pt x="46" y="65"/>
                  </a:cubicBezTo>
                  <a:lnTo>
                    <a:pt x="69" y="107"/>
                  </a:lnTo>
                  <a:lnTo>
                    <a:pt x="87" y="107"/>
                  </a:lnTo>
                  <a:lnTo>
                    <a:pt x="62" y="62"/>
                  </a:lnTo>
                  <a:cubicBezTo>
                    <a:pt x="76" y="56"/>
                    <a:pt x="83" y="45"/>
                    <a:pt x="83" y="3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</p:grpSp>
      <p:sp>
        <p:nvSpPr>
          <p:cNvPr id="55" name="Picture Placeholder 2">
            <a:extLst>
              <a:ext uri="{FF2B5EF4-FFF2-40B4-BE49-F238E27FC236}">
                <a16:creationId xmlns:a16="http://schemas.microsoft.com/office/drawing/2014/main" id="{48A1FE0F-DCDA-E24D-A391-4A0645C8877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617769" y="564219"/>
            <a:ext cx="2653700" cy="2653700"/>
          </a:xfrm>
          <a:prstGeom prst="ellipse">
            <a:avLst/>
          </a:prstGeom>
        </p:spPr>
        <p:txBody>
          <a:bodyPr/>
          <a:lstStyle>
            <a:lvl1pPr algn="ctr">
              <a:buNone/>
              <a:defRPr sz="1400" b="0" i="0">
                <a:solidFill>
                  <a:schemeClr val="accent1"/>
                </a:solidFill>
                <a:latin typeface="Zurich Sans Light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noProof="0" dirty="0"/>
              <a:t>Add a picture here</a:t>
            </a:r>
          </a:p>
        </p:txBody>
      </p:sp>
    </p:spTree>
    <p:extLst>
      <p:ext uri="{BB962C8B-B14F-4D97-AF65-F5344CB8AC3E}">
        <p14:creationId xmlns:p14="http://schemas.microsoft.com/office/powerpoint/2010/main" val="3769821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BACFF7A-0A26-4F0A-A400-3AF2010686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5147" y="1307386"/>
            <a:ext cx="4961961" cy="1177091"/>
          </a:xfrm>
        </p:spPr>
        <p:txBody>
          <a:bodyPr anchor="b">
            <a:noAutofit/>
          </a:bodyPr>
          <a:lstStyle>
            <a:lvl1pPr algn="l">
              <a:defRPr sz="2800" b="0" i="0">
                <a:solidFill>
                  <a:schemeClr val="accent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5D52D574-4430-4847-B932-BA1C1DC56322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185147" y="2578658"/>
            <a:ext cx="4959684" cy="674099"/>
          </a:xfrm>
        </p:spPr>
        <p:txBody>
          <a:bodyPr>
            <a:normAutofit/>
          </a:bodyPr>
          <a:lstStyle>
            <a:lvl1pPr marL="0" indent="0" algn="l">
              <a:buNone/>
              <a:defRPr sz="2000" b="0" i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3" indent="0" algn="ctr">
              <a:buNone/>
              <a:defRPr sz="1600"/>
            </a:lvl4pPr>
            <a:lvl5pPr marL="1828791" indent="0" algn="ctr">
              <a:buNone/>
              <a:defRPr sz="1600"/>
            </a:lvl5pPr>
            <a:lvl6pPr marL="2285989" indent="0" algn="ctr">
              <a:buNone/>
              <a:defRPr sz="1600"/>
            </a:lvl6pPr>
            <a:lvl7pPr marL="2743186" indent="0" algn="ctr">
              <a:buNone/>
              <a:defRPr sz="1600"/>
            </a:lvl7pPr>
            <a:lvl8pPr marL="3200384" indent="0" algn="ctr">
              <a:buNone/>
              <a:defRPr sz="1600"/>
            </a:lvl8pPr>
            <a:lvl9pPr marL="3657582" indent="0" algn="ctr">
              <a:buNone/>
              <a:defRPr sz="1600"/>
            </a:lvl9pPr>
          </a:lstStyle>
          <a:p>
            <a:r>
              <a:rPr lang="en-US" dirty="0"/>
              <a:t>Click to edit section subtitle </a:t>
            </a:r>
          </a:p>
        </p:txBody>
      </p:sp>
      <p:grpSp>
        <p:nvGrpSpPr>
          <p:cNvPr id="16" name="Group 4">
            <a:extLst>
              <a:ext uri="{FF2B5EF4-FFF2-40B4-BE49-F238E27FC236}">
                <a16:creationId xmlns:a16="http://schemas.microsoft.com/office/drawing/2014/main" id="{D934B68D-BA47-A44D-B171-76CC690A504B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76853" y="33927"/>
            <a:ext cx="1196411" cy="461146"/>
            <a:chOff x="79" y="75"/>
            <a:chExt cx="838" cy="323"/>
          </a:xfrm>
          <a:solidFill>
            <a:schemeClr val="accent1"/>
          </a:solidFill>
        </p:grpSpPr>
        <p:sp>
          <p:nvSpPr>
            <p:cNvPr id="19" name="AutoShape 3">
              <a:extLst>
                <a:ext uri="{FF2B5EF4-FFF2-40B4-BE49-F238E27FC236}">
                  <a16:creationId xmlns:a16="http://schemas.microsoft.com/office/drawing/2014/main" id="{3332B626-A950-1E4D-8501-B5CA3ABC8EA6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79" y="75"/>
              <a:ext cx="838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8AC6C782-316E-EF42-A060-918BFBE2BB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9" y="155"/>
              <a:ext cx="163" cy="164"/>
            </a:xfrm>
            <a:custGeom>
              <a:avLst/>
              <a:gdLst>
                <a:gd name="T0" fmla="*/ 920 w 1841"/>
                <a:gd name="T1" fmla="*/ 0 h 1842"/>
                <a:gd name="T2" fmla="*/ 920 w 1841"/>
                <a:gd name="T3" fmla="*/ 0 h 1842"/>
                <a:gd name="T4" fmla="*/ 0 w 1841"/>
                <a:gd name="T5" fmla="*/ 921 h 1842"/>
                <a:gd name="T6" fmla="*/ 0 w 1841"/>
                <a:gd name="T7" fmla="*/ 921 h 1842"/>
                <a:gd name="T8" fmla="*/ 188 w 1841"/>
                <a:gd name="T9" fmla="*/ 1479 h 1842"/>
                <a:gd name="T10" fmla="*/ 954 w 1841"/>
                <a:gd name="T11" fmla="*/ 473 h 1842"/>
                <a:gd name="T12" fmla="*/ 871 w 1841"/>
                <a:gd name="T13" fmla="*/ 474 h 1842"/>
                <a:gd name="T14" fmla="*/ 790 w 1841"/>
                <a:gd name="T15" fmla="*/ 473 h 1842"/>
                <a:gd name="T16" fmla="*/ 561 w 1841"/>
                <a:gd name="T17" fmla="*/ 491 h 1842"/>
                <a:gd name="T18" fmla="*/ 467 w 1841"/>
                <a:gd name="T19" fmla="*/ 530 h 1842"/>
                <a:gd name="T20" fmla="*/ 374 w 1841"/>
                <a:gd name="T21" fmla="*/ 641 h 1842"/>
                <a:gd name="T22" fmla="*/ 361 w 1841"/>
                <a:gd name="T23" fmla="*/ 665 h 1842"/>
                <a:gd name="T24" fmla="*/ 316 w 1841"/>
                <a:gd name="T25" fmla="*/ 655 h 1842"/>
                <a:gd name="T26" fmla="*/ 392 w 1841"/>
                <a:gd name="T27" fmla="*/ 366 h 1842"/>
                <a:gd name="T28" fmla="*/ 1350 w 1841"/>
                <a:gd name="T29" fmla="*/ 366 h 1842"/>
                <a:gd name="T30" fmla="*/ 588 w 1841"/>
                <a:gd name="T31" fmla="*/ 1385 h 1842"/>
                <a:gd name="T32" fmla="*/ 698 w 1841"/>
                <a:gd name="T33" fmla="*/ 1379 h 1842"/>
                <a:gd name="T34" fmla="*/ 839 w 1841"/>
                <a:gd name="T35" fmla="*/ 1385 h 1842"/>
                <a:gd name="T36" fmla="*/ 974 w 1841"/>
                <a:gd name="T37" fmla="*/ 1393 h 1842"/>
                <a:gd name="T38" fmla="*/ 1095 w 1841"/>
                <a:gd name="T39" fmla="*/ 1397 h 1842"/>
                <a:gd name="T40" fmla="*/ 1255 w 1841"/>
                <a:gd name="T41" fmla="*/ 1378 h 1842"/>
                <a:gd name="T42" fmla="*/ 1354 w 1841"/>
                <a:gd name="T43" fmla="*/ 1331 h 1842"/>
                <a:gd name="T44" fmla="*/ 1491 w 1841"/>
                <a:gd name="T45" fmla="*/ 1175 h 1842"/>
                <a:gd name="T46" fmla="*/ 1504 w 1841"/>
                <a:gd name="T47" fmla="*/ 1147 h 1842"/>
                <a:gd name="T48" fmla="*/ 1545 w 1841"/>
                <a:gd name="T49" fmla="*/ 1158 h 1842"/>
                <a:gd name="T50" fmla="*/ 1505 w 1841"/>
                <a:gd name="T51" fmla="*/ 1273 h 1842"/>
                <a:gd name="T52" fmla="*/ 1354 w 1841"/>
                <a:gd name="T53" fmla="*/ 1472 h 1842"/>
                <a:gd name="T54" fmla="*/ 1131 w 1841"/>
                <a:gd name="T55" fmla="*/ 1546 h 1842"/>
                <a:gd name="T56" fmla="*/ 1118 w 1841"/>
                <a:gd name="T57" fmla="*/ 1546 h 1842"/>
                <a:gd name="T58" fmla="*/ 854 w 1841"/>
                <a:gd name="T59" fmla="*/ 1518 h 1842"/>
                <a:gd name="T60" fmla="*/ 544 w 1841"/>
                <a:gd name="T61" fmla="*/ 1486 h 1842"/>
                <a:gd name="T62" fmla="*/ 394 w 1841"/>
                <a:gd name="T63" fmla="*/ 1498 h 1842"/>
                <a:gd name="T64" fmla="*/ 242 w 1841"/>
                <a:gd name="T65" fmla="*/ 1543 h 1842"/>
                <a:gd name="T66" fmla="*/ 920 w 1841"/>
                <a:gd name="T67" fmla="*/ 1842 h 1842"/>
                <a:gd name="T68" fmla="*/ 1841 w 1841"/>
                <a:gd name="T69" fmla="*/ 921 h 1842"/>
                <a:gd name="T70" fmla="*/ 920 w 1841"/>
                <a:gd name="T71" fmla="*/ 0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41" h="1842">
                  <a:moveTo>
                    <a:pt x="920" y="0"/>
                  </a:moveTo>
                  <a:lnTo>
                    <a:pt x="920" y="0"/>
                  </a:lnTo>
                  <a:cubicBezTo>
                    <a:pt x="412" y="0"/>
                    <a:pt x="0" y="412"/>
                    <a:pt x="0" y="921"/>
                  </a:cubicBezTo>
                  <a:lnTo>
                    <a:pt x="0" y="921"/>
                  </a:lnTo>
                  <a:cubicBezTo>
                    <a:pt x="0" y="1131"/>
                    <a:pt x="70" y="1325"/>
                    <a:pt x="188" y="1479"/>
                  </a:cubicBezTo>
                  <a:lnTo>
                    <a:pt x="954" y="473"/>
                  </a:lnTo>
                  <a:lnTo>
                    <a:pt x="871" y="474"/>
                  </a:lnTo>
                  <a:lnTo>
                    <a:pt x="790" y="473"/>
                  </a:lnTo>
                  <a:cubicBezTo>
                    <a:pt x="702" y="473"/>
                    <a:pt x="620" y="480"/>
                    <a:pt x="561" y="491"/>
                  </a:cubicBezTo>
                  <a:cubicBezTo>
                    <a:pt x="525" y="498"/>
                    <a:pt x="493" y="511"/>
                    <a:pt x="467" y="530"/>
                  </a:cubicBezTo>
                  <a:cubicBezTo>
                    <a:pt x="437" y="551"/>
                    <a:pt x="399" y="596"/>
                    <a:pt x="374" y="641"/>
                  </a:cubicBezTo>
                  <a:cubicBezTo>
                    <a:pt x="371" y="646"/>
                    <a:pt x="367" y="654"/>
                    <a:pt x="361" y="665"/>
                  </a:cubicBezTo>
                  <a:lnTo>
                    <a:pt x="316" y="655"/>
                  </a:lnTo>
                  <a:lnTo>
                    <a:pt x="392" y="366"/>
                  </a:lnTo>
                  <a:lnTo>
                    <a:pt x="1350" y="366"/>
                  </a:lnTo>
                  <a:lnTo>
                    <a:pt x="588" y="1385"/>
                  </a:lnTo>
                  <a:cubicBezTo>
                    <a:pt x="638" y="1380"/>
                    <a:pt x="658" y="1379"/>
                    <a:pt x="698" y="1379"/>
                  </a:cubicBezTo>
                  <a:cubicBezTo>
                    <a:pt x="729" y="1379"/>
                    <a:pt x="776" y="1381"/>
                    <a:pt x="839" y="1385"/>
                  </a:cubicBezTo>
                  <a:lnTo>
                    <a:pt x="974" y="1393"/>
                  </a:lnTo>
                  <a:cubicBezTo>
                    <a:pt x="1023" y="1396"/>
                    <a:pt x="1064" y="1397"/>
                    <a:pt x="1095" y="1397"/>
                  </a:cubicBezTo>
                  <a:cubicBezTo>
                    <a:pt x="1165" y="1397"/>
                    <a:pt x="1210" y="1392"/>
                    <a:pt x="1255" y="1378"/>
                  </a:cubicBezTo>
                  <a:cubicBezTo>
                    <a:pt x="1290" y="1367"/>
                    <a:pt x="1324" y="1351"/>
                    <a:pt x="1354" y="1331"/>
                  </a:cubicBezTo>
                  <a:cubicBezTo>
                    <a:pt x="1408" y="1293"/>
                    <a:pt x="1460" y="1234"/>
                    <a:pt x="1491" y="1175"/>
                  </a:cubicBezTo>
                  <a:cubicBezTo>
                    <a:pt x="1494" y="1169"/>
                    <a:pt x="1499" y="1160"/>
                    <a:pt x="1504" y="1147"/>
                  </a:cubicBezTo>
                  <a:lnTo>
                    <a:pt x="1545" y="1158"/>
                  </a:lnTo>
                  <a:cubicBezTo>
                    <a:pt x="1532" y="1208"/>
                    <a:pt x="1525" y="1228"/>
                    <a:pt x="1505" y="1273"/>
                  </a:cubicBezTo>
                  <a:cubicBezTo>
                    <a:pt x="1464" y="1364"/>
                    <a:pt x="1417" y="1425"/>
                    <a:pt x="1354" y="1472"/>
                  </a:cubicBezTo>
                  <a:cubicBezTo>
                    <a:pt x="1289" y="1521"/>
                    <a:pt x="1216" y="1544"/>
                    <a:pt x="1131" y="1546"/>
                  </a:cubicBezTo>
                  <a:lnTo>
                    <a:pt x="1118" y="1546"/>
                  </a:lnTo>
                  <a:cubicBezTo>
                    <a:pt x="1055" y="1546"/>
                    <a:pt x="1006" y="1541"/>
                    <a:pt x="854" y="1518"/>
                  </a:cubicBezTo>
                  <a:cubicBezTo>
                    <a:pt x="700" y="1494"/>
                    <a:pt x="621" y="1486"/>
                    <a:pt x="544" y="1486"/>
                  </a:cubicBezTo>
                  <a:cubicBezTo>
                    <a:pt x="492" y="1486"/>
                    <a:pt x="444" y="1490"/>
                    <a:pt x="394" y="1498"/>
                  </a:cubicBezTo>
                  <a:cubicBezTo>
                    <a:pt x="328" y="1508"/>
                    <a:pt x="302" y="1516"/>
                    <a:pt x="242" y="1543"/>
                  </a:cubicBezTo>
                  <a:cubicBezTo>
                    <a:pt x="410" y="1727"/>
                    <a:pt x="652" y="1842"/>
                    <a:pt x="920" y="1842"/>
                  </a:cubicBezTo>
                  <a:cubicBezTo>
                    <a:pt x="1429" y="1842"/>
                    <a:pt x="1841" y="1430"/>
                    <a:pt x="1841" y="921"/>
                  </a:cubicBezTo>
                  <a:cubicBezTo>
                    <a:pt x="1841" y="412"/>
                    <a:pt x="1429" y="0"/>
                    <a:pt x="9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2A2445BF-F354-3440-8E77-1F3E4D3D25E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2" y="197"/>
              <a:ext cx="25" cy="80"/>
            </a:xfrm>
            <a:custGeom>
              <a:avLst/>
              <a:gdLst>
                <a:gd name="T0" fmla="*/ 232 w 288"/>
                <a:gd name="T1" fmla="*/ 166 h 897"/>
                <a:gd name="T2" fmla="*/ 232 w 288"/>
                <a:gd name="T3" fmla="*/ 166 h 897"/>
                <a:gd name="T4" fmla="*/ 241 w 288"/>
                <a:gd name="T5" fmla="*/ 65 h 897"/>
                <a:gd name="T6" fmla="*/ 254 w 288"/>
                <a:gd name="T7" fmla="*/ 37 h 897"/>
                <a:gd name="T8" fmla="*/ 288 w 288"/>
                <a:gd name="T9" fmla="*/ 0 h 897"/>
                <a:gd name="T10" fmla="*/ 0 w 288"/>
                <a:gd name="T11" fmla="*/ 0 h 897"/>
                <a:gd name="T12" fmla="*/ 33 w 288"/>
                <a:gd name="T13" fmla="*/ 35 h 897"/>
                <a:gd name="T14" fmla="*/ 47 w 288"/>
                <a:gd name="T15" fmla="*/ 64 h 897"/>
                <a:gd name="T16" fmla="*/ 56 w 288"/>
                <a:gd name="T17" fmla="*/ 161 h 897"/>
                <a:gd name="T18" fmla="*/ 56 w 288"/>
                <a:gd name="T19" fmla="*/ 215 h 897"/>
                <a:gd name="T20" fmla="*/ 56 w 288"/>
                <a:gd name="T21" fmla="*/ 752 h 897"/>
                <a:gd name="T22" fmla="*/ 42 w 288"/>
                <a:gd name="T23" fmla="*/ 839 h 897"/>
                <a:gd name="T24" fmla="*/ 28 w 288"/>
                <a:gd name="T25" fmla="*/ 865 h 897"/>
                <a:gd name="T26" fmla="*/ 1 w 288"/>
                <a:gd name="T27" fmla="*/ 897 h 897"/>
                <a:gd name="T28" fmla="*/ 285 w 288"/>
                <a:gd name="T29" fmla="*/ 897 h 897"/>
                <a:gd name="T30" fmla="*/ 258 w 288"/>
                <a:gd name="T31" fmla="*/ 865 h 897"/>
                <a:gd name="T32" fmla="*/ 243 w 288"/>
                <a:gd name="T33" fmla="*/ 838 h 897"/>
                <a:gd name="T34" fmla="*/ 231 w 288"/>
                <a:gd name="T35" fmla="*/ 759 h 897"/>
                <a:gd name="T36" fmla="*/ 231 w 288"/>
                <a:gd name="T37" fmla="*/ 218 h 897"/>
                <a:gd name="T38" fmla="*/ 232 w 288"/>
                <a:gd name="T39" fmla="*/ 166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8" h="897">
                  <a:moveTo>
                    <a:pt x="232" y="166"/>
                  </a:moveTo>
                  <a:lnTo>
                    <a:pt x="232" y="166"/>
                  </a:lnTo>
                  <a:cubicBezTo>
                    <a:pt x="232" y="106"/>
                    <a:pt x="233" y="89"/>
                    <a:pt x="241" y="65"/>
                  </a:cubicBezTo>
                  <a:cubicBezTo>
                    <a:pt x="244" y="55"/>
                    <a:pt x="248" y="46"/>
                    <a:pt x="254" y="37"/>
                  </a:cubicBezTo>
                  <a:cubicBezTo>
                    <a:pt x="263" y="22"/>
                    <a:pt x="270" y="14"/>
                    <a:pt x="288" y="0"/>
                  </a:cubicBezTo>
                  <a:lnTo>
                    <a:pt x="0" y="0"/>
                  </a:lnTo>
                  <a:cubicBezTo>
                    <a:pt x="18" y="16"/>
                    <a:pt x="24" y="22"/>
                    <a:pt x="33" y="35"/>
                  </a:cubicBezTo>
                  <a:cubicBezTo>
                    <a:pt x="39" y="44"/>
                    <a:pt x="44" y="54"/>
                    <a:pt x="47" y="64"/>
                  </a:cubicBezTo>
                  <a:cubicBezTo>
                    <a:pt x="53" y="86"/>
                    <a:pt x="56" y="108"/>
                    <a:pt x="56" y="161"/>
                  </a:cubicBezTo>
                  <a:cubicBezTo>
                    <a:pt x="56" y="188"/>
                    <a:pt x="56" y="206"/>
                    <a:pt x="56" y="215"/>
                  </a:cubicBezTo>
                  <a:lnTo>
                    <a:pt x="56" y="752"/>
                  </a:lnTo>
                  <a:cubicBezTo>
                    <a:pt x="56" y="784"/>
                    <a:pt x="51" y="817"/>
                    <a:pt x="42" y="839"/>
                  </a:cubicBezTo>
                  <a:cubicBezTo>
                    <a:pt x="39" y="848"/>
                    <a:pt x="34" y="857"/>
                    <a:pt x="28" y="865"/>
                  </a:cubicBezTo>
                  <a:cubicBezTo>
                    <a:pt x="21" y="875"/>
                    <a:pt x="16" y="880"/>
                    <a:pt x="1" y="897"/>
                  </a:cubicBezTo>
                  <a:lnTo>
                    <a:pt x="285" y="897"/>
                  </a:lnTo>
                  <a:cubicBezTo>
                    <a:pt x="271" y="885"/>
                    <a:pt x="266" y="879"/>
                    <a:pt x="258" y="865"/>
                  </a:cubicBezTo>
                  <a:cubicBezTo>
                    <a:pt x="252" y="856"/>
                    <a:pt x="247" y="847"/>
                    <a:pt x="243" y="838"/>
                  </a:cubicBezTo>
                  <a:cubicBezTo>
                    <a:pt x="236" y="817"/>
                    <a:pt x="231" y="787"/>
                    <a:pt x="231" y="759"/>
                  </a:cubicBezTo>
                  <a:lnTo>
                    <a:pt x="231" y="218"/>
                  </a:lnTo>
                  <a:lnTo>
                    <a:pt x="232" y="16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22" name="Freeform 7">
              <a:extLst>
                <a:ext uri="{FF2B5EF4-FFF2-40B4-BE49-F238E27FC236}">
                  <a16:creationId xmlns:a16="http://schemas.microsoft.com/office/drawing/2014/main" id="{0966A6B9-C226-4E44-8141-612A5925839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1" y="197"/>
              <a:ext cx="77" cy="80"/>
            </a:xfrm>
            <a:custGeom>
              <a:avLst/>
              <a:gdLst>
                <a:gd name="T0" fmla="*/ 810 w 869"/>
                <a:gd name="T1" fmla="*/ 165 h 897"/>
                <a:gd name="T2" fmla="*/ 810 w 869"/>
                <a:gd name="T3" fmla="*/ 165 h 897"/>
                <a:gd name="T4" fmla="*/ 819 w 869"/>
                <a:gd name="T5" fmla="*/ 70 h 897"/>
                <a:gd name="T6" fmla="*/ 834 w 869"/>
                <a:gd name="T7" fmla="*/ 37 h 897"/>
                <a:gd name="T8" fmla="*/ 869 w 869"/>
                <a:gd name="T9" fmla="*/ 0 h 897"/>
                <a:gd name="T10" fmla="*/ 576 w 869"/>
                <a:gd name="T11" fmla="*/ 0 h 897"/>
                <a:gd name="T12" fmla="*/ 609 w 869"/>
                <a:gd name="T13" fmla="*/ 36 h 897"/>
                <a:gd name="T14" fmla="*/ 624 w 869"/>
                <a:gd name="T15" fmla="*/ 67 h 897"/>
                <a:gd name="T16" fmla="*/ 634 w 869"/>
                <a:gd name="T17" fmla="*/ 162 h 897"/>
                <a:gd name="T18" fmla="*/ 634 w 869"/>
                <a:gd name="T19" fmla="*/ 379 h 897"/>
                <a:gd name="T20" fmla="*/ 232 w 869"/>
                <a:gd name="T21" fmla="*/ 379 h 897"/>
                <a:gd name="T22" fmla="*/ 232 w 869"/>
                <a:gd name="T23" fmla="*/ 216 h 897"/>
                <a:gd name="T24" fmla="*/ 234 w 869"/>
                <a:gd name="T25" fmla="*/ 109 h 897"/>
                <a:gd name="T26" fmla="*/ 241 w 869"/>
                <a:gd name="T27" fmla="*/ 70 h 897"/>
                <a:gd name="T28" fmla="*/ 278 w 869"/>
                <a:gd name="T29" fmla="*/ 9 h 897"/>
                <a:gd name="T30" fmla="*/ 288 w 869"/>
                <a:gd name="T31" fmla="*/ 0 h 897"/>
                <a:gd name="T32" fmla="*/ 1 w 869"/>
                <a:gd name="T33" fmla="*/ 0 h 897"/>
                <a:gd name="T34" fmla="*/ 30 w 869"/>
                <a:gd name="T35" fmla="*/ 34 h 897"/>
                <a:gd name="T36" fmla="*/ 46 w 869"/>
                <a:gd name="T37" fmla="*/ 64 h 897"/>
                <a:gd name="T38" fmla="*/ 56 w 869"/>
                <a:gd name="T39" fmla="*/ 159 h 897"/>
                <a:gd name="T40" fmla="*/ 57 w 869"/>
                <a:gd name="T41" fmla="*/ 216 h 897"/>
                <a:gd name="T42" fmla="*/ 57 w 869"/>
                <a:gd name="T43" fmla="*/ 707 h 897"/>
                <a:gd name="T44" fmla="*/ 53 w 869"/>
                <a:gd name="T45" fmla="*/ 802 h 897"/>
                <a:gd name="T46" fmla="*/ 44 w 869"/>
                <a:gd name="T47" fmla="*/ 838 h 897"/>
                <a:gd name="T48" fmla="*/ 9 w 869"/>
                <a:gd name="T49" fmla="*/ 888 h 897"/>
                <a:gd name="T50" fmla="*/ 0 w 869"/>
                <a:gd name="T51" fmla="*/ 897 h 897"/>
                <a:gd name="T52" fmla="*/ 284 w 869"/>
                <a:gd name="T53" fmla="*/ 897 h 897"/>
                <a:gd name="T54" fmla="*/ 260 w 869"/>
                <a:gd name="T55" fmla="*/ 867 h 897"/>
                <a:gd name="T56" fmla="*/ 245 w 869"/>
                <a:gd name="T57" fmla="*/ 839 h 897"/>
                <a:gd name="T58" fmla="*/ 232 w 869"/>
                <a:gd name="T59" fmla="*/ 761 h 897"/>
                <a:gd name="T60" fmla="*/ 232 w 869"/>
                <a:gd name="T61" fmla="*/ 707 h 897"/>
                <a:gd name="T62" fmla="*/ 232 w 869"/>
                <a:gd name="T63" fmla="*/ 490 h 897"/>
                <a:gd name="T64" fmla="*/ 634 w 869"/>
                <a:gd name="T65" fmla="*/ 490 h 897"/>
                <a:gd name="T66" fmla="*/ 634 w 869"/>
                <a:gd name="T67" fmla="*/ 709 h 897"/>
                <a:gd name="T68" fmla="*/ 630 w 869"/>
                <a:gd name="T69" fmla="*/ 800 h 897"/>
                <a:gd name="T70" fmla="*/ 620 w 869"/>
                <a:gd name="T71" fmla="*/ 838 h 897"/>
                <a:gd name="T72" fmla="*/ 588 w 869"/>
                <a:gd name="T73" fmla="*/ 885 h 897"/>
                <a:gd name="T74" fmla="*/ 575 w 869"/>
                <a:gd name="T75" fmla="*/ 897 h 897"/>
                <a:gd name="T76" fmla="*/ 862 w 869"/>
                <a:gd name="T77" fmla="*/ 897 h 897"/>
                <a:gd name="T78" fmla="*/ 838 w 869"/>
                <a:gd name="T79" fmla="*/ 869 h 897"/>
                <a:gd name="T80" fmla="*/ 821 w 869"/>
                <a:gd name="T81" fmla="*/ 839 h 897"/>
                <a:gd name="T82" fmla="*/ 810 w 869"/>
                <a:gd name="T83" fmla="*/ 758 h 897"/>
                <a:gd name="T84" fmla="*/ 809 w 869"/>
                <a:gd name="T85" fmla="*/ 712 h 897"/>
                <a:gd name="T86" fmla="*/ 810 w 869"/>
                <a:gd name="T87" fmla="*/ 218 h 897"/>
                <a:gd name="T88" fmla="*/ 810 w 869"/>
                <a:gd name="T89" fmla="*/ 165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69" h="897">
                  <a:moveTo>
                    <a:pt x="810" y="165"/>
                  </a:moveTo>
                  <a:lnTo>
                    <a:pt x="810" y="165"/>
                  </a:lnTo>
                  <a:cubicBezTo>
                    <a:pt x="810" y="125"/>
                    <a:pt x="813" y="95"/>
                    <a:pt x="819" y="70"/>
                  </a:cubicBezTo>
                  <a:cubicBezTo>
                    <a:pt x="823" y="59"/>
                    <a:pt x="828" y="48"/>
                    <a:pt x="834" y="37"/>
                  </a:cubicBezTo>
                  <a:cubicBezTo>
                    <a:pt x="843" y="22"/>
                    <a:pt x="850" y="14"/>
                    <a:pt x="869" y="0"/>
                  </a:cubicBezTo>
                  <a:lnTo>
                    <a:pt x="576" y="0"/>
                  </a:lnTo>
                  <a:cubicBezTo>
                    <a:pt x="593" y="14"/>
                    <a:pt x="599" y="20"/>
                    <a:pt x="609" y="36"/>
                  </a:cubicBezTo>
                  <a:cubicBezTo>
                    <a:pt x="616" y="46"/>
                    <a:pt x="621" y="57"/>
                    <a:pt x="624" y="67"/>
                  </a:cubicBezTo>
                  <a:cubicBezTo>
                    <a:pt x="631" y="88"/>
                    <a:pt x="634" y="115"/>
                    <a:pt x="634" y="162"/>
                  </a:cubicBezTo>
                  <a:lnTo>
                    <a:pt x="634" y="379"/>
                  </a:lnTo>
                  <a:lnTo>
                    <a:pt x="232" y="379"/>
                  </a:lnTo>
                  <a:lnTo>
                    <a:pt x="232" y="216"/>
                  </a:lnTo>
                  <a:cubicBezTo>
                    <a:pt x="232" y="166"/>
                    <a:pt x="232" y="134"/>
                    <a:pt x="234" y="109"/>
                  </a:cubicBezTo>
                  <a:cubicBezTo>
                    <a:pt x="235" y="95"/>
                    <a:pt x="238" y="82"/>
                    <a:pt x="241" y="70"/>
                  </a:cubicBezTo>
                  <a:cubicBezTo>
                    <a:pt x="247" y="51"/>
                    <a:pt x="264" y="24"/>
                    <a:pt x="278" y="9"/>
                  </a:cubicBezTo>
                  <a:cubicBezTo>
                    <a:pt x="280" y="7"/>
                    <a:pt x="284" y="4"/>
                    <a:pt x="288" y="0"/>
                  </a:cubicBezTo>
                  <a:lnTo>
                    <a:pt x="1" y="0"/>
                  </a:lnTo>
                  <a:cubicBezTo>
                    <a:pt x="18" y="17"/>
                    <a:pt x="23" y="23"/>
                    <a:pt x="30" y="34"/>
                  </a:cubicBezTo>
                  <a:cubicBezTo>
                    <a:pt x="37" y="43"/>
                    <a:pt x="42" y="53"/>
                    <a:pt x="46" y="64"/>
                  </a:cubicBezTo>
                  <a:cubicBezTo>
                    <a:pt x="53" y="87"/>
                    <a:pt x="55" y="100"/>
                    <a:pt x="56" y="159"/>
                  </a:cubicBezTo>
                  <a:lnTo>
                    <a:pt x="57" y="216"/>
                  </a:lnTo>
                  <a:lnTo>
                    <a:pt x="57" y="707"/>
                  </a:lnTo>
                  <a:cubicBezTo>
                    <a:pt x="57" y="757"/>
                    <a:pt x="56" y="779"/>
                    <a:pt x="53" y="802"/>
                  </a:cubicBezTo>
                  <a:cubicBezTo>
                    <a:pt x="51" y="814"/>
                    <a:pt x="48" y="825"/>
                    <a:pt x="44" y="838"/>
                  </a:cubicBezTo>
                  <a:cubicBezTo>
                    <a:pt x="37" y="857"/>
                    <a:pt x="26" y="872"/>
                    <a:pt x="9" y="888"/>
                  </a:cubicBezTo>
                  <a:cubicBezTo>
                    <a:pt x="7" y="890"/>
                    <a:pt x="4" y="893"/>
                    <a:pt x="0" y="897"/>
                  </a:cubicBezTo>
                  <a:lnTo>
                    <a:pt x="284" y="897"/>
                  </a:lnTo>
                  <a:cubicBezTo>
                    <a:pt x="271" y="884"/>
                    <a:pt x="267" y="878"/>
                    <a:pt x="260" y="867"/>
                  </a:cubicBezTo>
                  <a:cubicBezTo>
                    <a:pt x="254" y="859"/>
                    <a:pt x="249" y="849"/>
                    <a:pt x="245" y="839"/>
                  </a:cubicBezTo>
                  <a:cubicBezTo>
                    <a:pt x="236" y="815"/>
                    <a:pt x="233" y="799"/>
                    <a:pt x="232" y="761"/>
                  </a:cubicBezTo>
                  <a:cubicBezTo>
                    <a:pt x="232" y="741"/>
                    <a:pt x="232" y="724"/>
                    <a:pt x="232" y="707"/>
                  </a:cubicBezTo>
                  <a:lnTo>
                    <a:pt x="232" y="490"/>
                  </a:lnTo>
                  <a:lnTo>
                    <a:pt x="634" y="490"/>
                  </a:lnTo>
                  <a:lnTo>
                    <a:pt x="634" y="709"/>
                  </a:lnTo>
                  <a:cubicBezTo>
                    <a:pt x="634" y="757"/>
                    <a:pt x="633" y="775"/>
                    <a:pt x="630" y="800"/>
                  </a:cubicBezTo>
                  <a:cubicBezTo>
                    <a:pt x="628" y="813"/>
                    <a:pt x="625" y="826"/>
                    <a:pt x="620" y="838"/>
                  </a:cubicBezTo>
                  <a:cubicBezTo>
                    <a:pt x="613" y="855"/>
                    <a:pt x="603" y="871"/>
                    <a:pt x="588" y="885"/>
                  </a:cubicBezTo>
                  <a:cubicBezTo>
                    <a:pt x="585" y="888"/>
                    <a:pt x="581" y="892"/>
                    <a:pt x="575" y="897"/>
                  </a:cubicBezTo>
                  <a:lnTo>
                    <a:pt x="862" y="897"/>
                  </a:lnTo>
                  <a:cubicBezTo>
                    <a:pt x="850" y="885"/>
                    <a:pt x="846" y="880"/>
                    <a:pt x="838" y="869"/>
                  </a:cubicBezTo>
                  <a:cubicBezTo>
                    <a:pt x="831" y="859"/>
                    <a:pt x="825" y="849"/>
                    <a:pt x="821" y="839"/>
                  </a:cubicBezTo>
                  <a:cubicBezTo>
                    <a:pt x="813" y="818"/>
                    <a:pt x="811" y="803"/>
                    <a:pt x="810" y="758"/>
                  </a:cubicBezTo>
                  <a:cubicBezTo>
                    <a:pt x="809" y="732"/>
                    <a:pt x="809" y="717"/>
                    <a:pt x="809" y="712"/>
                  </a:cubicBezTo>
                  <a:lnTo>
                    <a:pt x="810" y="218"/>
                  </a:lnTo>
                  <a:lnTo>
                    <a:pt x="810" y="16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23" name="Freeform 8">
              <a:extLst>
                <a:ext uri="{FF2B5EF4-FFF2-40B4-BE49-F238E27FC236}">
                  <a16:creationId xmlns:a16="http://schemas.microsoft.com/office/drawing/2014/main" id="{14DD32F9-CB36-CD4A-9847-0B9EF69222D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62" y="197"/>
              <a:ext cx="73" cy="80"/>
            </a:xfrm>
            <a:custGeom>
              <a:avLst/>
              <a:gdLst>
                <a:gd name="T0" fmla="*/ 408 w 822"/>
                <a:gd name="T1" fmla="*/ 395 h 897"/>
                <a:gd name="T2" fmla="*/ 408 w 822"/>
                <a:gd name="T3" fmla="*/ 395 h 897"/>
                <a:gd name="T4" fmla="*/ 295 w 822"/>
                <a:gd name="T5" fmla="*/ 431 h 897"/>
                <a:gd name="T6" fmla="*/ 248 w 822"/>
                <a:gd name="T7" fmla="*/ 435 h 897"/>
                <a:gd name="T8" fmla="*/ 233 w 822"/>
                <a:gd name="T9" fmla="*/ 435 h 897"/>
                <a:gd name="T10" fmla="*/ 233 w 822"/>
                <a:gd name="T11" fmla="*/ 103 h 897"/>
                <a:gd name="T12" fmla="*/ 257 w 822"/>
                <a:gd name="T13" fmla="*/ 102 h 897"/>
                <a:gd name="T14" fmla="*/ 378 w 822"/>
                <a:gd name="T15" fmla="*/ 117 h 897"/>
                <a:gd name="T16" fmla="*/ 439 w 822"/>
                <a:gd name="T17" fmla="*/ 149 h 897"/>
                <a:gd name="T18" fmla="*/ 485 w 822"/>
                <a:gd name="T19" fmla="*/ 260 h 897"/>
                <a:gd name="T20" fmla="*/ 450 w 822"/>
                <a:gd name="T21" fmla="*/ 361 h 897"/>
                <a:gd name="T22" fmla="*/ 408 w 822"/>
                <a:gd name="T23" fmla="*/ 395 h 897"/>
                <a:gd name="T24" fmla="*/ 408 w 822"/>
                <a:gd name="T25" fmla="*/ 395 h 897"/>
                <a:gd name="T26" fmla="*/ 750 w 822"/>
                <a:gd name="T27" fmla="*/ 835 h 897"/>
                <a:gd name="T28" fmla="*/ 750 w 822"/>
                <a:gd name="T29" fmla="*/ 835 h 897"/>
                <a:gd name="T30" fmla="*/ 649 w 822"/>
                <a:gd name="T31" fmla="*/ 730 h 897"/>
                <a:gd name="T32" fmla="*/ 583 w 822"/>
                <a:gd name="T33" fmla="*/ 657 h 897"/>
                <a:gd name="T34" fmla="*/ 444 w 822"/>
                <a:gd name="T35" fmla="*/ 493 h 897"/>
                <a:gd name="T36" fmla="*/ 484 w 822"/>
                <a:gd name="T37" fmla="*/ 480 h 897"/>
                <a:gd name="T38" fmla="*/ 594 w 822"/>
                <a:gd name="T39" fmla="*/ 416 h 897"/>
                <a:gd name="T40" fmla="*/ 665 w 822"/>
                <a:gd name="T41" fmla="*/ 313 h 897"/>
                <a:gd name="T42" fmla="*/ 676 w 822"/>
                <a:gd name="T43" fmla="*/ 244 h 897"/>
                <a:gd name="T44" fmla="*/ 615 w 822"/>
                <a:gd name="T45" fmla="*/ 97 h 897"/>
                <a:gd name="T46" fmla="*/ 470 w 822"/>
                <a:gd name="T47" fmla="*/ 16 h 897"/>
                <a:gd name="T48" fmla="*/ 316 w 822"/>
                <a:gd name="T49" fmla="*/ 1 h 897"/>
                <a:gd name="T50" fmla="*/ 233 w 822"/>
                <a:gd name="T51" fmla="*/ 0 h 897"/>
                <a:gd name="T52" fmla="*/ 2 w 822"/>
                <a:gd name="T53" fmla="*/ 0 h 897"/>
                <a:gd name="T54" fmla="*/ 32 w 822"/>
                <a:gd name="T55" fmla="*/ 33 h 897"/>
                <a:gd name="T56" fmla="*/ 47 w 822"/>
                <a:gd name="T57" fmla="*/ 66 h 897"/>
                <a:gd name="T58" fmla="*/ 56 w 822"/>
                <a:gd name="T59" fmla="*/ 162 h 897"/>
                <a:gd name="T60" fmla="*/ 56 w 822"/>
                <a:gd name="T61" fmla="*/ 750 h 897"/>
                <a:gd name="T62" fmla="*/ 46 w 822"/>
                <a:gd name="T63" fmla="*/ 837 h 897"/>
                <a:gd name="T64" fmla="*/ 31 w 822"/>
                <a:gd name="T65" fmla="*/ 865 h 897"/>
                <a:gd name="T66" fmla="*/ 0 w 822"/>
                <a:gd name="T67" fmla="*/ 897 h 897"/>
                <a:gd name="T68" fmla="*/ 285 w 822"/>
                <a:gd name="T69" fmla="*/ 897 h 897"/>
                <a:gd name="T70" fmla="*/ 261 w 822"/>
                <a:gd name="T71" fmla="*/ 867 h 897"/>
                <a:gd name="T72" fmla="*/ 245 w 822"/>
                <a:gd name="T73" fmla="*/ 840 h 897"/>
                <a:gd name="T74" fmla="*/ 234 w 822"/>
                <a:gd name="T75" fmla="*/ 757 h 897"/>
                <a:gd name="T76" fmla="*/ 233 w 822"/>
                <a:gd name="T77" fmla="*/ 712 h 897"/>
                <a:gd name="T78" fmla="*/ 233 w 822"/>
                <a:gd name="T79" fmla="*/ 510 h 897"/>
                <a:gd name="T80" fmla="*/ 400 w 822"/>
                <a:gd name="T81" fmla="*/ 710 h 897"/>
                <a:gd name="T82" fmla="*/ 437 w 822"/>
                <a:gd name="T83" fmla="*/ 753 h 897"/>
                <a:gd name="T84" fmla="*/ 481 w 822"/>
                <a:gd name="T85" fmla="*/ 801 h 897"/>
                <a:gd name="T86" fmla="*/ 573 w 822"/>
                <a:gd name="T87" fmla="*/ 875 h 897"/>
                <a:gd name="T88" fmla="*/ 662 w 822"/>
                <a:gd name="T89" fmla="*/ 896 h 897"/>
                <a:gd name="T90" fmla="*/ 709 w 822"/>
                <a:gd name="T91" fmla="*/ 897 h 897"/>
                <a:gd name="T92" fmla="*/ 822 w 822"/>
                <a:gd name="T93" fmla="*/ 897 h 897"/>
                <a:gd name="T94" fmla="*/ 789 w 822"/>
                <a:gd name="T95" fmla="*/ 870 h 897"/>
                <a:gd name="T96" fmla="*/ 750 w 822"/>
                <a:gd name="T97" fmla="*/ 835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22" h="897">
                  <a:moveTo>
                    <a:pt x="408" y="395"/>
                  </a:moveTo>
                  <a:lnTo>
                    <a:pt x="408" y="395"/>
                  </a:lnTo>
                  <a:cubicBezTo>
                    <a:pt x="376" y="413"/>
                    <a:pt x="343" y="424"/>
                    <a:pt x="295" y="431"/>
                  </a:cubicBezTo>
                  <a:cubicBezTo>
                    <a:pt x="277" y="434"/>
                    <a:pt x="261" y="435"/>
                    <a:pt x="248" y="435"/>
                  </a:cubicBezTo>
                  <a:cubicBezTo>
                    <a:pt x="243" y="435"/>
                    <a:pt x="240" y="435"/>
                    <a:pt x="233" y="435"/>
                  </a:cubicBezTo>
                  <a:lnTo>
                    <a:pt x="233" y="103"/>
                  </a:lnTo>
                  <a:cubicBezTo>
                    <a:pt x="245" y="102"/>
                    <a:pt x="249" y="102"/>
                    <a:pt x="257" y="102"/>
                  </a:cubicBezTo>
                  <a:cubicBezTo>
                    <a:pt x="301" y="102"/>
                    <a:pt x="344" y="107"/>
                    <a:pt x="378" y="117"/>
                  </a:cubicBezTo>
                  <a:cubicBezTo>
                    <a:pt x="400" y="123"/>
                    <a:pt x="421" y="135"/>
                    <a:pt x="439" y="149"/>
                  </a:cubicBezTo>
                  <a:cubicBezTo>
                    <a:pt x="469" y="175"/>
                    <a:pt x="485" y="213"/>
                    <a:pt x="485" y="260"/>
                  </a:cubicBezTo>
                  <a:cubicBezTo>
                    <a:pt x="485" y="300"/>
                    <a:pt x="473" y="335"/>
                    <a:pt x="450" y="361"/>
                  </a:cubicBezTo>
                  <a:cubicBezTo>
                    <a:pt x="439" y="373"/>
                    <a:pt x="425" y="385"/>
                    <a:pt x="408" y="395"/>
                  </a:cubicBezTo>
                  <a:lnTo>
                    <a:pt x="408" y="395"/>
                  </a:lnTo>
                  <a:close/>
                  <a:moveTo>
                    <a:pt x="750" y="835"/>
                  </a:moveTo>
                  <a:lnTo>
                    <a:pt x="750" y="835"/>
                  </a:lnTo>
                  <a:cubicBezTo>
                    <a:pt x="719" y="804"/>
                    <a:pt x="691" y="776"/>
                    <a:pt x="649" y="730"/>
                  </a:cubicBezTo>
                  <a:cubicBezTo>
                    <a:pt x="622" y="702"/>
                    <a:pt x="600" y="677"/>
                    <a:pt x="583" y="657"/>
                  </a:cubicBezTo>
                  <a:lnTo>
                    <a:pt x="444" y="493"/>
                  </a:lnTo>
                  <a:cubicBezTo>
                    <a:pt x="461" y="488"/>
                    <a:pt x="468" y="486"/>
                    <a:pt x="484" y="480"/>
                  </a:cubicBezTo>
                  <a:cubicBezTo>
                    <a:pt x="529" y="462"/>
                    <a:pt x="563" y="442"/>
                    <a:pt x="594" y="416"/>
                  </a:cubicBezTo>
                  <a:cubicBezTo>
                    <a:pt x="630" y="386"/>
                    <a:pt x="652" y="354"/>
                    <a:pt x="665" y="313"/>
                  </a:cubicBezTo>
                  <a:cubicBezTo>
                    <a:pt x="673" y="291"/>
                    <a:pt x="676" y="267"/>
                    <a:pt x="676" y="244"/>
                  </a:cubicBezTo>
                  <a:cubicBezTo>
                    <a:pt x="676" y="189"/>
                    <a:pt x="656" y="139"/>
                    <a:pt x="615" y="97"/>
                  </a:cubicBezTo>
                  <a:cubicBezTo>
                    <a:pt x="579" y="58"/>
                    <a:pt x="527" y="30"/>
                    <a:pt x="470" y="16"/>
                  </a:cubicBezTo>
                  <a:cubicBezTo>
                    <a:pt x="429" y="7"/>
                    <a:pt x="388" y="2"/>
                    <a:pt x="316" y="1"/>
                  </a:cubicBezTo>
                  <a:cubicBezTo>
                    <a:pt x="289" y="0"/>
                    <a:pt x="262" y="0"/>
                    <a:pt x="233" y="0"/>
                  </a:cubicBezTo>
                  <a:lnTo>
                    <a:pt x="2" y="0"/>
                  </a:lnTo>
                  <a:cubicBezTo>
                    <a:pt x="17" y="14"/>
                    <a:pt x="23" y="20"/>
                    <a:pt x="32" y="33"/>
                  </a:cubicBezTo>
                  <a:cubicBezTo>
                    <a:pt x="38" y="44"/>
                    <a:pt x="44" y="55"/>
                    <a:pt x="47" y="66"/>
                  </a:cubicBezTo>
                  <a:cubicBezTo>
                    <a:pt x="53" y="86"/>
                    <a:pt x="56" y="114"/>
                    <a:pt x="56" y="162"/>
                  </a:cubicBezTo>
                  <a:lnTo>
                    <a:pt x="56" y="750"/>
                  </a:lnTo>
                  <a:cubicBezTo>
                    <a:pt x="56" y="793"/>
                    <a:pt x="53" y="817"/>
                    <a:pt x="46" y="837"/>
                  </a:cubicBezTo>
                  <a:cubicBezTo>
                    <a:pt x="42" y="847"/>
                    <a:pt x="37" y="857"/>
                    <a:pt x="31" y="865"/>
                  </a:cubicBezTo>
                  <a:cubicBezTo>
                    <a:pt x="22" y="876"/>
                    <a:pt x="17" y="882"/>
                    <a:pt x="0" y="897"/>
                  </a:cubicBezTo>
                  <a:lnTo>
                    <a:pt x="285" y="897"/>
                  </a:lnTo>
                  <a:cubicBezTo>
                    <a:pt x="273" y="883"/>
                    <a:pt x="269" y="878"/>
                    <a:pt x="261" y="867"/>
                  </a:cubicBezTo>
                  <a:cubicBezTo>
                    <a:pt x="254" y="859"/>
                    <a:pt x="249" y="850"/>
                    <a:pt x="245" y="840"/>
                  </a:cubicBezTo>
                  <a:cubicBezTo>
                    <a:pt x="238" y="820"/>
                    <a:pt x="234" y="799"/>
                    <a:pt x="234" y="757"/>
                  </a:cubicBezTo>
                  <a:cubicBezTo>
                    <a:pt x="234" y="744"/>
                    <a:pt x="233" y="729"/>
                    <a:pt x="233" y="712"/>
                  </a:cubicBezTo>
                  <a:lnTo>
                    <a:pt x="233" y="510"/>
                  </a:lnTo>
                  <a:lnTo>
                    <a:pt x="400" y="710"/>
                  </a:lnTo>
                  <a:cubicBezTo>
                    <a:pt x="407" y="719"/>
                    <a:pt x="420" y="734"/>
                    <a:pt x="437" y="753"/>
                  </a:cubicBezTo>
                  <a:cubicBezTo>
                    <a:pt x="456" y="775"/>
                    <a:pt x="471" y="791"/>
                    <a:pt x="481" y="801"/>
                  </a:cubicBezTo>
                  <a:cubicBezTo>
                    <a:pt x="513" y="835"/>
                    <a:pt x="543" y="859"/>
                    <a:pt x="573" y="875"/>
                  </a:cubicBezTo>
                  <a:cubicBezTo>
                    <a:pt x="599" y="889"/>
                    <a:pt x="624" y="895"/>
                    <a:pt x="662" y="896"/>
                  </a:cubicBezTo>
                  <a:cubicBezTo>
                    <a:pt x="677" y="897"/>
                    <a:pt x="693" y="897"/>
                    <a:pt x="709" y="897"/>
                  </a:cubicBezTo>
                  <a:lnTo>
                    <a:pt x="822" y="897"/>
                  </a:lnTo>
                  <a:cubicBezTo>
                    <a:pt x="807" y="885"/>
                    <a:pt x="800" y="880"/>
                    <a:pt x="789" y="870"/>
                  </a:cubicBezTo>
                  <a:cubicBezTo>
                    <a:pt x="777" y="859"/>
                    <a:pt x="764" y="848"/>
                    <a:pt x="750" y="83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9">
              <a:extLst>
                <a:ext uri="{FF2B5EF4-FFF2-40B4-BE49-F238E27FC236}">
                  <a16:creationId xmlns:a16="http://schemas.microsoft.com/office/drawing/2014/main" id="{B0490ACC-56E4-064F-8295-9EB089D78A0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9" y="195"/>
              <a:ext cx="68" cy="84"/>
            </a:xfrm>
            <a:custGeom>
              <a:avLst/>
              <a:gdLst>
                <a:gd name="T0" fmla="*/ 668 w 765"/>
                <a:gd name="T1" fmla="*/ 790 h 944"/>
                <a:gd name="T2" fmla="*/ 668 w 765"/>
                <a:gd name="T3" fmla="*/ 790 h 944"/>
                <a:gd name="T4" fmla="*/ 512 w 765"/>
                <a:gd name="T5" fmla="*/ 823 h 944"/>
                <a:gd name="T6" fmla="*/ 281 w 765"/>
                <a:gd name="T7" fmla="*/ 727 h 944"/>
                <a:gd name="T8" fmla="*/ 191 w 765"/>
                <a:gd name="T9" fmla="*/ 478 h 944"/>
                <a:gd name="T10" fmla="*/ 272 w 765"/>
                <a:gd name="T11" fmla="*/ 236 h 944"/>
                <a:gd name="T12" fmla="*/ 354 w 765"/>
                <a:gd name="T13" fmla="*/ 170 h 944"/>
                <a:gd name="T14" fmla="*/ 527 w 765"/>
                <a:gd name="T15" fmla="*/ 126 h 944"/>
                <a:gd name="T16" fmla="*/ 688 w 765"/>
                <a:gd name="T17" fmla="*/ 159 h 944"/>
                <a:gd name="T18" fmla="*/ 762 w 765"/>
                <a:gd name="T19" fmla="*/ 199 h 944"/>
                <a:gd name="T20" fmla="*/ 762 w 765"/>
                <a:gd name="T21" fmla="*/ 31 h 944"/>
                <a:gd name="T22" fmla="*/ 708 w 765"/>
                <a:gd name="T23" fmla="*/ 16 h 944"/>
                <a:gd name="T24" fmla="*/ 550 w 765"/>
                <a:gd name="T25" fmla="*/ 0 h 944"/>
                <a:gd name="T26" fmla="*/ 294 w 765"/>
                <a:gd name="T27" fmla="*/ 48 h 944"/>
                <a:gd name="T28" fmla="*/ 171 w 765"/>
                <a:gd name="T29" fmla="*/ 121 h 944"/>
                <a:gd name="T30" fmla="*/ 0 w 765"/>
                <a:gd name="T31" fmla="*/ 488 h 944"/>
                <a:gd name="T32" fmla="*/ 164 w 765"/>
                <a:gd name="T33" fmla="*/ 840 h 944"/>
                <a:gd name="T34" fmla="*/ 499 w 765"/>
                <a:gd name="T35" fmla="*/ 944 h 944"/>
                <a:gd name="T36" fmla="*/ 751 w 765"/>
                <a:gd name="T37" fmla="*/ 904 h 944"/>
                <a:gd name="T38" fmla="*/ 765 w 765"/>
                <a:gd name="T39" fmla="*/ 899 h 944"/>
                <a:gd name="T40" fmla="*/ 765 w 765"/>
                <a:gd name="T41" fmla="*/ 736 h 944"/>
                <a:gd name="T42" fmla="*/ 724 w 765"/>
                <a:gd name="T43" fmla="*/ 763 h 944"/>
                <a:gd name="T44" fmla="*/ 668 w 765"/>
                <a:gd name="T45" fmla="*/ 790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65" h="944">
                  <a:moveTo>
                    <a:pt x="668" y="790"/>
                  </a:moveTo>
                  <a:lnTo>
                    <a:pt x="668" y="790"/>
                  </a:lnTo>
                  <a:cubicBezTo>
                    <a:pt x="614" y="813"/>
                    <a:pt x="565" y="823"/>
                    <a:pt x="512" y="823"/>
                  </a:cubicBezTo>
                  <a:cubicBezTo>
                    <a:pt x="419" y="823"/>
                    <a:pt x="340" y="790"/>
                    <a:pt x="281" y="727"/>
                  </a:cubicBezTo>
                  <a:cubicBezTo>
                    <a:pt x="222" y="664"/>
                    <a:pt x="191" y="577"/>
                    <a:pt x="191" y="478"/>
                  </a:cubicBezTo>
                  <a:cubicBezTo>
                    <a:pt x="191" y="384"/>
                    <a:pt x="220" y="297"/>
                    <a:pt x="272" y="236"/>
                  </a:cubicBezTo>
                  <a:cubicBezTo>
                    <a:pt x="295" y="210"/>
                    <a:pt x="322" y="187"/>
                    <a:pt x="354" y="170"/>
                  </a:cubicBezTo>
                  <a:cubicBezTo>
                    <a:pt x="404" y="141"/>
                    <a:pt x="463" y="126"/>
                    <a:pt x="527" y="126"/>
                  </a:cubicBezTo>
                  <a:cubicBezTo>
                    <a:pt x="582" y="126"/>
                    <a:pt x="635" y="137"/>
                    <a:pt x="688" y="159"/>
                  </a:cubicBezTo>
                  <a:cubicBezTo>
                    <a:pt x="722" y="172"/>
                    <a:pt x="734" y="179"/>
                    <a:pt x="762" y="199"/>
                  </a:cubicBezTo>
                  <a:lnTo>
                    <a:pt x="762" y="31"/>
                  </a:lnTo>
                  <a:cubicBezTo>
                    <a:pt x="740" y="24"/>
                    <a:pt x="731" y="21"/>
                    <a:pt x="708" y="16"/>
                  </a:cubicBezTo>
                  <a:cubicBezTo>
                    <a:pt x="656" y="5"/>
                    <a:pt x="606" y="0"/>
                    <a:pt x="550" y="0"/>
                  </a:cubicBezTo>
                  <a:cubicBezTo>
                    <a:pt x="453" y="0"/>
                    <a:pt x="370" y="16"/>
                    <a:pt x="294" y="48"/>
                  </a:cubicBezTo>
                  <a:cubicBezTo>
                    <a:pt x="249" y="67"/>
                    <a:pt x="207" y="91"/>
                    <a:pt x="171" y="121"/>
                  </a:cubicBezTo>
                  <a:cubicBezTo>
                    <a:pt x="60" y="210"/>
                    <a:pt x="0" y="339"/>
                    <a:pt x="0" y="488"/>
                  </a:cubicBezTo>
                  <a:cubicBezTo>
                    <a:pt x="0" y="632"/>
                    <a:pt x="58" y="756"/>
                    <a:pt x="164" y="840"/>
                  </a:cubicBezTo>
                  <a:cubicBezTo>
                    <a:pt x="251" y="909"/>
                    <a:pt x="364" y="944"/>
                    <a:pt x="499" y="944"/>
                  </a:cubicBezTo>
                  <a:cubicBezTo>
                    <a:pt x="583" y="944"/>
                    <a:pt x="662" y="931"/>
                    <a:pt x="751" y="904"/>
                  </a:cubicBezTo>
                  <a:cubicBezTo>
                    <a:pt x="754" y="903"/>
                    <a:pt x="759" y="901"/>
                    <a:pt x="765" y="899"/>
                  </a:cubicBezTo>
                  <a:lnTo>
                    <a:pt x="765" y="736"/>
                  </a:lnTo>
                  <a:cubicBezTo>
                    <a:pt x="744" y="750"/>
                    <a:pt x="736" y="755"/>
                    <a:pt x="724" y="763"/>
                  </a:cubicBezTo>
                  <a:cubicBezTo>
                    <a:pt x="706" y="773"/>
                    <a:pt x="688" y="782"/>
                    <a:pt x="668" y="79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25" name="Freeform 10">
              <a:extLst>
                <a:ext uri="{FF2B5EF4-FFF2-40B4-BE49-F238E27FC236}">
                  <a16:creationId xmlns:a16="http://schemas.microsoft.com/office/drawing/2014/main" id="{788A37F7-59D7-EE48-8B57-C2C4AF52B9D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1" y="197"/>
              <a:ext cx="78" cy="83"/>
            </a:xfrm>
            <a:custGeom>
              <a:avLst/>
              <a:gdLst>
                <a:gd name="T0" fmla="*/ 631 w 885"/>
                <a:gd name="T1" fmla="*/ 34 h 927"/>
                <a:gd name="T2" fmla="*/ 631 w 885"/>
                <a:gd name="T3" fmla="*/ 34 h 927"/>
                <a:gd name="T4" fmla="*/ 644 w 885"/>
                <a:gd name="T5" fmla="*/ 65 h 927"/>
                <a:gd name="T6" fmla="*/ 652 w 885"/>
                <a:gd name="T7" fmla="*/ 159 h 927"/>
                <a:gd name="T8" fmla="*/ 652 w 885"/>
                <a:gd name="T9" fmla="*/ 500 h 927"/>
                <a:gd name="T10" fmla="*/ 645 w 885"/>
                <a:gd name="T11" fmla="*/ 652 h 927"/>
                <a:gd name="T12" fmla="*/ 621 w 885"/>
                <a:gd name="T13" fmla="*/ 718 h 927"/>
                <a:gd name="T14" fmla="*/ 511 w 885"/>
                <a:gd name="T15" fmla="*/ 795 h 927"/>
                <a:gd name="T16" fmla="*/ 448 w 885"/>
                <a:gd name="T17" fmla="*/ 802 h 927"/>
                <a:gd name="T18" fmla="*/ 272 w 885"/>
                <a:gd name="T19" fmla="*/ 726 h 927"/>
                <a:gd name="T20" fmla="*/ 240 w 885"/>
                <a:gd name="T21" fmla="*/ 562 h 927"/>
                <a:gd name="T22" fmla="*/ 239 w 885"/>
                <a:gd name="T23" fmla="*/ 488 h 927"/>
                <a:gd name="T24" fmla="*/ 239 w 885"/>
                <a:gd name="T25" fmla="*/ 218 h 927"/>
                <a:gd name="T26" fmla="*/ 241 w 885"/>
                <a:gd name="T27" fmla="*/ 114 h 927"/>
                <a:gd name="T28" fmla="*/ 248 w 885"/>
                <a:gd name="T29" fmla="*/ 73 h 927"/>
                <a:gd name="T30" fmla="*/ 284 w 885"/>
                <a:gd name="T31" fmla="*/ 8 h 927"/>
                <a:gd name="T32" fmla="*/ 291 w 885"/>
                <a:gd name="T33" fmla="*/ 0 h 927"/>
                <a:gd name="T34" fmla="*/ 0 w 885"/>
                <a:gd name="T35" fmla="*/ 0 h 927"/>
                <a:gd name="T36" fmla="*/ 32 w 885"/>
                <a:gd name="T37" fmla="*/ 36 h 927"/>
                <a:gd name="T38" fmla="*/ 45 w 885"/>
                <a:gd name="T39" fmla="*/ 67 h 927"/>
                <a:gd name="T40" fmla="*/ 51 w 885"/>
                <a:gd name="T41" fmla="*/ 109 h 927"/>
                <a:gd name="T42" fmla="*/ 51 w 885"/>
                <a:gd name="T43" fmla="*/ 164 h 927"/>
                <a:gd name="T44" fmla="*/ 52 w 885"/>
                <a:gd name="T45" fmla="*/ 216 h 927"/>
                <a:gd name="T46" fmla="*/ 52 w 885"/>
                <a:gd name="T47" fmla="*/ 473 h 927"/>
                <a:gd name="T48" fmla="*/ 55 w 885"/>
                <a:gd name="T49" fmla="*/ 631 h 927"/>
                <a:gd name="T50" fmla="*/ 118 w 885"/>
                <a:gd name="T51" fmla="*/ 796 h 927"/>
                <a:gd name="T52" fmla="*/ 435 w 885"/>
                <a:gd name="T53" fmla="*/ 927 h 927"/>
                <a:gd name="T54" fmla="*/ 615 w 885"/>
                <a:gd name="T55" fmla="*/ 898 h 927"/>
                <a:gd name="T56" fmla="*/ 748 w 885"/>
                <a:gd name="T57" fmla="*/ 809 h 927"/>
                <a:gd name="T58" fmla="*/ 821 w 885"/>
                <a:gd name="T59" fmla="*/ 635 h 927"/>
                <a:gd name="T60" fmla="*/ 827 w 885"/>
                <a:gd name="T61" fmla="*/ 475 h 927"/>
                <a:gd name="T62" fmla="*/ 827 w 885"/>
                <a:gd name="T63" fmla="*/ 217 h 927"/>
                <a:gd name="T64" fmla="*/ 826 w 885"/>
                <a:gd name="T65" fmla="*/ 165 h 927"/>
                <a:gd name="T66" fmla="*/ 826 w 885"/>
                <a:gd name="T67" fmla="*/ 155 h 927"/>
                <a:gd name="T68" fmla="*/ 834 w 885"/>
                <a:gd name="T69" fmla="*/ 73 h 927"/>
                <a:gd name="T70" fmla="*/ 849 w 885"/>
                <a:gd name="T71" fmla="*/ 37 h 927"/>
                <a:gd name="T72" fmla="*/ 885 w 885"/>
                <a:gd name="T73" fmla="*/ 0 h 927"/>
                <a:gd name="T74" fmla="*/ 599 w 885"/>
                <a:gd name="T75" fmla="*/ 0 h 927"/>
                <a:gd name="T76" fmla="*/ 631 w 885"/>
                <a:gd name="T77" fmla="*/ 34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85" h="927">
                  <a:moveTo>
                    <a:pt x="631" y="34"/>
                  </a:moveTo>
                  <a:lnTo>
                    <a:pt x="631" y="34"/>
                  </a:lnTo>
                  <a:cubicBezTo>
                    <a:pt x="637" y="44"/>
                    <a:pt x="641" y="54"/>
                    <a:pt x="644" y="65"/>
                  </a:cubicBezTo>
                  <a:cubicBezTo>
                    <a:pt x="650" y="87"/>
                    <a:pt x="652" y="108"/>
                    <a:pt x="652" y="159"/>
                  </a:cubicBezTo>
                  <a:lnTo>
                    <a:pt x="652" y="500"/>
                  </a:lnTo>
                  <a:cubicBezTo>
                    <a:pt x="652" y="573"/>
                    <a:pt x="650" y="617"/>
                    <a:pt x="645" y="652"/>
                  </a:cubicBezTo>
                  <a:cubicBezTo>
                    <a:pt x="641" y="676"/>
                    <a:pt x="633" y="698"/>
                    <a:pt x="621" y="718"/>
                  </a:cubicBezTo>
                  <a:cubicBezTo>
                    <a:pt x="600" y="755"/>
                    <a:pt x="559" y="783"/>
                    <a:pt x="511" y="795"/>
                  </a:cubicBezTo>
                  <a:cubicBezTo>
                    <a:pt x="492" y="800"/>
                    <a:pt x="470" y="802"/>
                    <a:pt x="448" y="802"/>
                  </a:cubicBezTo>
                  <a:cubicBezTo>
                    <a:pt x="371" y="802"/>
                    <a:pt x="304" y="773"/>
                    <a:pt x="272" y="726"/>
                  </a:cubicBezTo>
                  <a:cubicBezTo>
                    <a:pt x="248" y="690"/>
                    <a:pt x="241" y="655"/>
                    <a:pt x="240" y="562"/>
                  </a:cubicBezTo>
                  <a:lnTo>
                    <a:pt x="239" y="488"/>
                  </a:lnTo>
                  <a:lnTo>
                    <a:pt x="239" y="218"/>
                  </a:lnTo>
                  <a:cubicBezTo>
                    <a:pt x="239" y="166"/>
                    <a:pt x="239" y="141"/>
                    <a:pt x="241" y="114"/>
                  </a:cubicBezTo>
                  <a:cubicBezTo>
                    <a:pt x="242" y="98"/>
                    <a:pt x="244" y="84"/>
                    <a:pt x="248" y="73"/>
                  </a:cubicBezTo>
                  <a:cubicBezTo>
                    <a:pt x="254" y="52"/>
                    <a:pt x="269" y="25"/>
                    <a:pt x="284" y="8"/>
                  </a:cubicBezTo>
                  <a:cubicBezTo>
                    <a:pt x="286" y="6"/>
                    <a:pt x="288" y="3"/>
                    <a:pt x="291" y="0"/>
                  </a:cubicBezTo>
                  <a:lnTo>
                    <a:pt x="0" y="0"/>
                  </a:lnTo>
                  <a:cubicBezTo>
                    <a:pt x="18" y="15"/>
                    <a:pt x="23" y="21"/>
                    <a:pt x="32" y="36"/>
                  </a:cubicBezTo>
                  <a:cubicBezTo>
                    <a:pt x="38" y="46"/>
                    <a:pt x="42" y="56"/>
                    <a:pt x="45" y="67"/>
                  </a:cubicBezTo>
                  <a:cubicBezTo>
                    <a:pt x="48" y="81"/>
                    <a:pt x="51" y="95"/>
                    <a:pt x="51" y="109"/>
                  </a:cubicBezTo>
                  <a:cubicBezTo>
                    <a:pt x="51" y="117"/>
                    <a:pt x="51" y="136"/>
                    <a:pt x="51" y="164"/>
                  </a:cubicBezTo>
                  <a:lnTo>
                    <a:pt x="52" y="216"/>
                  </a:lnTo>
                  <a:lnTo>
                    <a:pt x="52" y="473"/>
                  </a:lnTo>
                  <a:cubicBezTo>
                    <a:pt x="52" y="569"/>
                    <a:pt x="52" y="593"/>
                    <a:pt x="55" y="631"/>
                  </a:cubicBezTo>
                  <a:cubicBezTo>
                    <a:pt x="61" y="697"/>
                    <a:pt x="80" y="749"/>
                    <a:pt x="118" y="796"/>
                  </a:cubicBezTo>
                  <a:cubicBezTo>
                    <a:pt x="186" y="882"/>
                    <a:pt x="295" y="927"/>
                    <a:pt x="435" y="927"/>
                  </a:cubicBezTo>
                  <a:cubicBezTo>
                    <a:pt x="501" y="927"/>
                    <a:pt x="566" y="916"/>
                    <a:pt x="615" y="898"/>
                  </a:cubicBezTo>
                  <a:cubicBezTo>
                    <a:pt x="667" y="879"/>
                    <a:pt x="714" y="847"/>
                    <a:pt x="748" y="809"/>
                  </a:cubicBezTo>
                  <a:cubicBezTo>
                    <a:pt x="790" y="763"/>
                    <a:pt x="814" y="705"/>
                    <a:pt x="821" y="635"/>
                  </a:cubicBezTo>
                  <a:cubicBezTo>
                    <a:pt x="825" y="594"/>
                    <a:pt x="827" y="545"/>
                    <a:pt x="827" y="475"/>
                  </a:cubicBezTo>
                  <a:lnTo>
                    <a:pt x="827" y="217"/>
                  </a:lnTo>
                  <a:lnTo>
                    <a:pt x="826" y="165"/>
                  </a:lnTo>
                  <a:lnTo>
                    <a:pt x="826" y="155"/>
                  </a:lnTo>
                  <a:cubicBezTo>
                    <a:pt x="826" y="117"/>
                    <a:pt x="828" y="94"/>
                    <a:pt x="834" y="73"/>
                  </a:cubicBezTo>
                  <a:cubicBezTo>
                    <a:pt x="837" y="61"/>
                    <a:pt x="842" y="48"/>
                    <a:pt x="849" y="37"/>
                  </a:cubicBezTo>
                  <a:cubicBezTo>
                    <a:pt x="859" y="22"/>
                    <a:pt x="866" y="15"/>
                    <a:pt x="885" y="0"/>
                  </a:cubicBezTo>
                  <a:lnTo>
                    <a:pt x="599" y="0"/>
                  </a:lnTo>
                  <a:cubicBezTo>
                    <a:pt x="616" y="13"/>
                    <a:pt x="622" y="20"/>
                    <a:pt x="631" y="3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26" name="Freeform 11">
              <a:extLst>
                <a:ext uri="{FF2B5EF4-FFF2-40B4-BE49-F238E27FC236}">
                  <a16:creationId xmlns:a16="http://schemas.microsoft.com/office/drawing/2014/main" id="{311EE498-1BA5-B945-A13E-A27E06A1590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1" y="197"/>
              <a:ext cx="77" cy="80"/>
            </a:xfrm>
            <a:custGeom>
              <a:avLst/>
              <a:gdLst>
                <a:gd name="T0" fmla="*/ 654 w 865"/>
                <a:gd name="T1" fmla="*/ 771 h 897"/>
                <a:gd name="T2" fmla="*/ 654 w 865"/>
                <a:gd name="T3" fmla="*/ 771 h 897"/>
                <a:gd name="T4" fmla="*/ 513 w 865"/>
                <a:gd name="T5" fmla="*/ 783 h 897"/>
                <a:gd name="T6" fmla="*/ 442 w 865"/>
                <a:gd name="T7" fmla="*/ 784 h 897"/>
                <a:gd name="T8" fmla="*/ 304 w 865"/>
                <a:gd name="T9" fmla="*/ 784 h 897"/>
                <a:gd name="T10" fmla="*/ 848 w 865"/>
                <a:gd name="T11" fmla="*/ 0 h 897"/>
                <a:gd name="T12" fmla="*/ 143 w 865"/>
                <a:gd name="T13" fmla="*/ 0 h 897"/>
                <a:gd name="T14" fmla="*/ 56 w 865"/>
                <a:gd name="T15" fmla="*/ 191 h 897"/>
                <a:gd name="T16" fmla="*/ 121 w 865"/>
                <a:gd name="T17" fmla="*/ 160 h 897"/>
                <a:gd name="T18" fmla="*/ 248 w 865"/>
                <a:gd name="T19" fmla="*/ 124 h 897"/>
                <a:gd name="T20" fmla="*/ 375 w 865"/>
                <a:gd name="T21" fmla="*/ 113 h 897"/>
                <a:gd name="T22" fmla="*/ 444 w 865"/>
                <a:gd name="T23" fmla="*/ 112 h 897"/>
                <a:gd name="T24" fmla="*/ 549 w 865"/>
                <a:gd name="T25" fmla="*/ 112 h 897"/>
                <a:gd name="T26" fmla="*/ 0 w 865"/>
                <a:gd name="T27" fmla="*/ 897 h 897"/>
                <a:gd name="T28" fmla="*/ 776 w 865"/>
                <a:gd name="T29" fmla="*/ 897 h 897"/>
                <a:gd name="T30" fmla="*/ 865 w 865"/>
                <a:gd name="T31" fmla="*/ 692 h 897"/>
                <a:gd name="T32" fmla="*/ 800 w 865"/>
                <a:gd name="T33" fmla="*/ 727 h 897"/>
                <a:gd name="T34" fmla="*/ 654 w 865"/>
                <a:gd name="T35" fmla="*/ 771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5" h="897">
                  <a:moveTo>
                    <a:pt x="654" y="771"/>
                  </a:moveTo>
                  <a:lnTo>
                    <a:pt x="654" y="771"/>
                  </a:lnTo>
                  <a:cubicBezTo>
                    <a:pt x="614" y="778"/>
                    <a:pt x="569" y="782"/>
                    <a:pt x="513" y="783"/>
                  </a:cubicBezTo>
                  <a:cubicBezTo>
                    <a:pt x="495" y="784"/>
                    <a:pt x="471" y="784"/>
                    <a:pt x="442" y="784"/>
                  </a:cubicBezTo>
                  <a:lnTo>
                    <a:pt x="304" y="784"/>
                  </a:lnTo>
                  <a:lnTo>
                    <a:pt x="848" y="0"/>
                  </a:lnTo>
                  <a:lnTo>
                    <a:pt x="143" y="0"/>
                  </a:lnTo>
                  <a:lnTo>
                    <a:pt x="56" y="191"/>
                  </a:lnTo>
                  <a:cubicBezTo>
                    <a:pt x="85" y="176"/>
                    <a:pt x="96" y="170"/>
                    <a:pt x="121" y="160"/>
                  </a:cubicBezTo>
                  <a:cubicBezTo>
                    <a:pt x="162" y="144"/>
                    <a:pt x="206" y="132"/>
                    <a:pt x="248" y="124"/>
                  </a:cubicBezTo>
                  <a:cubicBezTo>
                    <a:pt x="285" y="118"/>
                    <a:pt x="319" y="115"/>
                    <a:pt x="375" y="113"/>
                  </a:cubicBezTo>
                  <a:cubicBezTo>
                    <a:pt x="400" y="112"/>
                    <a:pt x="423" y="112"/>
                    <a:pt x="444" y="112"/>
                  </a:cubicBezTo>
                  <a:lnTo>
                    <a:pt x="549" y="112"/>
                  </a:lnTo>
                  <a:lnTo>
                    <a:pt x="0" y="897"/>
                  </a:lnTo>
                  <a:lnTo>
                    <a:pt x="776" y="897"/>
                  </a:lnTo>
                  <a:lnTo>
                    <a:pt x="865" y="692"/>
                  </a:lnTo>
                  <a:cubicBezTo>
                    <a:pt x="834" y="710"/>
                    <a:pt x="823" y="716"/>
                    <a:pt x="800" y="727"/>
                  </a:cubicBezTo>
                  <a:cubicBezTo>
                    <a:pt x="754" y="747"/>
                    <a:pt x="705" y="762"/>
                    <a:pt x="654" y="77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27" name="Freeform 12">
              <a:extLst>
                <a:ext uri="{FF2B5EF4-FFF2-40B4-BE49-F238E27FC236}">
                  <a16:creationId xmlns:a16="http://schemas.microsoft.com/office/drawing/2014/main" id="{B6CA3682-6401-B249-BA5A-EECBE4F39AA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50" y="167"/>
              <a:ext cx="18" cy="18"/>
            </a:xfrm>
            <a:custGeom>
              <a:avLst/>
              <a:gdLst>
                <a:gd name="T0" fmla="*/ 102 w 203"/>
                <a:gd name="T1" fmla="*/ 189 h 203"/>
                <a:gd name="T2" fmla="*/ 102 w 203"/>
                <a:gd name="T3" fmla="*/ 189 h 203"/>
                <a:gd name="T4" fmla="*/ 17 w 203"/>
                <a:gd name="T5" fmla="*/ 102 h 203"/>
                <a:gd name="T6" fmla="*/ 102 w 203"/>
                <a:gd name="T7" fmla="*/ 15 h 203"/>
                <a:gd name="T8" fmla="*/ 187 w 203"/>
                <a:gd name="T9" fmla="*/ 102 h 203"/>
                <a:gd name="T10" fmla="*/ 102 w 203"/>
                <a:gd name="T11" fmla="*/ 189 h 203"/>
                <a:gd name="T12" fmla="*/ 102 w 203"/>
                <a:gd name="T13" fmla="*/ 189 h 203"/>
                <a:gd name="T14" fmla="*/ 102 w 203"/>
                <a:gd name="T15" fmla="*/ 0 h 203"/>
                <a:gd name="T16" fmla="*/ 102 w 203"/>
                <a:gd name="T17" fmla="*/ 0 h 203"/>
                <a:gd name="T18" fmla="*/ 0 w 203"/>
                <a:gd name="T19" fmla="*/ 102 h 203"/>
                <a:gd name="T20" fmla="*/ 102 w 203"/>
                <a:gd name="T21" fmla="*/ 203 h 203"/>
                <a:gd name="T22" fmla="*/ 203 w 203"/>
                <a:gd name="T23" fmla="*/ 102 h 203"/>
                <a:gd name="T24" fmla="*/ 102 w 203"/>
                <a:gd name="T25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3" h="203">
                  <a:moveTo>
                    <a:pt x="102" y="189"/>
                  </a:moveTo>
                  <a:lnTo>
                    <a:pt x="102" y="189"/>
                  </a:lnTo>
                  <a:cubicBezTo>
                    <a:pt x="54" y="189"/>
                    <a:pt x="17" y="154"/>
                    <a:pt x="17" y="102"/>
                  </a:cubicBezTo>
                  <a:cubicBezTo>
                    <a:pt x="17" y="50"/>
                    <a:pt x="54" y="15"/>
                    <a:pt x="102" y="15"/>
                  </a:cubicBezTo>
                  <a:cubicBezTo>
                    <a:pt x="150" y="15"/>
                    <a:pt x="187" y="50"/>
                    <a:pt x="187" y="102"/>
                  </a:cubicBezTo>
                  <a:cubicBezTo>
                    <a:pt x="187" y="154"/>
                    <a:pt x="150" y="189"/>
                    <a:pt x="102" y="189"/>
                  </a:cubicBezTo>
                  <a:lnTo>
                    <a:pt x="102" y="189"/>
                  </a:lnTo>
                  <a:close/>
                  <a:moveTo>
                    <a:pt x="102" y="0"/>
                  </a:moveTo>
                  <a:lnTo>
                    <a:pt x="102" y="0"/>
                  </a:lnTo>
                  <a:cubicBezTo>
                    <a:pt x="46" y="0"/>
                    <a:pt x="0" y="42"/>
                    <a:pt x="0" y="102"/>
                  </a:cubicBezTo>
                  <a:cubicBezTo>
                    <a:pt x="0" y="162"/>
                    <a:pt x="46" y="203"/>
                    <a:pt x="102" y="203"/>
                  </a:cubicBezTo>
                  <a:cubicBezTo>
                    <a:pt x="158" y="203"/>
                    <a:pt x="203" y="162"/>
                    <a:pt x="203" y="102"/>
                  </a:cubicBezTo>
                  <a:cubicBezTo>
                    <a:pt x="203" y="42"/>
                    <a:pt x="158" y="0"/>
                    <a:pt x="10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28" name="Freeform 13">
              <a:extLst>
                <a:ext uri="{FF2B5EF4-FFF2-40B4-BE49-F238E27FC236}">
                  <a16:creationId xmlns:a16="http://schemas.microsoft.com/office/drawing/2014/main" id="{05087915-4412-4840-85BE-1E69BCF50A8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56" y="171"/>
              <a:ext cx="7" cy="9"/>
            </a:xfrm>
            <a:custGeom>
              <a:avLst/>
              <a:gdLst>
                <a:gd name="T0" fmla="*/ 40 w 87"/>
                <a:gd name="T1" fmla="*/ 50 h 107"/>
                <a:gd name="T2" fmla="*/ 40 w 87"/>
                <a:gd name="T3" fmla="*/ 50 h 107"/>
                <a:gd name="T4" fmla="*/ 15 w 87"/>
                <a:gd name="T5" fmla="*/ 50 h 107"/>
                <a:gd name="T6" fmla="*/ 15 w 87"/>
                <a:gd name="T7" fmla="*/ 16 h 107"/>
                <a:gd name="T8" fmla="*/ 38 w 87"/>
                <a:gd name="T9" fmla="*/ 16 h 107"/>
                <a:gd name="T10" fmla="*/ 66 w 87"/>
                <a:gd name="T11" fmla="*/ 33 h 107"/>
                <a:gd name="T12" fmla="*/ 40 w 87"/>
                <a:gd name="T13" fmla="*/ 50 h 107"/>
                <a:gd name="T14" fmla="*/ 40 w 87"/>
                <a:gd name="T15" fmla="*/ 50 h 107"/>
                <a:gd name="T16" fmla="*/ 83 w 87"/>
                <a:gd name="T17" fmla="*/ 33 h 107"/>
                <a:gd name="T18" fmla="*/ 83 w 87"/>
                <a:gd name="T19" fmla="*/ 33 h 107"/>
                <a:gd name="T20" fmla="*/ 32 w 87"/>
                <a:gd name="T21" fmla="*/ 0 h 107"/>
                <a:gd name="T22" fmla="*/ 0 w 87"/>
                <a:gd name="T23" fmla="*/ 0 h 107"/>
                <a:gd name="T24" fmla="*/ 0 w 87"/>
                <a:gd name="T25" fmla="*/ 107 h 107"/>
                <a:gd name="T26" fmla="*/ 15 w 87"/>
                <a:gd name="T27" fmla="*/ 107 h 107"/>
                <a:gd name="T28" fmla="*/ 15 w 87"/>
                <a:gd name="T29" fmla="*/ 66 h 107"/>
                <a:gd name="T30" fmla="*/ 44 w 87"/>
                <a:gd name="T31" fmla="*/ 66 h 107"/>
                <a:gd name="T32" fmla="*/ 46 w 87"/>
                <a:gd name="T33" fmla="*/ 65 h 107"/>
                <a:gd name="T34" fmla="*/ 69 w 87"/>
                <a:gd name="T35" fmla="*/ 107 h 107"/>
                <a:gd name="T36" fmla="*/ 87 w 87"/>
                <a:gd name="T37" fmla="*/ 107 h 107"/>
                <a:gd name="T38" fmla="*/ 62 w 87"/>
                <a:gd name="T39" fmla="*/ 62 h 107"/>
                <a:gd name="T40" fmla="*/ 83 w 87"/>
                <a:gd name="T41" fmla="*/ 3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7" h="107">
                  <a:moveTo>
                    <a:pt x="40" y="50"/>
                  </a:moveTo>
                  <a:lnTo>
                    <a:pt x="40" y="50"/>
                  </a:lnTo>
                  <a:lnTo>
                    <a:pt x="15" y="50"/>
                  </a:lnTo>
                  <a:lnTo>
                    <a:pt x="15" y="16"/>
                  </a:lnTo>
                  <a:lnTo>
                    <a:pt x="38" y="16"/>
                  </a:lnTo>
                  <a:cubicBezTo>
                    <a:pt x="54" y="16"/>
                    <a:pt x="66" y="19"/>
                    <a:pt x="66" y="33"/>
                  </a:cubicBezTo>
                  <a:cubicBezTo>
                    <a:pt x="66" y="45"/>
                    <a:pt x="58" y="50"/>
                    <a:pt x="40" y="50"/>
                  </a:cubicBezTo>
                  <a:lnTo>
                    <a:pt x="40" y="50"/>
                  </a:lnTo>
                  <a:close/>
                  <a:moveTo>
                    <a:pt x="83" y="33"/>
                  </a:moveTo>
                  <a:lnTo>
                    <a:pt x="83" y="33"/>
                  </a:lnTo>
                  <a:cubicBezTo>
                    <a:pt x="83" y="5"/>
                    <a:pt x="64" y="0"/>
                    <a:pt x="32" y="0"/>
                  </a:cubicBezTo>
                  <a:lnTo>
                    <a:pt x="0" y="0"/>
                  </a:lnTo>
                  <a:lnTo>
                    <a:pt x="0" y="107"/>
                  </a:lnTo>
                  <a:lnTo>
                    <a:pt x="15" y="107"/>
                  </a:lnTo>
                  <a:lnTo>
                    <a:pt x="15" y="66"/>
                  </a:lnTo>
                  <a:lnTo>
                    <a:pt x="44" y="66"/>
                  </a:lnTo>
                  <a:cubicBezTo>
                    <a:pt x="45" y="66"/>
                    <a:pt x="46" y="66"/>
                    <a:pt x="46" y="65"/>
                  </a:cubicBezTo>
                  <a:lnTo>
                    <a:pt x="69" y="107"/>
                  </a:lnTo>
                  <a:lnTo>
                    <a:pt x="87" y="107"/>
                  </a:lnTo>
                  <a:lnTo>
                    <a:pt x="62" y="62"/>
                  </a:lnTo>
                  <a:cubicBezTo>
                    <a:pt x="76" y="56"/>
                    <a:pt x="83" y="45"/>
                    <a:pt x="83" y="3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</p:grp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6CBCF526-3E0D-9D4A-A1B0-0D296A3C66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43267" y="3373707"/>
            <a:ext cx="406806" cy="9552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="0" i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FA58F0B4-6BC7-4BFB-804F-EE9B892902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36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BACFF7A-0A26-4F0A-A400-3AF2010686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5147" y="1307386"/>
            <a:ext cx="4961961" cy="1177091"/>
          </a:xfrm>
        </p:spPr>
        <p:txBody>
          <a:bodyPr anchor="b">
            <a:noAutofit/>
          </a:bodyPr>
          <a:lstStyle>
            <a:lvl1pPr algn="l">
              <a:defRPr sz="2800" b="0" i="0">
                <a:solidFill>
                  <a:schemeClr val="accent5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5D52D574-4430-4847-B932-BA1C1DC56322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185147" y="2578658"/>
            <a:ext cx="4959684" cy="674099"/>
          </a:xfrm>
        </p:spPr>
        <p:txBody>
          <a:bodyPr>
            <a:normAutofit/>
          </a:bodyPr>
          <a:lstStyle>
            <a:lvl1pPr marL="0" indent="0" algn="l">
              <a:buNone/>
              <a:defRPr sz="2000" b="0" i="0">
                <a:solidFill>
                  <a:schemeClr val="accent5"/>
                </a:solidFill>
                <a:latin typeface="+mn-lt"/>
                <a:cs typeface="Arial" panose="020B0604020202020204" pitchFamily="34" charset="0"/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3" indent="0" algn="ctr">
              <a:buNone/>
              <a:defRPr sz="1600"/>
            </a:lvl4pPr>
            <a:lvl5pPr marL="1828791" indent="0" algn="ctr">
              <a:buNone/>
              <a:defRPr sz="1600"/>
            </a:lvl5pPr>
            <a:lvl6pPr marL="2285989" indent="0" algn="ctr">
              <a:buNone/>
              <a:defRPr sz="1600"/>
            </a:lvl6pPr>
            <a:lvl7pPr marL="2743186" indent="0" algn="ctr">
              <a:buNone/>
              <a:defRPr sz="1600"/>
            </a:lvl7pPr>
            <a:lvl8pPr marL="3200384" indent="0" algn="ctr">
              <a:buNone/>
              <a:defRPr sz="1600"/>
            </a:lvl8pPr>
            <a:lvl9pPr marL="3657582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7C2B8887-0542-7247-A5C0-7FAE00BEA2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15" y="35320"/>
            <a:ext cx="1196411" cy="45975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F37FA2E-602E-F642-A3E2-289B76C7634F}"/>
              </a:ext>
            </a:extLst>
          </p:cNvPr>
          <p:cNvSpPr txBox="1"/>
          <p:nvPr userDrawn="1"/>
        </p:nvSpPr>
        <p:spPr>
          <a:xfrm>
            <a:off x="8177432" y="3385236"/>
            <a:ext cx="516216" cy="123111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defPPr>
              <a:defRPr lang="en-US"/>
            </a:defPPr>
            <a:lvl1pPr algn="r">
              <a:defRPr sz="7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800" b="0" i="0" dirty="0">
                <a:solidFill>
                  <a:schemeClr val="accent5"/>
                </a:solidFill>
                <a:latin typeface="+mn-lt"/>
                <a:cs typeface="Arial" panose="020B0604020202020204" pitchFamily="34" charset="0"/>
              </a:rPr>
              <a:t>© Zurich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E740A13F-0782-F940-BABF-ED8F7CBA5DC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930206" y="443754"/>
            <a:ext cx="2069332" cy="2069332"/>
          </a:xfrm>
          <a:prstGeom prst="ellipse">
            <a:avLst/>
          </a:prstGeom>
        </p:spPr>
        <p:txBody>
          <a:bodyPr/>
          <a:lstStyle>
            <a:lvl1pPr algn="ctr">
              <a:buNone/>
              <a:defRPr sz="1400" b="0" i="0">
                <a:solidFill>
                  <a:schemeClr val="accent1"/>
                </a:solidFill>
                <a:latin typeface="Zurich Sans Light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noProof="0" dirty="0"/>
              <a:t>Add a picture here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EAE64F7-6720-F04B-8C56-D243B8AEDBDC}"/>
              </a:ext>
            </a:extLst>
          </p:cNvPr>
          <p:cNvGrpSpPr/>
          <p:nvPr userDrawn="1"/>
        </p:nvGrpSpPr>
        <p:grpSpPr>
          <a:xfrm>
            <a:off x="7005918" y="2474120"/>
            <a:ext cx="1254674" cy="1126329"/>
            <a:chOff x="5324120" y="1969629"/>
            <a:chExt cx="2098254" cy="1883616"/>
          </a:xfrm>
        </p:grpSpPr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2014561B-E60F-BA4A-8B10-671776AAC529}"/>
                </a:ext>
              </a:extLst>
            </p:cNvPr>
            <p:cNvSpPr/>
            <p:nvPr userDrawn="1"/>
          </p:nvSpPr>
          <p:spPr bwMode="auto">
            <a:xfrm rot="735038">
              <a:off x="5863667" y="1969629"/>
              <a:ext cx="933047" cy="469973"/>
            </a:xfrm>
            <a:custGeom>
              <a:avLst/>
              <a:gdLst>
                <a:gd name="connsiteX0" fmla="*/ 531 w 1423686"/>
                <a:gd name="connsiteY0" fmla="*/ 0 h 717107"/>
                <a:gd name="connsiteX1" fmla="*/ 1423155 w 1423686"/>
                <a:gd name="connsiteY1" fmla="*/ 0 h 717107"/>
                <a:gd name="connsiteX2" fmla="*/ 1423686 w 1423686"/>
                <a:gd name="connsiteY2" fmla="*/ 5264 h 717107"/>
                <a:gd name="connsiteX3" fmla="*/ 711843 w 1423686"/>
                <a:gd name="connsiteY3" fmla="*/ 717107 h 717107"/>
                <a:gd name="connsiteX4" fmla="*/ 0 w 1423686"/>
                <a:gd name="connsiteY4" fmla="*/ 5264 h 717107"/>
                <a:gd name="connsiteX5" fmla="*/ 531 w 1423686"/>
                <a:gd name="connsiteY5" fmla="*/ 0 h 717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3686" h="717107">
                  <a:moveTo>
                    <a:pt x="531" y="0"/>
                  </a:moveTo>
                  <a:lnTo>
                    <a:pt x="1423155" y="0"/>
                  </a:lnTo>
                  <a:lnTo>
                    <a:pt x="1423686" y="5264"/>
                  </a:lnTo>
                  <a:cubicBezTo>
                    <a:pt x="1423686" y="398404"/>
                    <a:pt x="1104983" y="717107"/>
                    <a:pt x="711843" y="717107"/>
                  </a:cubicBezTo>
                  <a:cubicBezTo>
                    <a:pt x="318703" y="717107"/>
                    <a:pt x="0" y="398404"/>
                    <a:pt x="0" y="5264"/>
                  </a:cubicBezTo>
                  <a:lnTo>
                    <a:pt x="531" y="0"/>
                  </a:lnTo>
                  <a:close/>
                </a:path>
              </a:pathLst>
            </a:custGeom>
            <a:solidFill>
              <a:schemeClr val="accent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ES" sz="2400" b="0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CFD070C0-F29E-C944-8F87-FD3A2C52DCD9}"/>
                </a:ext>
              </a:extLst>
            </p:cNvPr>
            <p:cNvSpPr/>
            <p:nvPr userDrawn="1"/>
          </p:nvSpPr>
          <p:spPr bwMode="auto">
            <a:xfrm rot="8315714" flipH="1">
              <a:off x="5324120" y="2543176"/>
              <a:ext cx="1677271" cy="863308"/>
            </a:xfrm>
            <a:custGeom>
              <a:avLst/>
              <a:gdLst>
                <a:gd name="connsiteX0" fmla="*/ 531 w 1423686"/>
                <a:gd name="connsiteY0" fmla="*/ 0 h 717107"/>
                <a:gd name="connsiteX1" fmla="*/ 1423155 w 1423686"/>
                <a:gd name="connsiteY1" fmla="*/ 0 h 717107"/>
                <a:gd name="connsiteX2" fmla="*/ 1423686 w 1423686"/>
                <a:gd name="connsiteY2" fmla="*/ 5264 h 717107"/>
                <a:gd name="connsiteX3" fmla="*/ 711843 w 1423686"/>
                <a:gd name="connsiteY3" fmla="*/ 717107 h 717107"/>
                <a:gd name="connsiteX4" fmla="*/ 0 w 1423686"/>
                <a:gd name="connsiteY4" fmla="*/ 5264 h 717107"/>
                <a:gd name="connsiteX5" fmla="*/ 531 w 1423686"/>
                <a:gd name="connsiteY5" fmla="*/ 0 h 717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3686" h="717107">
                  <a:moveTo>
                    <a:pt x="531" y="0"/>
                  </a:moveTo>
                  <a:lnTo>
                    <a:pt x="1423155" y="0"/>
                  </a:lnTo>
                  <a:lnTo>
                    <a:pt x="1423686" y="5264"/>
                  </a:lnTo>
                  <a:cubicBezTo>
                    <a:pt x="1423686" y="398404"/>
                    <a:pt x="1104983" y="717107"/>
                    <a:pt x="711843" y="717107"/>
                  </a:cubicBezTo>
                  <a:cubicBezTo>
                    <a:pt x="318703" y="717107"/>
                    <a:pt x="0" y="398404"/>
                    <a:pt x="0" y="5264"/>
                  </a:cubicBezTo>
                  <a:lnTo>
                    <a:pt x="531" y="0"/>
                  </a:lnTo>
                  <a:close/>
                </a:path>
              </a:pathLst>
            </a:cu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ES" sz="2400" b="0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CB2BC90C-2A76-6349-A9F9-BB8E6B71E69B}"/>
                </a:ext>
              </a:extLst>
            </p:cNvPr>
            <p:cNvSpPr>
              <a:spLocks noChangeAspect="1"/>
            </p:cNvSpPr>
            <p:nvPr userDrawn="1"/>
          </p:nvSpPr>
          <p:spPr bwMode="auto">
            <a:xfrm rot="5400000">
              <a:off x="6547495" y="2978367"/>
              <a:ext cx="875301" cy="874456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ES" sz="2400" b="0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6543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Light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5" y="587327"/>
            <a:ext cx="4961961" cy="1177091"/>
          </a:xfrm>
        </p:spPr>
        <p:txBody>
          <a:bodyPr anchor="b">
            <a:normAutofit/>
          </a:bodyPr>
          <a:lstStyle>
            <a:lvl1pPr algn="l">
              <a:defRPr sz="2800" b="0" i="0">
                <a:solidFill>
                  <a:schemeClr val="accent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516" y="1812758"/>
            <a:ext cx="4961960" cy="674099"/>
          </a:xfrm>
        </p:spPr>
        <p:txBody>
          <a:bodyPr>
            <a:normAutofit/>
          </a:bodyPr>
          <a:lstStyle>
            <a:lvl1pPr marL="0" indent="0" algn="l">
              <a:buNone/>
              <a:defRPr sz="2000" b="0" i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3" indent="0" algn="ctr">
              <a:buNone/>
              <a:defRPr sz="1600"/>
            </a:lvl4pPr>
            <a:lvl5pPr marL="1828791" indent="0" algn="ctr">
              <a:buNone/>
              <a:defRPr sz="1600"/>
            </a:lvl5pPr>
            <a:lvl6pPr marL="2285989" indent="0" algn="ctr">
              <a:buNone/>
              <a:defRPr sz="1600"/>
            </a:lvl6pPr>
            <a:lvl7pPr marL="2743186" indent="0" algn="ctr">
              <a:buNone/>
              <a:defRPr sz="1600"/>
            </a:lvl7pPr>
            <a:lvl8pPr marL="3200384" indent="0" algn="ctr">
              <a:buNone/>
              <a:defRPr sz="1600"/>
            </a:lvl8pPr>
            <a:lvl9pPr marL="3657582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20" name="Date Name Organization">
            <a:extLst>
              <a:ext uri="{FF2B5EF4-FFF2-40B4-BE49-F238E27FC236}">
                <a16:creationId xmlns:a16="http://schemas.microsoft.com/office/drawing/2014/main" id="{B679C166-F3F4-4469-BDA4-0521529C84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85147" y="2584914"/>
            <a:ext cx="3876758" cy="554400"/>
          </a:xfrm>
        </p:spPr>
        <p:txBody>
          <a:bodyPr anchor="b"/>
          <a:lstStyle>
            <a:lvl1pPr marL="0" indent="0">
              <a:spcAft>
                <a:spcPts val="133"/>
              </a:spcAft>
              <a:buNone/>
              <a:defRPr sz="1000" b="0" i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  <a:lvl2pPr>
              <a:defRPr>
                <a:solidFill>
                  <a:schemeClr val="accent5"/>
                </a:solidFill>
              </a:defRPr>
            </a:lvl2pPr>
            <a:lvl3pPr>
              <a:defRPr>
                <a:solidFill>
                  <a:schemeClr val="accent5"/>
                </a:solidFill>
              </a:defRPr>
            </a:lvl3pPr>
            <a:lvl4pPr>
              <a:defRPr>
                <a:solidFill>
                  <a:schemeClr val="accent5"/>
                </a:solidFill>
              </a:defRPr>
            </a:lvl4pPr>
            <a:lvl5pPr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[Date]</a:t>
            </a:r>
            <a:br>
              <a:rPr lang="en-US" dirty="0"/>
            </a:br>
            <a:r>
              <a:rPr lang="en-US" dirty="0"/>
              <a:t>[Name of moderator]</a:t>
            </a:r>
            <a:br>
              <a:rPr lang="en-US" dirty="0"/>
            </a:br>
            <a:r>
              <a:rPr lang="en-US" dirty="0"/>
              <a:t>[Organizational Unit]</a:t>
            </a:r>
          </a:p>
        </p:txBody>
      </p:sp>
      <p:grpSp>
        <p:nvGrpSpPr>
          <p:cNvPr id="23" name="Group 4">
            <a:extLst>
              <a:ext uri="{FF2B5EF4-FFF2-40B4-BE49-F238E27FC236}">
                <a16:creationId xmlns:a16="http://schemas.microsoft.com/office/drawing/2014/main" id="{603CC7A5-D253-6947-B898-9D2CF41472CF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76853" y="33927"/>
            <a:ext cx="1196411" cy="461146"/>
            <a:chOff x="79" y="75"/>
            <a:chExt cx="838" cy="323"/>
          </a:xfrm>
          <a:solidFill>
            <a:schemeClr val="accent1"/>
          </a:solidFill>
        </p:grpSpPr>
        <p:sp>
          <p:nvSpPr>
            <p:cNvPr id="34" name="AutoShape 3">
              <a:extLst>
                <a:ext uri="{FF2B5EF4-FFF2-40B4-BE49-F238E27FC236}">
                  <a16:creationId xmlns:a16="http://schemas.microsoft.com/office/drawing/2014/main" id="{16AD0EE4-BB6A-5D43-8774-F183772D7B41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79" y="75"/>
              <a:ext cx="838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35" name="Freeform 5">
              <a:extLst>
                <a:ext uri="{FF2B5EF4-FFF2-40B4-BE49-F238E27FC236}">
                  <a16:creationId xmlns:a16="http://schemas.microsoft.com/office/drawing/2014/main" id="{78E3640F-7CE2-6045-A44D-E4414C2FA9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9" y="155"/>
              <a:ext cx="163" cy="164"/>
            </a:xfrm>
            <a:custGeom>
              <a:avLst/>
              <a:gdLst>
                <a:gd name="T0" fmla="*/ 920 w 1841"/>
                <a:gd name="T1" fmla="*/ 0 h 1842"/>
                <a:gd name="T2" fmla="*/ 920 w 1841"/>
                <a:gd name="T3" fmla="*/ 0 h 1842"/>
                <a:gd name="T4" fmla="*/ 0 w 1841"/>
                <a:gd name="T5" fmla="*/ 921 h 1842"/>
                <a:gd name="T6" fmla="*/ 0 w 1841"/>
                <a:gd name="T7" fmla="*/ 921 h 1842"/>
                <a:gd name="T8" fmla="*/ 188 w 1841"/>
                <a:gd name="T9" fmla="*/ 1479 h 1842"/>
                <a:gd name="T10" fmla="*/ 954 w 1841"/>
                <a:gd name="T11" fmla="*/ 473 h 1842"/>
                <a:gd name="T12" fmla="*/ 871 w 1841"/>
                <a:gd name="T13" fmla="*/ 474 h 1842"/>
                <a:gd name="T14" fmla="*/ 790 w 1841"/>
                <a:gd name="T15" fmla="*/ 473 h 1842"/>
                <a:gd name="T16" fmla="*/ 561 w 1841"/>
                <a:gd name="T17" fmla="*/ 491 h 1842"/>
                <a:gd name="T18" fmla="*/ 467 w 1841"/>
                <a:gd name="T19" fmla="*/ 530 h 1842"/>
                <a:gd name="T20" fmla="*/ 374 w 1841"/>
                <a:gd name="T21" fmla="*/ 641 h 1842"/>
                <a:gd name="T22" fmla="*/ 361 w 1841"/>
                <a:gd name="T23" fmla="*/ 665 h 1842"/>
                <a:gd name="T24" fmla="*/ 316 w 1841"/>
                <a:gd name="T25" fmla="*/ 655 h 1842"/>
                <a:gd name="T26" fmla="*/ 392 w 1841"/>
                <a:gd name="T27" fmla="*/ 366 h 1842"/>
                <a:gd name="T28" fmla="*/ 1350 w 1841"/>
                <a:gd name="T29" fmla="*/ 366 h 1842"/>
                <a:gd name="T30" fmla="*/ 588 w 1841"/>
                <a:gd name="T31" fmla="*/ 1385 h 1842"/>
                <a:gd name="T32" fmla="*/ 698 w 1841"/>
                <a:gd name="T33" fmla="*/ 1379 h 1842"/>
                <a:gd name="T34" fmla="*/ 839 w 1841"/>
                <a:gd name="T35" fmla="*/ 1385 h 1842"/>
                <a:gd name="T36" fmla="*/ 974 w 1841"/>
                <a:gd name="T37" fmla="*/ 1393 h 1842"/>
                <a:gd name="T38" fmla="*/ 1095 w 1841"/>
                <a:gd name="T39" fmla="*/ 1397 h 1842"/>
                <a:gd name="T40" fmla="*/ 1255 w 1841"/>
                <a:gd name="T41" fmla="*/ 1378 h 1842"/>
                <a:gd name="T42" fmla="*/ 1354 w 1841"/>
                <a:gd name="T43" fmla="*/ 1331 h 1842"/>
                <a:gd name="T44" fmla="*/ 1491 w 1841"/>
                <a:gd name="T45" fmla="*/ 1175 h 1842"/>
                <a:gd name="T46" fmla="*/ 1504 w 1841"/>
                <a:gd name="T47" fmla="*/ 1147 h 1842"/>
                <a:gd name="T48" fmla="*/ 1545 w 1841"/>
                <a:gd name="T49" fmla="*/ 1158 h 1842"/>
                <a:gd name="T50" fmla="*/ 1505 w 1841"/>
                <a:gd name="T51" fmla="*/ 1273 h 1842"/>
                <a:gd name="T52" fmla="*/ 1354 w 1841"/>
                <a:gd name="T53" fmla="*/ 1472 h 1842"/>
                <a:gd name="T54" fmla="*/ 1131 w 1841"/>
                <a:gd name="T55" fmla="*/ 1546 h 1842"/>
                <a:gd name="T56" fmla="*/ 1118 w 1841"/>
                <a:gd name="T57" fmla="*/ 1546 h 1842"/>
                <a:gd name="T58" fmla="*/ 854 w 1841"/>
                <a:gd name="T59" fmla="*/ 1518 h 1842"/>
                <a:gd name="T60" fmla="*/ 544 w 1841"/>
                <a:gd name="T61" fmla="*/ 1486 h 1842"/>
                <a:gd name="T62" fmla="*/ 394 w 1841"/>
                <a:gd name="T63" fmla="*/ 1498 h 1842"/>
                <a:gd name="T64" fmla="*/ 242 w 1841"/>
                <a:gd name="T65" fmla="*/ 1543 h 1842"/>
                <a:gd name="T66" fmla="*/ 920 w 1841"/>
                <a:gd name="T67" fmla="*/ 1842 h 1842"/>
                <a:gd name="T68" fmla="*/ 1841 w 1841"/>
                <a:gd name="T69" fmla="*/ 921 h 1842"/>
                <a:gd name="T70" fmla="*/ 920 w 1841"/>
                <a:gd name="T71" fmla="*/ 0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41" h="1842">
                  <a:moveTo>
                    <a:pt x="920" y="0"/>
                  </a:moveTo>
                  <a:lnTo>
                    <a:pt x="920" y="0"/>
                  </a:lnTo>
                  <a:cubicBezTo>
                    <a:pt x="412" y="0"/>
                    <a:pt x="0" y="412"/>
                    <a:pt x="0" y="921"/>
                  </a:cubicBezTo>
                  <a:lnTo>
                    <a:pt x="0" y="921"/>
                  </a:lnTo>
                  <a:cubicBezTo>
                    <a:pt x="0" y="1131"/>
                    <a:pt x="70" y="1325"/>
                    <a:pt x="188" y="1479"/>
                  </a:cubicBezTo>
                  <a:lnTo>
                    <a:pt x="954" y="473"/>
                  </a:lnTo>
                  <a:lnTo>
                    <a:pt x="871" y="474"/>
                  </a:lnTo>
                  <a:lnTo>
                    <a:pt x="790" y="473"/>
                  </a:lnTo>
                  <a:cubicBezTo>
                    <a:pt x="702" y="473"/>
                    <a:pt x="620" y="480"/>
                    <a:pt x="561" y="491"/>
                  </a:cubicBezTo>
                  <a:cubicBezTo>
                    <a:pt x="525" y="498"/>
                    <a:pt x="493" y="511"/>
                    <a:pt x="467" y="530"/>
                  </a:cubicBezTo>
                  <a:cubicBezTo>
                    <a:pt x="437" y="551"/>
                    <a:pt x="399" y="596"/>
                    <a:pt x="374" y="641"/>
                  </a:cubicBezTo>
                  <a:cubicBezTo>
                    <a:pt x="371" y="646"/>
                    <a:pt x="367" y="654"/>
                    <a:pt x="361" y="665"/>
                  </a:cubicBezTo>
                  <a:lnTo>
                    <a:pt x="316" y="655"/>
                  </a:lnTo>
                  <a:lnTo>
                    <a:pt x="392" y="366"/>
                  </a:lnTo>
                  <a:lnTo>
                    <a:pt x="1350" y="366"/>
                  </a:lnTo>
                  <a:lnTo>
                    <a:pt x="588" y="1385"/>
                  </a:lnTo>
                  <a:cubicBezTo>
                    <a:pt x="638" y="1380"/>
                    <a:pt x="658" y="1379"/>
                    <a:pt x="698" y="1379"/>
                  </a:cubicBezTo>
                  <a:cubicBezTo>
                    <a:pt x="729" y="1379"/>
                    <a:pt x="776" y="1381"/>
                    <a:pt x="839" y="1385"/>
                  </a:cubicBezTo>
                  <a:lnTo>
                    <a:pt x="974" y="1393"/>
                  </a:lnTo>
                  <a:cubicBezTo>
                    <a:pt x="1023" y="1396"/>
                    <a:pt x="1064" y="1397"/>
                    <a:pt x="1095" y="1397"/>
                  </a:cubicBezTo>
                  <a:cubicBezTo>
                    <a:pt x="1165" y="1397"/>
                    <a:pt x="1210" y="1392"/>
                    <a:pt x="1255" y="1378"/>
                  </a:cubicBezTo>
                  <a:cubicBezTo>
                    <a:pt x="1290" y="1367"/>
                    <a:pt x="1324" y="1351"/>
                    <a:pt x="1354" y="1331"/>
                  </a:cubicBezTo>
                  <a:cubicBezTo>
                    <a:pt x="1408" y="1293"/>
                    <a:pt x="1460" y="1234"/>
                    <a:pt x="1491" y="1175"/>
                  </a:cubicBezTo>
                  <a:cubicBezTo>
                    <a:pt x="1494" y="1169"/>
                    <a:pt x="1499" y="1160"/>
                    <a:pt x="1504" y="1147"/>
                  </a:cubicBezTo>
                  <a:lnTo>
                    <a:pt x="1545" y="1158"/>
                  </a:lnTo>
                  <a:cubicBezTo>
                    <a:pt x="1532" y="1208"/>
                    <a:pt x="1525" y="1228"/>
                    <a:pt x="1505" y="1273"/>
                  </a:cubicBezTo>
                  <a:cubicBezTo>
                    <a:pt x="1464" y="1364"/>
                    <a:pt x="1417" y="1425"/>
                    <a:pt x="1354" y="1472"/>
                  </a:cubicBezTo>
                  <a:cubicBezTo>
                    <a:pt x="1289" y="1521"/>
                    <a:pt x="1216" y="1544"/>
                    <a:pt x="1131" y="1546"/>
                  </a:cubicBezTo>
                  <a:lnTo>
                    <a:pt x="1118" y="1546"/>
                  </a:lnTo>
                  <a:cubicBezTo>
                    <a:pt x="1055" y="1546"/>
                    <a:pt x="1006" y="1541"/>
                    <a:pt x="854" y="1518"/>
                  </a:cubicBezTo>
                  <a:cubicBezTo>
                    <a:pt x="700" y="1494"/>
                    <a:pt x="621" y="1486"/>
                    <a:pt x="544" y="1486"/>
                  </a:cubicBezTo>
                  <a:cubicBezTo>
                    <a:pt x="492" y="1486"/>
                    <a:pt x="444" y="1490"/>
                    <a:pt x="394" y="1498"/>
                  </a:cubicBezTo>
                  <a:cubicBezTo>
                    <a:pt x="328" y="1508"/>
                    <a:pt x="302" y="1516"/>
                    <a:pt x="242" y="1543"/>
                  </a:cubicBezTo>
                  <a:cubicBezTo>
                    <a:pt x="410" y="1727"/>
                    <a:pt x="652" y="1842"/>
                    <a:pt x="920" y="1842"/>
                  </a:cubicBezTo>
                  <a:cubicBezTo>
                    <a:pt x="1429" y="1842"/>
                    <a:pt x="1841" y="1430"/>
                    <a:pt x="1841" y="921"/>
                  </a:cubicBezTo>
                  <a:cubicBezTo>
                    <a:pt x="1841" y="412"/>
                    <a:pt x="1429" y="0"/>
                    <a:pt x="9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36" name="Freeform 6">
              <a:extLst>
                <a:ext uri="{FF2B5EF4-FFF2-40B4-BE49-F238E27FC236}">
                  <a16:creationId xmlns:a16="http://schemas.microsoft.com/office/drawing/2014/main" id="{55C7761E-6A6A-9F4B-9149-0687A3D1CAD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2" y="197"/>
              <a:ext cx="25" cy="80"/>
            </a:xfrm>
            <a:custGeom>
              <a:avLst/>
              <a:gdLst>
                <a:gd name="T0" fmla="*/ 232 w 288"/>
                <a:gd name="T1" fmla="*/ 166 h 897"/>
                <a:gd name="T2" fmla="*/ 232 w 288"/>
                <a:gd name="T3" fmla="*/ 166 h 897"/>
                <a:gd name="T4" fmla="*/ 241 w 288"/>
                <a:gd name="T5" fmla="*/ 65 h 897"/>
                <a:gd name="T6" fmla="*/ 254 w 288"/>
                <a:gd name="T7" fmla="*/ 37 h 897"/>
                <a:gd name="T8" fmla="*/ 288 w 288"/>
                <a:gd name="T9" fmla="*/ 0 h 897"/>
                <a:gd name="T10" fmla="*/ 0 w 288"/>
                <a:gd name="T11" fmla="*/ 0 h 897"/>
                <a:gd name="T12" fmla="*/ 33 w 288"/>
                <a:gd name="T13" fmla="*/ 35 h 897"/>
                <a:gd name="T14" fmla="*/ 47 w 288"/>
                <a:gd name="T15" fmla="*/ 64 h 897"/>
                <a:gd name="T16" fmla="*/ 56 w 288"/>
                <a:gd name="T17" fmla="*/ 161 h 897"/>
                <a:gd name="T18" fmla="*/ 56 w 288"/>
                <a:gd name="T19" fmla="*/ 215 h 897"/>
                <a:gd name="T20" fmla="*/ 56 w 288"/>
                <a:gd name="T21" fmla="*/ 752 h 897"/>
                <a:gd name="T22" fmla="*/ 42 w 288"/>
                <a:gd name="T23" fmla="*/ 839 h 897"/>
                <a:gd name="T24" fmla="*/ 28 w 288"/>
                <a:gd name="T25" fmla="*/ 865 h 897"/>
                <a:gd name="T26" fmla="*/ 1 w 288"/>
                <a:gd name="T27" fmla="*/ 897 h 897"/>
                <a:gd name="T28" fmla="*/ 285 w 288"/>
                <a:gd name="T29" fmla="*/ 897 h 897"/>
                <a:gd name="T30" fmla="*/ 258 w 288"/>
                <a:gd name="T31" fmla="*/ 865 h 897"/>
                <a:gd name="T32" fmla="*/ 243 w 288"/>
                <a:gd name="T33" fmla="*/ 838 h 897"/>
                <a:gd name="T34" fmla="*/ 231 w 288"/>
                <a:gd name="T35" fmla="*/ 759 h 897"/>
                <a:gd name="T36" fmla="*/ 231 w 288"/>
                <a:gd name="T37" fmla="*/ 218 h 897"/>
                <a:gd name="T38" fmla="*/ 232 w 288"/>
                <a:gd name="T39" fmla="*/ 166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8" h="897">
                  <a:moveTo>
                    <a:pt x="232" y="166"/>
                  </a:moveTo>
                  <a:lnTo>
                    <a:pt x="232" y="166"/>
                  </a:lnTo>
                  <a:cubicBezTo>
                    <a:pt x="232" y="106"/>
                    <a:pt x="233" y="89"/>
                    <a:pt x="241" y="65"/>
                  </a:cubicBezTo>
                  <a:cubicBezTo>
                    <a:pt x="244" y="55"/>
                    <a:pt x="248" y="46"/>
                    <a:pt x="254" y="37"/>
                  </a:cubicBezTo>
                  <a:cubicBezTo>
                    <a:pt x="263" y="22"/>
                    <a:pt x="270" y="14"/>
                    <a:pt x="288" y="0"/>
                  </a:cubicBezTo>
                  <a:lnTo>
                    <a:pt x="0" y="0"/>
                  </a:lnTo>
                  <a:cubicBezTo>
                    <a:pt x="18" y="16"/>
                    <a:pt x="24" y="22"/>
                    <a:pt x="33" y="35"/>
                  </a:cubicBezTo>
                  <a:cubicBezTo>
                    <a:pt x="39" y="44"/>
                    <a:pt x="44" y="54"/>
                    <a:pt x="47" y="64"/>
                  </a:cubicBezTo>
                  <a:cubicBezTo>
                    <a:pt x="53" y="86"/>
                    <a:pt x="56" y="108"/>
                    <a:pt x="56" y="161"/>
                  </a:cubicBezTo>
                  <a:cubicBezTo>
                    <a:pt x="56" y="188"/>
                    <a:pt x="56" y="206"/>
                    <a:pt x="56" y="215"/>
                  </a:cubicBezTo>
                  <a:lnTo>
                    <a:pt x="56" y="752"/>
                  </a:lnTo>
                  <a:cubicBezTo>
                    <a:pt x="56" y="784"/>
                    <a:pt x="51" y="817"/>
                    <a:pt x="42" y="839"/>
                  </a:cubicBezTo>
                  <a:cubicBezTo>
                    <a:pt x="39" y="848"/>
                    <a:pt x="34" y="857"/>
                    <a:pt x="28" y="865"/>
                  </a:cubicBezTo>
                  <a:cubicBezTo>
                    <a:pt x="21" y="875"/>
                    <a:pt x="16" y="880"/>
                    <a:pt x="1" y="897"/>
                  </a:cubicBezTo>
                  <a:lnTo>
                    <a:pt x="285" y="897"/>
                  </a:lnTo>
                  <a:cubicBezTo>
                    <a:pt x="271" y="885"/>
                    <a:pt x="266" y="879"/>
                    <a:pt x="258" y="865"/>
                  </a:cubicBezTo>
                  <a:cubicBezTo>
                    <a:pt x="252" y="856"/>
                    <a:pt x="247" y="847"/>
                    <a:pt x="243" y="838"/>
                  </a:cubicBezTo>
                  <a:cubicBezTo>
                    <a:pt x="236" y="817"/>
                    <a:pt x="231" y="787"/>
                    <a:pt x="231" y="759"/>
                  </a:cubicBezTo>
                  <a:lnTo>
                    <a:pt x="231" y="218"/>
                  </a:lnTo>
                  <a:lnTo>
                    <a:pt x="232" y="16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37" name="Freeform 7">
              <a:extLst>
                <a:ext uri="{FF2B5EF4-FFF2-40B4-BE49-F238E27FC236}">
                  <a16:creationId xmlns:a16="http://schemas.microsoft.com/office/drawing/2014/main" id="{7F1B561A-93F0-D547-AF97-11845E6935E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1" y="197"/>
              <a:ext cx="77" cy="80"/>
            </a:xfrm>
            <a:custGeom>
              <a:avLst/>
              <a:gdLst>
                <a:gd name="T0" fmla="*/ 810 w 869"/>
                <a:gd name="T1" fmla="*/ 165 h 897"/>
                <a:gd name="T2" fmla="*/ 810 w 869"/>
                <a:gd name="T3" fmla="*/ 165 h 897"/>
                <a:gd name="T4" fmla="*/ 819 w 869"/>
                <a:gd name="T5" fmla="*/ 70 h 897"/>
                <a:gd name="T6" fmla="*/ 834 w 869"/>
                <a:gd name="T7" fmla="*/ 37 h 897"/>
                <a:gd name="T8" fmla="*/ 869 w 869"/>
                <a:gd name="T9" fmla="*/ 0 h 897"/>
                <a:gd name="T10" fmla="*/ 576 w 869"/>
                <a:gd name="T11" fmla="*/ 0 h 897"/>
                <a:gd name="T12" fmla="*/ 609 w 869"/>
                <a:gd name="T13" fmla="*/ 36 h 897"/>
                <a:gd name="T14" fmla="*/ 624 w 869"/>
                <a:gd name="T15" fmla="*/ 67 h 897"/>
                <a:gd name="T16" fmla="*/ 634 w 869"/>
                <a:gd name="T17" fmla="*/ 162 h 897"/>
                <a:gd name="T18" fmla="*/ 634 w 869"/>
                <a:gd name="T19" fmla="*/ 379 h 897"/>
                <a:gd name="T20" fmla="*/ 232 w 869"/>
                <a:gd name="T21" fmla="*/ 379 h 897"/>
                <a:gd name="T22" fmla="*/ 232 w 869"/>
                <a:gd name="T23" fmla="*/ 216 h 897"/>
                <a:gd name="T24" fmla="*/ 234 w 869"/>
                <a:gd name="T25" fmla="*/ 109 h 897"/>
                <a:gd name="T26" fmla="*/ 241 w 869"/>
                <a:gd name="T27" fmla="*/ 70 h 897"/>
                <a:gd name="T28" fmla="*/ 278 w 869"/>
                <a:gd name="T29" fmla="*/ 9 h 897"/>
                <a:gd name="T30" fmla="*/ 288 w 869"/>
                <a:gd name="T31" fmla="*/ 0 h 897"/>
                <a:gd name="T32" fmla="*/ 1 w 869"/>
                <a:gd name="T33" fmla="*/ 0 h 897"/>
                <a:gd name="T34" fmla="*/ 30 w 869"/>
                <a:gd name="T35" fmla="*/ 34 h 897"/>
                <a:gd name="T36" fmla="*/ 46 w 869"/>
                <a:gd name="T37" fmla="*/ 64 h 897"/>
                <a:gd name="T38" fmla="*/ 56 w 869"/>
                <a:gd name="T39" fmla="*/ 159 h 897"/>
                <a:gd name="T40" fmla="*/ 57 w 869"/>
                <a:gd name="T41" fmla="*/ 216 h 897"/>
                <a:gd name="T42" fmla="*/ 57 w 869"/>
                <a:gd name="T43" fmla="*/ 707 h 897"/>
                <a:gd name="T44" fmla="*/ 53 w 869"/>
                <a:gd name="T45" fmla="*/ 802 h 897"/>
                <a:gd name="T46" fmla="*/ 44 w 869"/>
                <a:gd name="T47" fmla="*/ 838 h 897"/>
                <a:gd name="T48" fmla="*/ 9 w 869"/>
                <a:gd name="T49" fmla="*/ 888 h 897"/>
                <a:gd name="T50" fmla="*/ 0 w 869"/>
                <a:gd name="T51" fmla="*/ 897 h 897"/>
                <a:gd name="T52" fmla="*/ 284 w 869"/>
                <a:gd name="T53" fmla="*/ 897 h 897"/>
                <a:gd name="T54" fmla="*/ 260 w 869"/>
                <a:gd name="T55" fmla="*/ 867 h 897"/>
                <a:gd name="T56" fmla="*/ 245 w 869"/>
                <a:gd name="T57" fmla="*/ 839 h 897"/>
                <a:gd name="T58" fmla="*/ 232 w 869"/>
                <a:gd name="T59" fmla="*/ 761 h 897"/>
                <a:gd name="T60" fmla="*/ 232 w 869"/>
                <a:gd name="T61" fmla="*/ 707 h 897"/>
                <a:gd name="T62" fmla="*/ 232 w 869"/>
                <a:gd name="T63" fmla="*/ 490 h 897"/>
                <a:gd name="T64" fmla="*/ 634 w 869"/>
                <a:gd name="T65" fmla="*/ 490 h 897"/>
                <a:gd name="T66" fmla="*/ 634 w 869"/>
                <a:gd name="T67" fmla="*/ 709 h 897"/>
                <a:gd name="T68" fmla="*/ 630 w 869"/>
                <a:gd name="T69" fmla="*/ 800 h 897"/>
                <a:gd name="T70" fmla="*/ 620 w 869"/>
                <a:gd name="T71" fmla="*/ 838 h 897"/>
                <a:gd name="T72" fmla="*/ 588 w 869"/>
                <a:gd name="T73" fmla="*/ 885 h 897"/>
                <a:gd name="T74" fmla="*/ 575 w 869"/>
                <a:gd name="T75" fmla="*/ 897 h 897"/>
                <a:gd name="T76" fmla="*/ 862 w 869"/>
                <a:gd name="T77" fmla="*/ 897 h 897"/>
                <a:gd name="T78" fmla="*/ 838 w 869"/>
                <a:gd name="T79" fmla="*/ 869 h 897"/>
                <a:gd name="T80" fmla="*/ 821 w 869"/>
                <a:gd name="T81" fmla="*/ 839 h 897"/>
                <a:gd name="T82" fmla="*/ 810 w 869"/>
                <a:gd name="T83" fmla="*/ 758 h 897"/>
                <a:gd name="T84" fmla="*/ 809 w 869"/>
                <a:gd name="T85" fmla="*/ 712 h 897"/>
                <a:gd name="T86" fmla="*/ 810 w 869"/>
                <a:gd name="T87" fmla="*/ 218 h 897"/>
                <a:gd name="T88" fmla="*/ 810 w 869"/>
                <a:gd name="T89" fmla="*/ 165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69" h="897">
                  <a:moveTo>
                    <a:pt x="810" y="165"/>
                  </a:moveTo>
                  <a:lnTo>
                    <a:pt x="810" y="165"/>
                  </a:lnTo>
                  <a:cubicBezTo>
                    <a:pt x="810" y="125"/>
                    <a:pt x="813" y="95"/>
                    <a:pt x="819" y="70"/>
                  </a:cubicBezTo>
                  <a:cubicBezTo>
                    <a:pt x="823" y="59"/>
                    <a:pt x="828" y="48"/>
                    <a:pt x="834" y="37"/>
                  </a:cubicBezTo>
                  <a:cubicBezTo>
                    <a:pt x="843" y="22"/>
                    <a:pt x="850" y="14"/>
                    <a:pt x="869" y="0"/>
                  </a:cubicBezTo>
                  <a:lnTo>
                    <a:pt x="576" y="0"/>
                  </a:lnTo>
                  <a:cubicBezTo>
                    <a:pt x="593" y="14"/>
                    <a:pt x="599" y="20"/>
                    <a:pt x="609" y="36"/>
                  </a:cubicBezTo>
                  <a:cubicBezTo>
                    <a:pt x="616" y="46"/>
                    <a:pt x="621" y="57"/>
                    <a:pt x="624" y="67"/>
                  </a:cubicBezTo>
                  <a:cubicBezTo>
                    <a:pt x="631" y="88"/>
                    <a:pt x="634" y="115"/>
                    <a:pt x="634" y="162"/>
                  </a:cubicBezTo>
                  <a:lnTo>
                    <a:pt x="634" y="379"/>
                  </a:lnTo>
                  <a:lnTo>
                    <a:pt x="232" y="379"/>
                  </a:lnTo>
                  <a:lnTo>
                    <a:pt x="232" y="216"/>
                  </a:lnTo>
                  <a:cubicBezTo>
                    <a:pt x="232" y="166"/>
                    <a:pt x="232" y="134"/>
                    <a:pt x="234" y="109"/>
                  </a:cubicBezTo>
                  <a:cubicBezTo>
                    <a:pt x="235" y="95"/>
                    <a:pt x="238" y="82"/>
                    <a:pt x="241" y="70"/>
                  </a:cubicBezTo>
                  <a:cubicBezTo>
                    <a:pt x="247" y="51"/>
                    <a:pt x="264" y="24"/>
                    <a:pt x="278" y="9"/>
                  </a:cubicBezTo>
                  <a:cubicBezTo>
                    <a:pt x="280" y="7"/>
                    <a:pt x="284" y="4"/>
                    <a:pt x="288" y="0"/>
                  </a:cubicBezTo>
                  <a:lnTo>
                    <a:pt x="1" y="0"/>
                  </a:lnTo>
                  <a:cubicBezTo>
                    <a:pt x="18" y="17"/>
                    <a:pt x="23" y="23"/>
                    <a:pt x="30" y="34"/>
                  </a:cubicBezTo>
                  <a:cubicBezTo>
                    <a:pt x="37" y="43"/>
                    <a:pt x="42" y="53"/>
                    <a:pt x="46" y="64"/>
                  </a:cubicBezTo>
                  <a:cubicBezTo>
                    <a:pt x="53" y="87"/>
                    <a:pt x="55" y="100"/>
                    <a:pt x="56" y="159"/>
                  </a:cubicBezTo>
                  <a:lnTo>
                    <a:pt x="57" y="216"/>
                  </a:lnTo>
                  <a:lnTo>
                    <a:pt x="57" y="707"/>
                  </a:lnTo>
                  <a:cubicBezTo>
                    <a:pt x="57" y="757"/>
                    <a:pt x="56" y="779"/>
                    <a:pt x="53" y="802"/>
                  </a:cubicBezTo>
                  <a:cubicBezTo>
                    <a:pt x="51" y="814"/>
                    <a:pt x="48" y="825"/>
                    <a:pt x="44" y="838"/>
                  </a:cubicBezTo>
                  <a:cubicBezTo>
                    <a:pt x="37" y="857"/>
                    <a:pt x="26" y="872"/>
                    <a:pt x="9" y="888"/>
                  </a:cubicBezTo>
                  <a:cubicBezTo>
                    <a:pt x="7" y="890"/>
                    <a:pt x="4" y="893"/>
                    <a:pt x="0" y="897"/>
                  </a:cubicBezTo>
                  <a:lnTo>
                    <a:pt x="284" y="897"/>
                  </a:lnTo>
                  <a:cubicBezTo>
                    <a:pt x="271" y="884"/>
                    <a:pt x="267" y="878"/>
                    <a:pt x="260" y="867"/>
                  </a:cubicBezTo>
                  <a:cubicBezTo>
                    <a:pt x="254" y="859"/>
                    <a:pt x="249" y="849"/>
                    <a:pt x="245" y="839"/>
                  </a:cubicBezTo>
                  <a:cubicBezTo>
                    <a:pt x="236" y="815"/>
                    <a:pt x="233" y="799"/>
                    <a:pt x="232" y="761"/>
                  </a:cubicBezTo>
                  <a:cubicBezTo>
                    <a:pt x="232" y="741"/>
                    <a:pt x="232" y="724"/>
                    <a:pt x="232" y="707"/>
                  </a:cubicBezTo>
                  <a:lnTo>
                    <a:pt x="232" y="490"/>
                  </a:lnTo>
                  <a:lnTo>
                    <a:pt x="634" y="490"/>
                  </a:lnTo>
                  <a:lnTo>
                    <a:pt x="634" y="709"/>
                  </a:lnTo>
                  <a:cubicBezTo>
                    <a:pt x="634" y="757"/>
                    <a:pt x="633" y="775"/>
                    <a:pt x="630" y="800"/>
                  </a:cubicBezTo>
                  <a:cubicBezTo>
                    <a:pt x="628" y="813"/>
                    <a:pt x="625" y="826"/>
                    <a:pt x="620" y="838"/>
                  </a:cubicBezTo>
                  <a:cubicBezTo>
                    <a:pt x="613" y="855"/>
                    <a:pt x="603" y="871"/>
                    <a:pt x="588" y="885"/>
                  </a:cubicBezTo>
                  <a:cubicBezTo>
                    <a:pt x="585" y="888"/>
                    <a:pt x="581" y="892"/>
                    <a:pt x="575" y="897"/>
                  </a:cubicBezTo>
                  <a:lnTo>
                    <a:pt x="862" y="897"/>
                  </a:lnTo>
                  <a:cubicBezTo>
                    <a:pt x="850" y="885"/>
                    <a:pt x="846" y="880"/>
                    <a:pt x="838" y="869"/>
                  </a:cubicBezTo>
                  <a:cubicBezTo>
                    <a:pt x="831" y="859"/>
                    <a:pt x="825" y="849"/>
                    <a:pt x="821" y="839"/>
                  </a:cubicBezTo>
                  <a:cubicBezTo>
                    <a:pt x="813" y="818"/>
                    <a:pt x="811" y="803"/>
                    <a:pt x="810" y="758"/>
                  </a:cubicBezTo>
                  <a:cubicBezTo>
                    <a:pt x="809" y="732"/>
                    <a:pt x="809" y="717"/>
                    <a:pt x="809" y="712"/>
                  </a:cubicBezTo>
                  <a:lnTo>
                    <a:pt x="810" y="218"/>
                  </a:lnTo>
                  <a:lnTo>
                    <a:pt x="810" y="16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38" name="Freeform 8">
              <a:extLst>
                <a:ext uri="{FF2B5EF4-FFF2-40B4-BE49-F238E27FC236}">
                  <a16:creationId xmlns:a16="http://schemas.microsoft.com/office/drawing/2014/main" id="{C251D633-CE70-F54F-AA1E-9ABD15933E5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62" y="197"/>
              <a:ext cx="73" cy="80"/>
            </a:xfrm>
            <a:custGeom>
              <a:avLst/>
              <a:gdLst>
                <a:gd name="T0" fmla="*/ 408 w 822"/>
                <a:gd name="T1" fmla="*/ 395 h 897"/>
                <a:gd name="T2" fmla="*/ 408 w 822"/>
                <a:gd name="T3" fmla="*/ 395 h 897"/>
                <a:gd name="T4" fmla="*/ 295 w 822"/>
                <a:gd name="T5" fmla="*/ 431 h 897"/>
                <a:gd name="T6" fmla="*/ 248 w 822"/>
                <a:gd name="T7" fmla="*/ 435 h 897"/>
                <a:gd name="T8" fmla="*/ 233 w 822"/>
                <a:gd name="T9" fmla="*/ 435 h 897"/>
                <a:gd name="T10" fmla="*/ 233 w 822"/>
                <a:gd name="T11" fmla="*/ 103 h 897"/>
                <a:gd name="T12" fmla="*/ 257 w 822"/>
                <a:gd name="T13" fmla="*/ 102 h 897"/>
                <a:gd name="T14" fmla="*/ 378 w 822"/>
                <a:gd name="T15" fmla="*/ 117 h 897"/>
                <a:gd name="T16" fmla="*/ 439 w 822"/>
                <a:gd name="T17" fmla="*/ 149 h 897"/>
                <a:gd name="T18" fmla="*/ 485 w 822"/>
                <a:gd name="T19" fmla="*/ 260 h 897"/>
                <a:gd name="T20" fmla="*/ 450 w 822"/>
                <a:gd name="T21" fmla="*/ 361 h 897"/>
                <a:gd name="T22" fmla="*/ 408 w 822"/>
                <a:gd name="T23" fmla="*/ 395 h 897"/>
                <a:gd name="T24" fmla="*/ 408 w 822"/>
                <a:gd name="T25" fmla="*/ 395 h 897"/>
                <a:gd name="T26" fmla="*/ 750 w 822"/>
                <a:gd name="T27" fmla="*/ 835 h 897"/>
                <a:gd name="T28" fmla="*/ 750 w 822"/>
                <a:gd name="T29" fmla="*/ 835 h 897"/>
                <a:gd name="T30" fmla="*/ 649 w 822"/>
                <a:gd name="T31" fmla="*/ 730 h 897"/>
                <a:gd name="T32" fmla="*/ 583 w 822"/>
                <a:gd name="T33" fmla="*/ 657 h 897"/>
                <a:gd name="T34" fmla="*/ 444 w 822"/>
                <a:gd name="T35" fmla="*/ 493 h 897"/>
                <a:gd name="T36" fmla="*/ 484 w 822"/>
                <a:gd name="T37" fmla="*/ 480 h 897"/>
                <a:gd name="T38" fmla="*/ 594 w 822"/>
                <a:gd name="T39" fmla="*/ 416 h 897"/>
                <a:gd name="T40" fmla="*/ 665 w 822"/>
                <a:gd name="T41" fmla="*/ 313 h 897"/>
                <a:gd name="T42" fmla="*/ 676 w 822"/>
                <a:gd name="T43" fmla="*/ 244 h 897"/>
                <a:gd name="T44" fmla="*/ 615 w 822"/>
                <a:gd name="T45" fmla="*/ 97 h 897"/>
                <a:gd name="T46" fmla="*/ 470 w 822"/>
                <a:gd name="T47" fmla="*/ 16 h 897"/>
                <a:gd name="T48" fmla="*/ 316 w 822"/>
                <a:gd name="T49" fmla="*/ 1 h 897"/>
                <a:gd name="T50" fmla="*/ 233 w 822"/>
                <a:gd name="T51" fmla="*/ 0 h 897"/>
                <a:gd name="T52" fmla="*/ 2 w 822"/>
                <a:gd name="T53" fmla="*/ 0 h 897"/>
                <a:gd name="T54" fmla="*/ 32 w 822"/>
                <a:gd name="T55" fmla="*/ 33 h 897"/>
                <a:gd name="T56" fmla="*/ 47 w 822"/>
                <a:gd name="T57" fmla="*/ 66 h 897"/>
                <a:gd name="T58" fmla="*/ 56 w 822"/>
                <a:gd name="T59" fmla="*/ 162 h 897"/>
                <a:gd name="T60" fmla="*/ 56 w 822"/>
                <a:gd name="T61" fmla="*/ 750 h 897"/>
                <a:gd name="T62" fmla="*/ 46 w 822"/>
                <a:gd name="T63" fmla="*/ 837 h 897"/>
                <a:gd name="T64" fmla="*/ 31 w 822"/>
                <a:gd name="T65" fmla="*/ 865 h 897"/>
                <a:gd name="T66" fmla="*/ 0 w 822"/>
                <a:gd name="T67" fmla="*/ 897 h 897"/>
                <a:gd name="T68" fmla="*/ 285 w 822"/>
                <a:gd name="T69" fmla="*/ 897 h 897"/>
                <a:gd name="T70" fmla="*/ 261 w 822"/>
                <a:gd name="T71" fmla="*/ 867 h 897"/>
                <a:gd name="T72" fmla="*/ 245 w 822"/>
                <a:gd name="T73" fmla="*/ 840 h 897"/>
                <a:gd name="T74" fmla="*/ 234 w 822"/>
                <a:gd name="T75" fmla="*/ 757 h 897"/>
                <a:gd name="T76" fmla="*/ 233 w 822"/>
                <a:gd name="T77" fmla="*/ 712 h 897"/>
                <a:gd name="T78" fmla="*/ 233 w 822"/>
                <a:gd name="T79" fmla="*/ 510 h 897"/>
                <a:gd name="T80" fmla="*/ 400 w 822"/>
                <a:gd name="T81" fmla="*/ 710 h 897"/>
                <a:gd name="T82" fmla="*/ 437 w 822"/>
                <a:gd name="T83" fmla="*/ 753 h 897"/>
                <a:gd name="T84" fmla="*/ 481 w 822"/>
                <a:gd name="T85" fmla="*/ 801 h 897"/>
                <a:gd name="T86" fmla="*/ 573 w 822"/>
                <a:gd name="T87" fmla="*/ 875 h 897"/>
                <a:gd name="T88" fmla="*/ 662 w 822"/>
                <a:gd name="T89" fmla="*/ 896 h 897"/>
                <a:gd name="T90" fmla="*/ 709 w 822"/>
                <a:gd name="T91" fmla="*/ 897 h 897"/>
                <a:gd name="T92" fmla="*/ 822 w 822"/>
                <a:gd name="T93" fmla="*/ 897 h 897"/>
                <a:gd name="T94" fmla="*/ 789 w 822"/>
                <a:gd name="T95" fmla="*/ 870 h 897"/>
                <a:gd name="T96" fmla="*/ 750 w 822"/>
                <a:gd name="T97" fmla="*/ 835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22" h="897">
                  <a:moveTo>
                    <a:pt x="408" y="395"/>
                  </a:moveTo>
                  <a:lnTo>
                    <a:pt x="408" y="395"/>
                  </a:lnTo>
                  <a:cubicBezTo>
                    <a:pt x="376" y="413"/>
                    <a:pt x="343" y="424"/>
                    <a:pt x="295" y="431"/>
                  </a:cubicBezTo>
                  <a:cubicBezTo>
                    <a:pt x="277" y="434"/>
                    <a:pt x="261" y="435"/>
                    <a:pt x="248" y="435"/>
                  </a:cubicBezTo>
                  <a:cubicBezTo>
                    <a:pt x="243" y="435"/>
                    <a:pt x="240" y="435"/>
                    <a:pt x="233" y="435"/>
                  </a:cubicBezTo>
                  <a:lnTo>
                    <a:pt x="233" y="103"/>
                  </a:lnTo>
                  <a:cubicBezTo>
                    <a:pt x="245" y="102"/>
                    <a:pt x="249" y="102"/>
                    <a:pt x="257" y="102"/>
                  </a:cubicBezTo>
                  <a:cubicBezTo>
                    <a:pt x="301" y="102"/>
                    <a:pt x="344" y="107"/>
                    <a:pt x="378" y="117"/>
                  </a:cubicBezTo>
                  <a:cubicBezTo>
                    <a:pt x="400" y="123"/>
                    <a:pt x="421" y="135"/>
                    <a:pt x="439" y="149"/>
                  </a:cubicBezTo>
                  <a:cubicBezTo>
                    <a:pt x="469" y="175"/>
                    <a:pt x="485" y="213"/>
                    <a:pt x="485" y="260"/>
                  </a:cubicBezTo>
                  <a:cubicBezTo>
                    <a:pt x="485" y="300"/>
                    <a:pt x="473" y="335"/>
                    <a:pt x="450" y="361"/>
                  </a:cubicBezTo>
                  <a:cubicBezTo>
                    <a:pt x="439" y="373"/>
                    <a:pt x="425" y="385"/>
                    <a:pt x="408" y="395"/>
                  </a:cubicBezTo>
                  <a:lnTo>
                    <a:pt x="408" y="395"/>
                  </a:lnTo>
                  <a:close/>
                  <a:moveTo>
                    <a:pt x="750" y="835"/>
                  </a:moveTo>
                  <a:lnTo>
                    <a:pt x="750" y="835"/>
                  </a:lnTo>
                  <a:cubicBezTo>
                    <a:pt x="719" y="804"/>
                    <a:pt x="691" y="776"/>
                    <a:pt x="649" y="730"/>
                  </a:cubicBezTo>
                  <a:cubicBezTo>
                    <a:pt x="622" y="702"/>
                    <a:pt x="600" y="677"/>
                    <a:pt x="583" y="657"/>
                  </a:cubicBezTo>
                  <a:lnTo>
                    <a:pt x="444" y="493"/>
                  </a:lnTo>
                  <a:cubicBezTo>
                    <a:pt x="461" y="488"/>
                    <a:pt x="468" y="486"/>
                    <a:pt x="484" y="480"/>
                  </a:cubicBezTo>
                  <a:cubicBezTo>
                    <a:pt x="529" y="462"/>
                    <a:pt x="563" y="442"/>
                    <a:pt x="594" y="416"/>
                  </a:cubicBezTo>
                  <a:cubicBezTo>
                    <a:pt x="630" y="386"/>
                    <a:pt x="652" y="354"/>
                    <a:pt x="665" y="313"/>
                  </a:cubicBezTo>
                  <a:cubicBezTo>
                    <a:pt x="673" y="291"/>
                    <a:pt x="676" y="267"/>
                    <a:pt x="676" y="244"/>
                  </a:cubicBezTo>
                  <a:cubicBezTo>
                    <a:pt x="676" y="189"/>
                    <a:pt x="656" y="139"/>
                    <a:pt x="615" y="97"/>
                  </a:cubicBezTo>
                  <a:cubicBezTo>
                    <a:pt x="579" y="58"/>
                    <a:pt x="527" y="30"/>
                    <a:pt x="470" y="16"/>
                  </a:cubicBezTo>
                  <a:cubicBezTo>
                    <a:pt x="429" y="7"/>
                    <a:pt x="388" y="2"/>
                    <a:pt x="316" y="1"/>
                  </a:cubicBezTo>
                  <a:cubicBezTo>
                    <a:pt x="289" y="0"/>
                    <a:pt x="262" y="0"/>
                    <a:pt x="233" y="0"/>
                  </a:cubicBezTo>
                  <a:lnTo>
                    <a:pt x="2" y="0"/>
                  </a:lnTo>
                  <a:cubicBezTo>
                    <a:pt x="17" y="14"/>
                    <a:pt x="23" y="20"/>
                    <a:pt x="32" y="33"/>
                  </a:cubicBezTo>
                  <a:cubicBezTo>
                    <a:pt x="38" y="44"/>
                    <a:pt x="44" y="55"/>
                    <a:pt x="47" y="66"/>
                  </a:cubicBezTo>
                  <a:cubicBezTo>
                    <a:pt x="53" y="86"/>
                    <a:pt x="56" y="114"/>
                    <a:pt x="56" y="162"/>
                  </a:cubicBezTo>
                  <a:lnTo>
                    <a:pt x="56" y="750"/>
                  </a:lnTo>
                  <a:cubicBezTo>
                    <a:pt x="56" y="793"/>
                    <a:pt x="53" y="817"/>
                    <a:pt x="46" y="837"/>
                  </a:cubicBezTo>
                  <a:cubicBezTo>
                    <a:pt x="42" y="847"/>
                    <a:pt x="37" y="857"/>
                    <a:pt x="31" y="865"/>
                  </a:cubicBezTo>
                  <a:cubicBezTo>
                    <a:pt x="22" y="876"/>
                    <a:pt x="17" y="882"/>
                    <a:pt x="0" y="897"/>
                  </a:cubicBezTo>
                  <a:lnTo>
                    <a:pt x="285" y="897"/>
                  </a:lnTo>
                  <a:cubicBezTo>
                    <a:pt x="273" y="883"/>
                    <a:pt x="269" y="878"/>
                    <a:pt x="261" y="867"/>
                  </a:cubicBezTo>
                  <a:cubicBezTo>
                    <a:pt x="254" y="859"/>
                    <a:pt x="249" y="850"/>
                    <a:pt x="245" y="840"/>
                  </a:cubicBezTo>
                  <a:cubicBezTo>
                    <a:pt x="238" y="820"/>
                    <a:pt x="234" y="799"/>
                    <a:pt x="234" y="757"/>
                  </a:cubicBezTo>
                  <a:cubicBezTo>
                    <a:pt x="234" y="744"/>
                    <a:pt x="233" y="729"/>
                    <a:pt x="233" y="712"/>
                  </a:cubicBezTo>
                  <a:lnTo>
                    <a:pt x="233" y="510"/>
                  </a:lnTo>
                  <a:lnTo>
                    <a:pt x="400" y="710"/>
                  </a:lnTo>
                  <a:cubicBezTo>
                    <a:pt x="407" y="719"/>
                    <a:pt x="420" y="734"/>
                    <a:pt x="437" y="753"/>
                  </a:cubicBezTo>
                  <a:cubicBezTo>
                    <a:pt x="456" y="775"/>
                    <a:pt x="471" y="791"/>
                    <a:pt x="481" y="801"/>
                  </a:cubicBezTo>
                  <a:cubicBezTo>
                    <a:pt x="513" y="835"/>
                    <a:pt x="543" y="859"/>
                    <a:pt x="573" y="875"/>
                  </a:cubicBezTo>
                  <a:cubicBezTo>
                    <a:pt x="599" y="889"/>
                    <a:pt x="624" y="895"/>
                    <a:pt x="662" y="896"/>
                  </a:cubicBezTo>
                  <a:cubicBezTo>
                    <a:pt x="677" y="897"/>
                    <a:pt x="693" y="897"/>
                    <a:pt x="709" y="897"/>
                  </a:cubicBezTo>
                  <a:lnTo>
                    <a:pt x="822" y="897"/>
                  </a:lnTo>
                  <a:cubicBezTo>
                    <a:pt x="807" y="885"/>
                    <a:pt x="800" y="880"/>
                    <a:pt x="789" y="870"/>
                  </a:cubicBezTo>
                  <a:cubicBezTo>
                    <a:pt x="777" y="859"/>
                    <a:pt x="764" y="848"/>
                    <a:pt x="750" y="83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39" name="Freeform 9">
              <a:extLst>
                <a:ext uri="{FF2B5EF4-FFF2-40B4-BE49-F238E27FC236}">
                  <a16:creationId xmlns:a16="http://schemas.microsoft.com/office/drawing/2014/main" id="{84AA5D71-81A8-1944-AA2E-0F8A1E1916F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9" y="195"/>
              <a:ext cx="68" cy="84"/>
            </a:xfrm>
            <a:custGeom>
              <a:avLst/>
              <a:gdLst>
                <a:gd name="T0" fmla="*/ 668 w 765"/>
                <a:gd name="T1" fmla="*/ 790 h 944"/>
                <a:gd name="T2" fmla="*/ 668 w 765"/>
                <a:gd name="T3" fmla="*/ 790 h 944"/>
                <a:gd name="T4" fmla="*/ 512 w 765"/>
                <a:gd name="T5" fmla="*/ 823 h 944"/>
                <a:gd name="T6" fmla="*/ 281 w 765"/>
                <a:gd name="T7" fmla="*/ 727 h 944"/>
                <a:gd name="T8" fmla="*/ 191 w 765"/>
                <a:gd name="T9" fmla="*/ 478 h 944"/>
                <a:gd name="T10" fmla="*/ 272 w 765"/>
                <a:gd name="T11" fmla="*/ 236 h 944"/>
                <a:gd name="T12" fmla="*/ 354 w 765"/>
                <a:gd name="T13" fmla="*/ 170 h 944"/>
                <a:gd name="T14" fmla="*/ 527 w 765"/>
                <a:gd name="T15" fmla="*/ 126 h 944"/>
                <a:gd name="T16" fmla="*/ 688 w 765"/>
                <a:gd name="T17" fmla="*/ 159 h 944"/>
                <a:gd name="T18" fmla="*/ 762 w 765"/>
                <a:gd name="T19" fmla="*/ 199 h 944"/>
                <a:gd name="T20" fmla="*/ 762 w 765"/>
                <a:gd name="T21" fmla="*/ 31 h 944"/>
                <a:gd name="T22" fmla="*/ 708 w 765"/>
                <a:gd name="T23" fmla="*/ 16 h 944"/>
                <a:gd name="T24" fmla="*/ 550 w 765"/>
                <a:gd name="T25" fmla="*/ 0 h 944"/>
                <a:gd name="T26" fmla="*/ 294 w 765"/>
                <a:gd name="T27" fmla="*/ 48 h 944"/>
                <a:gd name="T28" fmla="*/ 171 w 765"/>
                <a:gd name="T29" fmla="*/ 121 h 944"/>
                <a:gd name="T30" fmla="*/ 0 w 765"/>
                <a:gd name="T31" fmla="*/ 488 h 944"/>
                <a:gd name="T32" fmla="*/ 164 w 765"/>
                <a:gd name="T33" fmla="*/ 840 h 944"/>
                <a:gd name="T34" fmla="*/ 499 w 765"/>
                <a:gd name="T35" fmla="*/ 944 h 944"/>
                <a:gd name="T36" fmla="*/ 751 w 765"/>
                <a:gd name="T37" fmla="*/ 904 h 944"/>
                <a:gd name="T38" fmla="*/ 765 w 765"/>
                <a:gd name="T39" fmla="*/ 899 h 944"/>
                <a:gd name="T40" fmla="*/ 765 w 765"/>
                <a:gd name="T41" fmla="*/ 736 h 944"/>
                <a:gd name="T42" fmla="*/ 724 w 765"/>
                <a:gd name="T43" fmla="*/ 763 h 944"/>
                <a:gd name="T44" fmla="*/ 668 w 765"/>
                <a:gd name="T45" fmla="*/ 790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65" h="944">
                  <a:moveTo>
                    <a:pt x="668" y="790"/>
                  </a:moveTo>
                  <a:lnTo>
                    <a:pt x="668" y="790"/>
                  </a:lnTo>
                  <a:cubicBezTo>
                    <a:pt x="614" y="813"/>
                    <a:pt x="565" y="823"/>
                    <a:pt x="512" y="823"/>
                  </a:cubicBezTo>
                  <a:cubicBezTo>
                    <a:pt x="419" y="823"/>
                    <a:pt x="340" y="790"/>
                    <a:pt x="281" y="727"/>
                  </a:cubicBezTo>
                  <a:cubicBezTo>
                    <a:pt x="222" y="664"/>
                    <a:pt x="191" y="577"/>
                    <a:pt x="191" y="478"/>
                  </a:cubicBezTo>
                  <a:cubicBezTo>
                    <a:pt x="191" y="384"/>
                    <a:pt x="220" y="297"/>
                    <a:pt x="272" y="236"/>
                  </a:cubicBezTo>
                  <a:cubicBezTo>
                    <a:pt x="295" y="210"/>
                    <a:pt x="322" y="187"/>
                    <a:pt x="354" y="170"/>
                  </a:cubicBezTo>
                  <a:cubicBezTo>
                    <a:pt x="404" y="141"/>
                    <a:pt x="463" y="126"/>
                    <a:pt x="527" y="126"/>
                  </a:cubicBezTo>
                  <a:cubicBezTo>
                    <a:pt x="582" y="126"/>
                    <a:pt x="635" y="137"/>
                    <a:pt x="688" y="159"/>
                  </a:cubicBezTo>
                  <a:cubicBezTo>
                    <a:pt x="722" y="172"/>
                    <a:pt x="734" y="179"/>
                    <a:pt x="762" y="199"/>
                  </a:cubicBezTo>
                  <a:lnTo>
                    <a:pt x="762" y="31"/>
                  </a:lnTo>
                  <a:cubicBezTo>
                    <a:pt x="740" y="24"/>
                    <a:pt x="731" y="21"/>
                    <a:pt x="708" y="16"/>
                  </a:cubicBezTo>
                  <a:cubicBezTo>
                    <a:pt x="656" y="5"/>
                    <a:pt x="606" y="0"/>
                    <a:pt x="550" y="0"/>
                  </a:cubicBezTo>
                  <a:cubicBezTo>
                    <a:pt x="453" y="0"/>
                    <a:pt x="370" y="16"/>
                    <a:pt x="294" y="48"/>
                  </a:cubicBezTo>
                  <a:cubicBezTo>
                    <a:pt x="249" y="67"/>
                    <a:pt x="207" y="91"/>
                    <a:pt x="171" y="121"/>
                  </a:cubicBezTo>
                  <a:cubicBezTo>
                    <a:pt x="60" y="210"/>
                    <a:pt x="0" y="339"/>
                    <a:pt x="0" y="488"/>
                  </a:cubicBezTo>
                  <a:cubicBezTo>
                    <a:pt x="0" y="632"/>
                    <a:pt x="58" y="756"/>
                    <a:pt x="164" y="840"/>
                  </a:cubicBezTo>
                  <a:cubicBezTo>
                    <a:pt x="251" y="909"/>
                    <a:pt x="364" y="944"/>
                    <a:pt x="499" y="944"/>
                  </a:cubicBezTo>
                  <a:cubicBezTo>
                    <a:pt x="583" y="944"/>
                    <a:pt x="662" y="931"/>
                    <a:pt x="751" y="904"/>
                  </a:cubicBezTo>
                  <a:cubicBezTo>
                    <a:pt x="754" y="903"/>
                    <a:pt x="759" y="901"/>
                    <a:pt x="765" y="899"/>
                  </a:cubicBezTo>
                  <a:lnTo>
                    <a:pt x="765" y="736"/>
                  </a:lnTo>
                  <a:cubicBezTo>
                    <a:pt x="744" y="750"/>
                    <a:pt x="736" y="755"/>
                    <a:pt x="724" y="763"/>
                  </a:cubicBezTo>
                  <a:cubicBezTo>
                    <a:pt x="706" y="773"/>
                    <a:pt x="688" y="782"/>
                    <a:pt x="668" y="79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0" name="Freeform 10">
              <a:extLst>
                <a:ext uri="{FF2B5EF4-FFF2-40B4-BE49-F238E27FC236}">
                  <a16:creationId xmlns:a16="http://schemas.microsoft.com/office/drawing/2014/main" id="{71F15470-D2D1-D34F-839B-EECE5CFD452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1" y="197"/>
              <a:ext cx="78" cy="83"/>
            </a:xfrm>
            <a:custGeom>
              <a:avLst/>
              <a:gdLst>
                <a:gd name="T0" fmla="*/ 631 w 885"/>
                <a:gd name="T1" fmla="*/ 34 h 927"/>
                <a:gd name="T2" fmla="*/ 631 w 885"/>
                <a:gd name="T3" fmla="*/ 34 h 927"/>
                <a:gd name="T4" fmla="*/ 644 w 885"/>
                <a:gd name="T5" fmla="*/ 65 h 927"/>
                <a:gd name="T6" fmla="*/ 652 w 885"/>
                <a:gd name="T7" fmla="*/ 159 h 927"/>
                <a:gd name="T8" fmla="*/ 652 w 885"/>
                <a:gd name="T9" fmla="*/ 500 h 927"/>
                <a:gd name="T10" fmla="*/ 645 w 885"/>
                <a:gd name="T11" fmla="*/ 652 h 927"/>
                <a:gd name="T12" fmla="*/ 621 w 885"/>
                <a:gd name="T13" fmla="*/ 718 h 927"/>
                <a:gd name="T14" fmla="*/ 511 w 885"/>
                <a:gd name="T15" fmla="*/ 795 h 927"/>
                <a:gd name="T16" fmla="*/ 448 w 885"/>
                <a:gd name="T17" fmla="*/ 802 h 927"/>
                <a:gd name="T18" fmla="*/ 272 w 885"/>
                <a:gd name="T19" fmla="*/ 726 h 927"/>
                <a:gd name="T20" fmla="*/ 240 w 885"/>
                <a:gd name="T21" fmla="*/ 562 h 927"/>
                <a:gd name="T22" fmla="*/ 239 w 885"/>
                <a:gd name="T23" fmla="*/ 488 h 927"/>
                <a:gd name="T24" fmla="*/ 239 w 885"/>
                <a:gd name="T25" fmla="*/ 218 h 927"/>
                <a:gd name="T26" fmla="*/ 241 w 885"/>
                <a:gd name="T27" fmla="*/ 114 h 927"/>
                <a:gd name="T28" fmla="*/ 248 w 885"/>
                <a:gd name="T29" fmla="*/ 73 h 927"/>
                <a:gd name="T30" fmla="*/ 284 w 885"/>
                <a:gd name="T31" fmla="*/ 8 h 927"/>
                <a:gd name="T32" fmla="*/ 291 w 885"/>
                <a:gd name="T33" fmla="*/ 0 h 927"/>
                <a:gd name="T34" fmla="*/ 0 w 885"/>
                <a:gd name="T35" fmla="*/ 0 h 927"/>
                <a:gd name="T36" fmla="*/ 32 w 885"/>
                <a:gd name="T37" fmla="*/ 36 h 927"/>
                <a:gd name="T38" fmla="*/ 45 w 885"/>
                <a:gd name="T39" fmla="*/ 67 h 927"/>
                <a:gd name="T40" fmla="*/ 51 w 885"/>
                <a:gd name="T41" fmla="*/ 109 h 927"/>
                <a:gd name="T42" fmla="*/ 51 w 885"/>
                <a:gd name="T43" fmla="*/ 164 h 927"/>
                <a:gd name="T44" fmla="*/ 52 w 885"/>
                <a:gd name="T45" fmla="*/ 216 h 927"/>
                <a:gd name="T46" fmla="*/ 52 w 885"/>
                <a:gd name="T47" fmla="*/ 473 h 927"/>
                <a:gd name="T48" fmla="*/ 55 w 885"/>
                <a:gd name="T49" fmla="*/ 631 h 927"/>
                <a:gd name="T50" fmla="*/ 118 w 885"/>
                <a:gd name="T51" fmla="*/ 796 h 927"/>
                <a:gd name="T52" fmla="*/ 435 w 885"/>
                <a:gd name="T53" fmla="*/ 927 h 927"/>
                <a:gd name="T54" fmla="*/ 615 w 885"/>
                <a:gd name="T55" fmla="*/ 898 h 927"/>
                <a:gd name="T56" fmla="*/ 748 w 885"/>
                <a:gd name="T57" fmla="*/ 809 h 927"/>
                <a:gd name="T58" fmla="*/ 821 w 885"/>
                <a:gd name="T59" fmla="*/ 635 h 927"/>
                <a:gd name="T60" fmla="*/ 827 w 885"/>
                <a:gd name="T61" fmla="*/ 475 h 927"/>
                <a:gd name="T62" fmla="*/ 827 w 885"/>
                <a:gd name="T63" fmla="*/ 217 h 927"/>
                <a:gd name="T64" fmla="*/ 826 w 885"/>
                <a:gd name="T65" fmla="*/ 165 h 927"/>
                <a:gd name="T66" fmla="*/ 826 w 885"/>
                <a:gd name="T67" fmla="*/ 155 h 927"/>
                <a:gd name="T68" fmla="*/ 834 w 885"/>
                <a:gd name="T69" fmla="*/ 73 h 927"/>
                <a:gd name="T70" fmla="*/ 849 w 885"/>
                <a:gd name="T71" fmla="*/ 37 h 927"/>
                <a:gd name="T72" fmla="*/ 885 w 885"/>
                <a:gd name="T73" fmla="*/ 0 h 927"/>
                <a:gd name="T74" fmla="*/ 599 w 885"/>
                <a:gd name="T75" fmla="*/ 0 h 927"/>
                <a:gd name="T76" fmla="*/ 631 w 885"/>
                <a:gd name="T77" fmla="*/ 34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85" h="927">
                  <a:moveTo>
                    <a:pt x="631" y="34"/>
                  </a:moveTo>
                  <a:lnTo>
                    <a:pt x="631" y="34"/>
                  </a:lnTo>
                  <a:cubicBezTo>
                    <a:pt x="637" y="44"/>
                    <a:pt x="641" y="54"/>
                    <a:pt x="644" y="65"/>
                  </a:cubicBezTo>
                  <a:cubicBezTo>
                    <a:pt x="650" y="87"/>
                    <a:pt x="652" y="108"/>
                    <a:pt x="652" y="159"/>
                  </a:cubicBezTo>
                  <a:lnTo>
                    <a:pt x="652" y="500"/>
                  </a:lnTo>
                  <a:cubicBezTo>
                    <a:pt x="652" y="573"/>
                    <a:pt x="650" y="617"/>
                    <a:pt x="645" y="652"/>
                  </a:cubicBezTo>
                  <a:cubicBezTo>
                    <a:pt x="641" y="676"/>
                    <a:pt x="633" y="698"/>
                    <a:pt x="621" y="718"/>
                  </a:cubicBezTo>
                  <a:cubicBezTo>
                    <a:pt x="600" y="755"/>
                    <a:pt x="559" y="783"/>
                    <a:pt x="511" y="795"/>
                  </a:cubicBezTo>
                  <a:cubicBezTo>
                    <a:pt x="492" y="800"/>
                    <a:pt x="470" y="802"/>
                    <a:pt x="448" y="802"/>
                  </a:cubicBezTo>
                  <a:cubicBezTo>
                    <a:pt x="371" y="802"/>
                    <a:pt x="304" y="773"/>
                    <a:pt x="272" y="726"/>
                  </a:cubicBezTo>
                  <a:cubicBezTo>
                    <a:pt x="248" y="690"/>
                    <a:pt x="241" y="655"/>
                    <a:pt x="240" y="562"/>
                  </a:cubicBezTo>
                  <a:lnTo>
                    <a:pt x="239" y="488"/>
                  </a:lnTo>
                  <a:lnTo>
                    <a:pt x="239" y="218"/>
                  </a:lnTo>
                  <a:cubicBezTo>
                    <a:pt x="239" y="166"/>
                    <a:pt x="239" y="141"/>
                    <a:pt x="241" y="114"/>
                  </a:cubicBezTo>
                  <a:cubicBezTo>
                    <a:pt x="242" y="98"/>
                    <a:pt x="244" y="84"/>
                    <a:pt x="248" y="73"/>
                  </a:cubicBezTo>
                  <a:cubicBezTo>
                    <a:pt x="254" y="52"/>
                    <a:pt x="269" y="25"/>
                    <a:pt x="284" y="8"/>
                  </a:cubicBezTo>
                  <a:cubicBezTo>
                    <a:pt x="286" y="6"/>
                    <a:pt x="288" y="3"/>
                    <a:pt x="291" y="0"/>
                  </a:cubicBezTo>
                  <a:lnTo>
                    <a:pt x="0" y="0"/>
                  </a:lnTo>
                  <a:cubicBezTo>
                    <a:pt x="18" y="15"/>
                    <a:pt x="23" y="21"/>
                    <a:pt x="32" y="36"/>
                  </a:cubicBezTo>
                  <a:cubicBezTo>
                    <a:pt x="38" y="46"/>
                    <a:pt x="42" y="56"/>
                    <a:pt x="45" y="67"/>
                  </a:cubicBezTo>
                  <a:cubicBezTo>
                    <a:pt x="48" y="81"/>
                    <a:pt x="51" y="95"/>
                    <a:pt x="51" y="109"/>
                  </a:cubicBezTo>
                  <a:cubicBezTo>
                    <a:pt x="51" y="117"/>
                    <a:pt x="51" y="136"/>
                    <a:pt x="51" y="164"/>
                  </a:cubicBezTo>
                  <a:lnTo>
                    <a:pt x="52" y="216"/>
                  </a:lnTo>
                  <a:lnTo>
                    <a:pt x="52" y="473"/>
                  </a:lnTo>
                  <a:cubicBezTo>
                    <a:pt x="52" y="569"/>
                    <a:pt x="52" y="593"/>
                    <a:pt x="55" y="631"/>
                  </a:cubicBezTo>
                  <a:cubicBezTo>
                    <a:pt x="61" y="697"/>
                    <a:pt x="80" y="749"/>
                    <a:pt x="118" y="796"/>
                  </a:cubicBezTo>
                  <a:cubicBezTo>
                    <a:pt x="186" y="882"/>
                    <a:pt x="295" y="927"/>
                    <a:pt x="435" y="927"/>
                  </a:cubicBezTo>
                  <a:cubicBezTo>
                    <a:pt x="501" y="927"/>
                    <a:pt x="566" y="916"/>
                    <a:pt x="615" y="898"/>
                  </a:cubicBezTo>
                  <a:cubicBezTo>
                    <a:pt x="667" y="879"/>
                    <a:pt x="714" y="847"/>
                    <a:pt x="748" y="809"/>
                  </a:cubicBezTo>
                  <a:cubicBezTo>
                    <a:pt x="790" y="763"/>
                    <a:pt x="814" y="705"/>
                    <a:pt x="821" y="635"/>
                  </a:cubicBezTo>
                  <a:cubicBezTo>
                    <a:pt x="825" y="594"/>
                    <a:pt x="827" y="545"/>
                    <a:pt x="827" y="475"/>
                  </a:cubicBezTo>
                  <a:lnTo>
                    <a:pt x="827" y="217"/>
                  </a:lnTo>
                  <a:lnTo>
                    <a:pt x="826" y="165"/>
                  </a:lnTo>
                  <a:lnTo>
                    <a:pt x="826" y="155"/>
                  </a:lnTo>
                  <a:cubicBezTo>
                    <a:pt x="826" y="117"/>
                    <a:pt x="828" y="94"/>
                    <a:pt x="834" y="73"/>
                  </a:cubicBezTo>
                  <a:cubicBezTo>
                    <a:pt x="837" y="61"/>
                    <a:pt x="842" y="48"/>
                    <a:pt x="849" y="37"/>
                  </a:cubicBezTo>
                  <a:cubicBezTo>
                    <a:pt x="859" y="22"/>
                    <a:pt x="866" y="15"/>
                    <a:pt x="885" y="0"/>
                  </a:cubicBezTo>
                  <a:lnTo>
                    <a:pt x="599" y="0"/>
                  </a:lnTo>
                  <a:cubicBezTo>
                    <a:pt x="616" y="13"/>
                    <a:pt x="622" y="20"/>
                    <a:pt x="631" y="3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1" name="Freeform 11">
              <a:extLst>
                <a:ext uri="{FF2B5EF4-FFF2-40B4-BE49-F238E27FC236}">
                  <a16:creationId xmlns:a16="http://schemas.microsoft.com/office/drawing/2014/main" id="{10054B6D-276B-2448-9281-AA6FA1B1E91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1" y="197"/>
              <a:ext cx="77" cy="80"/>
            </a:xfrm>
            <a:custGeom>
              <a:avLst/>
              <a:gdLst>
                <a:gd name="T0" fmla="*/ 654 w 865"/>
                <a:gd name="T1" fmla="*/ 771 h 897"/>
                <a:gd name="T2" fmla="*/ 654 w 865"/>
                <a:gd name="T3" fmla="*/ 771 h 897"/>
                <a:gd name="T4" fmla="*/ 513 w 865"/>
                <a:gd name="T5" fmla="*/ 783 h 897"/>
                <a:gd name="T6" fmla="*/ 442 w 865"/>
                <a:gd name="T7" fmla="*/ 784 h 897"/>
                <a:gd name="T8" fmla="*/ 304 w 865"/>
                <a:gd name="T9" fmla="*/ 784 h 897"/>
                <a:gd name="T10" fmla="*/ 848 w 865"/>
                <a:gd name="T11" fmla="*/ 0 h 897"/>
                <a:gd name="T12" fmla="*/ 143 w 865"/>
                <a:gd name="T13" fmla="*/ 0 h 897"/>
                <a:gd name="T14" fmla="*/ 56 w 865"/>
                <a:gd name="T15" fmla="*/ 191 h 897"/>
                <a:gd name="T16" fmla="*/ 121 w 865"/>
                <a:gd name="T17" fmla="*/ 160 h 897"/>
                <a:gd name="T18" fmla="*/ 248 w 865"/>
                <a:gd name="T19" fmla="*/ 124 h 897"/>
                <a:gd name="T20" fmla="*/ 375 w 865"/>
                <a:gd name="T21" fmla="*/ 113 h 897"/>
                <a:gd name="T22" fmla="*/ 444 w 865"/>
                <a:gd name="T23" fmla="*/ 112 h 897"/>
                <a:gd name="T24" fmla="*/ 549 w 865"/>
                <a:gd name="T25" fmla="*/ 112 h 897"/>
                <a:gd name="T26" fmla="*/ 0 w 865"/>
                <a:gd name="T27" fmla="*/ 897 h 897"/>
                <a:gd name="T28" fmla="*/ 776 w 865"/>
                <a:gd name="T29" fmla="*/ 897 h 897"/>
                <a:gd name="T30" fmla="*/ 865 w 865"/>
                <a:gd name="T31" fmla="*/ 692 h 897"/>
                <a:gd name="T32" fmla="*/ 800 w 865"/>
                <a:gd name="T33" fmla="*/ 727 h 897"/>
                <a:gd name="T34" fmla="*/ 654 w 865"/>
                <a:gd name="T35" fmla="*/ 771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5" h="897">
                  <a:moveTo>
                    <a:pt x="654" y="771"/>
                  </a:moveTo>
                  <a:lnTo>
                    <a:pt x="654" y="771"/>
                  </a:lnTo>
                  <a:cubicBezTo>
                    <a:pt x="614" y="778"/>
                    <a:pt x="569" y="782"/>
                    <a:pt x="513" y="783"/>
                  </a:cubicBezTo>
                  <a:cubicBezTo>
                    <a:pt x="495" y="784"/>
                    <a:pt x="471" y="784"/>
                    <a:pt x="442" y="784"/>
                  </a:cubicBezTo>
                  <a:lnTo>
                    <a:pt x="304" y="784"/>
                  </a:lnTo>
                  <a:lnTo>
                    <a:pt x="848" y="0"/>
                  </a:lnTo>
                  <a:lnTo>
                    <a:pt x="143" y="0"/>
                  </a:lnTo>
                  <a:lnTo>
                    <a:pt x="56" y="191"/>
                  </a:lnTo>
                  <a:cubicBezTo>
                    <a:pt x="85" y="176"/>
                    <a:pt x="96" y="170"/>
                    <a:pt x="121" y="160"/>
                  </a:cubicBezTo>
                  <a:cubicBezTo>
                    <a:pt x="162" y="144"/>
                    <a:pt x="206" y="132"/>
                    <a:pt x="248" y="124"/>
                  </a:cubicBezTo>
                  <a:cubicBezTo>
                    <a:pt x="285" y="118"/>
                    <a:pt x="319" y="115"/>
                    <a:pt x="375" y="113"/>
                  </a:cubicBezTo>
                  <a:cubicBezTo>
                    <a:pt x="400" y="112"/>
                    <a:pt x="423" y="112"/>
                    <a:pt x="444" y="112"/>
                  </a:cubicBezTo>
                  <a:lnTo>
                    <a:pt x="549" y="112"/>
                  </a:lnTo>
                  <a:lnTo>
                    <a:pt x="0" y="897"/>
                  </a:lnTo>
                  <a:lnTo>
                    <a:pt x="776" y="897"/>
                  </a:lnTo>
                  <a:lnTo>
                    <a:pt x="865" y="692"/>
                  </a:lnTo>
                  <a:cubicBezTo>
                    <a:pt x="834" y="710"/>
                    <a:pt x="823" y="716"/>
                    <a:pt x="800" y="727"/>
                  </a:cubicBezTo>
                  <a:cubicBezTo>
                    <a:pt x="754" y="747"/>
                    <a:pt x="705" y="762"/>
                    <a:pt x="654" y="77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2" name="Freeform 12">
              <a:extLst>
                <a:ext uri="{FF2B5EF4-FFF2-40B4-BE49-F238E27FC236}">
                  <a16:creationId xmlns:a16="http://schemas.microsoft.com/office/drawing/2014/main" id="{852F10AD-3FC1-1F42-AE33-45D14500021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50" y="167"/>
              <a:ext cx="18" cy="18"/>
            </a:xfrm>
            <a:custGeom>
              <a:avLst/>
              <a:gdLst>
                <a:gd name="T0" fmla="*/ 102 w 203"/>
                <a:gd name="T1" fmla="*/ 189 h 203"/>
                <a:gd name="T2" fmla="*/ 102 w 203"/>
                <a:gd name="T3" fmla="*/ 189 h 203"/>
                <a:gd name="T4" fmla="*/ 17 w 203"/>
                <a:gd name="T5" fmla="*/ 102 h 203"/>
                <a:gd name="T6" fmla="*/ 102 w 203"/>
                <a:gd name="T7" fmla="*/ 15 h 203"/>
                <a:gd name="T8" fmla="*/ 187 w 203"/>
                <a:gd name="T9" fmla="*/ 102 h 203"/>
                <a:gd name="T10" fmla="*/ 102 w 203"/>
                <a:gd name="T11" fmla="*/ 189 h 203"/>
                <a:gd name="T12" fmla="*/ 102 w 203"/>
                <a:gd name="T13" fmla="*/ 189 h 203"/>
                <a:gd name="T14" fmla="*/ 102 w 203"/>
                <a:gd name="T15" fmla="*/ 0 h 203"/>
                <a:gd name="T16" fmla="*/ 102 w 203"/>
                <a:gd name="T17" fmla="*/ 0 h 203"/>
                <a:gd name="T18" fmla="*/ 0 w 203"/>
                <a:gd name="T19" fmla="*/ 102 h 203"/>
                <a:gd name="T20" fmla="*/ 102 w 203"/>
                <a:gd name="T21" fmla="*/ 203 h 203"/>
                <a:gd name="T22" fmla="*/ 203 w 203"/>
                <a:gd name="T23" fmla="*/ 102 h 203"/>
                <a:gd name="T24" fmla="*/ 102 w 203"/>
                <a:gd name="T25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3" h="203">
                  <a:moveTo>
                    <a:pt x="102" y="189"/>
                  </a:moveTo>
                  <a:lnTo>
                    <a:pt x="102" y="189"/>
                  </a:lnTo>
                  <a:cubicBezTo>
                    <a:pt x="54" y="189"/>
                    <a:pt x="17" y="154"/>
                    <a:pt x="17" y="102"/>
                  </a:cubicBezTo>
                  <a:cubicBezTo>
                    <a:pt x="17" y="50"/>
                    <a:pt x="54" y="15"/>
                    <a:pt x="102" y="15"/>
                  </a:cubicBezTo>
                  <a:cubicBezTo>
                    <a:pt x="150" y="15"/>
                    <a:pt x="187" y="50"/>
                    <a:pt x="187" y="102"/>
                  </a:cubicBezTo>
                  <a:cubicBezTo>
                    <a:pt x="187" y="154"/>
                    <a:pt x="150" y="189"/>
                    <a:pt x="102" y="189"/>
                  </a:cubicBezTo>
                  <a:lnTo>
                    <a:pt x="102" y="189"/>
                  </a:lnTo>
                  <a:close/>
                  <a:moveTo>
                    <a:pt x="102" y="0"/>
                  </a:moveTo>
                  <a:lnTo>
                    <a:pt x="102" y="0"/>
                  </a:lnTo>
                  <a:cubicBezTo>
                    <a:pt x="46" y="0"/>
                    <a:pt x="0" y="42"/>
                    <a:pt x="0" y="102"/>
                  </a:cubicBezTo>
                  <a:cubicBezTo>
                    <a:pt x="0" y="162"/>
                    <a:pt x="46" y="203"/>
                    <a:pt x="102" y="203"/>
                  </a:cubicBezTo>
                  <a:cubicBezTo>
                    <a:pt x="158" y="203"/>
                    <a:pt x="203" y="162"/>
                    <a:pt x="203" y="102"/>
                  </a:cubicBezTo>
                  <a:cubicBezTo>
                    <a:pt x="203" y="42"/>
                    <a:pt x="158" y="0"/>
                    <a:pt x="10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3" name="Freeform 13">
              <a:extLst>
                <a:ext uri="{FF2B5EF4-FFF2-40B4-BE49-F238E27FC236}">
                  <a16:creationId xmlns:a16="http://schemas.microsoft.com/office/drawing/2014/main" id="{F926E087-55E5-B84C-A9E6-3417D6D2A0B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56" y="171"/>
              <a:ext cx="7" cy="9"/>
            </a:xfrm>
            <a:custGeom>
              <a:avLst/>
              <a:gdLst>
                <a:gd name="T0" fmla="*/ 40 w 87"/>
                <a:gd name="T1" fmla="*/ 50 h 107"/>
                <a:gd name="T2" fmla="*/ 40 w 87"/>
                <a:gd name="T3" fmla="*/ 50 h 107"/>
                <a:gd name="T4" fmla="*/ 15 w 87"/>
                <a:gd name="T5" fmla="*/ 50 h 107"/>
                <a:gd name="T6" fmla="*/ 15 w 87"/>
                <a:gd name="T7" fmla="*/ 16 h 107"/>
                <a:gd name="T8" fmla="*/ 38 w 87"/>
                <a:gd name="T9" fmla="*/ 16 h 107"/>
                <a:gd name="T10" fmla="*/ 66 w 87"/>
                <a:gd name="T11" fmla="*/ 33 h 107"/>
                <a:gd name="T12" fmla="*/ 40 w 87"/>
                <a:gd name="T13" fmla="*/ 50 h 107"/>
                <a:gd name="T14" fmla="*/ 40 w 87"/>
                <a:gd name="T15" fmla="*/ 50 h 107"/>
                <a:gd name="T16" fmla="*/ 83 w 87"/>
                <a:gd name="T17" fmla="*/ 33 h 107"/>
                <a:gd name="T18" fmla="*/ 83 w 87"/>
                <a:gd name="T19" fmla="*/ 33 h 107"/>
                <a:gd name="T20" fmla="*/ 32 w 87"/>
                <a:gd name="T21" fmla="*/ 0 h 107"/>
                <a:gd name="T22" fmla="*/ 0 w 87"/>
                <a:gd name="T23" fmla="*/ 0 h 107"/>
                <a:gd name="T24" fmla="*/ 0 w 87"/>
                <a:gd name="T25" fmla="*/ 107 h 107"/>
                <a:gd name="T26" fmla="*/ 15 w 87"/>
                <a:gd name="T27" fmla="*/ 107 h 107"/>
                <a:gd name="T28" fmla="*/ 15 w 87"/>
                <a:gd name="T29" fmla="*/ 66 h 107"/>
                <a:gd name="T30" fmla="*/ 44 w 87"/>
                <a:gd name="T31" fmla="*/ 66 h 107"/>
                <a:gd name="T32" fmla="*/ 46 w 87"/>
                <a:gd name="T33" fmla="*/ 65 h 107"/>
                <a:gd name="T34" fmla="*/ 69 w 87"/>
                <a:gd name="T35" fmla="*/ 107 h 107"/>
                <a:gd name="T36" fmla="*/ 87 w 87"/>
                <a:gd name="T37" fmla="*/ 107 h 107"/>
                <a:gd name="T38" fmla="*/ 62 w 87"/>
                <a:gd name="T39" fmla="*/ 62 h 107"/>
                <a:gd name="T40" fmla="*/ 83 w 87"/>
                <a:gd name="T41" fmla="*/ 3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7" h="107">
                  <a:moveTo>
                    <a:pt x="40" y="50"/>
                  </a:moveTo>
                  <a:lnTo>
                    <a:pt x="40" y="50"/>
                  </a:lnTo>
                  <a:lnTo>
                    <a:pt x="15" y="50"/>
                  </a:lnTo>
                  <a:lnTo>
                    <a:pt x="15" y="16"/>
                  </a:lnTo>
                  <a:lnTo>
                    <a:pt x="38" y="16"/>
                  </a:lnTo>
                  <a:cubicBezTo>
                    <a:pt x="54" y="16"/>
                    <a:pt x="66" y="19"/>
                    <a:pt x="66" y="33"/>
                  </a:cubicBezTo>
                  <a:cubicBezTo>
                    <a:pt x="66" y="45"/>
                    <a:pt x="58" y="50"/>
                    <a:pt x="40" y="50"/>
                  </a:cubicBezTo>
                  <a:lnTo>
                    <a:pt x="40" y="50"/>
                  </a:lnTo>
                  <a:close/>
                  <a:moveTo>
                    <a:pt x="83" y="33"/>
                  </a:moveTo>
                  <a:lnTo>
                    <a:pt x="83" y="33"/>
                  </a:lnTo>
                  <a:cubicBezTo>
                    <a:pt x="83" y="5"/>
                    <a:pt x="64" y="0"/>
                    <a:pt x="32" y="0"/>
                  </a:cubicBezTo>
                  <a:lnTo>
                    <a:pt x="0" y="0"/>
                  </a:lnTo>
                  <a:lnTo>
                    <a:pt x="0" y="107"/>
                  </a:lnTo>
                  <a:lnTo>
                    <a:pt x="15" y="107"/>
                  </a:lnTo>
                  <a:lnTo>
                    <a:pt x="15" y="66"/>
                  </a:lnTo>
                  <a:lnTo>
                    <a:pt x="44" y="66"/>
                  </a:lnTo>
                  <a:cubicBezTo>
                    <a:pt x="45" y="66"/>
                    <a:pt x="46" y="66"/>
                    <a:pt x="46" y="65"/>
                  </a:cubicBezTo>
                  <a:lnTo>
                    <a:pt x="69" y="107"/>
                  </a:lnTo>
                  <a:lnTo>
                    <a:pt x="87" y="107"/>
                  </a:lnTo>
                  <a:lnTo>
                    <a:pt x="62" y="62"/>
                  </a:lnTo>
                  <a:cubicBezTo>
                    <a:pt x="76" y="56"/>
                    <a:pt x="83" y="45"/>
                    <a:pt x="83" y="3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4CB6CCB-39EF-2649-9B77-67F799A943C1}"/>
              </a:ext>
            </a:extLst>
          </p:cNvPr>
          <p:cNvGrpSpPr/>
          <p:nvPr userDrawn="1"/>
        </p:nvGrpSpPr>
        <p:grpSpPr>
          <a:xfrm>
            <a:off x="5026923" y="2338927"/>
            <a:ext cx="1054030" cy="1261525"/>
            <a:chOff x="4072682" y="1442943"/>
            <a:chExt cx="1802643" cy="2157507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349923B0-0DCC-E340-A957-0602ED80265E}"/>
                </a:ext>
              </a:extLst>
            </p:cNvPr>
            <p:cNvSpPr/>
            <p:nvPr userDrawn="1"/>
          </p:nvSpPr>
          <p:spPr bwMode="auto">
            <a:xfrm>
              <a:off x="4865479" y="2141840"/>
              <a:ext cx="547942" cy="54748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28" tIns="45715" rIns="91428" bIns="4571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25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ES" sz="2000" b="0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6" name="Freeform 8">
              <a:extLst>
                <a:ext uri="{FF2B5EF4-FFF2-40B4-BE49-F238E27FC236}">
                  <a16:creationId xmlns:a16="http://schemas.microsoft.com/office/drawing/2014/main" id="{8816D5E3-6BC4-D64E-B7CB-0A31E4C916EC}"/>
                </a:ext>
              </a:extLst>
            </p:cNvPr>
            <p:cNvSpPr/>
            <p:nvPr userDrawn="1"/>
          </p:nvSpPr>
          <p:spPr bwMode="auto">
            <a:xfrm>
              <a:off x="4072682" y="2692346"/>
              <a:ext cx="1802643" cy="908104"/>
            </a:xfrm>
            <a:custGeom>
              <a:avLst/>
              <a:gdLst>
                <a:gd name="connsiteX0" fmla="*/ 531 w 1423686"/>
                <a:gd name="connsiteY0" fmla="*/ 0 h 717107"/>
                <a:gd name="connsiteX1" fmla="*/ 1423155 w 1423686"/>
                <a:gd name="connsiteY1" fmla="*/ 0 h 717107"/>
                <a:gd name="connsiteX2" fmla="*/ 1423686 w 1423686"/>
                <a:gd name="connsiteY2" fmla="*/ 5264 h 717107"/>
                <a:gd name="connsiteX3" fmla="*/ 711843 w 1423686"/>
                <a:gd name="connsiteY3" fmla="*/ 717107 h 717107"/>
                <a:gd name="connsiteX4" fmla="*/ 0 w 1423686"/>
                <a:gd name="connsiteY4" fmla="*/ 5264 h 717107"/>
                <a:gd name="connsiteX5" fmla="*/ 531 w 1423686"/>
                <a:gd name="connsiteY5" fmla="*/ 0 h 717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3686" h="717107">
                  <a:moveTo>
                    <a:pt x="531" y="0"/>
                  </a:moveTo>
                  <a:lnTo>
                    <a:pt x="1423155" y="0"/>
                  </a:lnTo>
                  <a:lnTo>
                    <a:pt x="1423686" y="5264"/>
                  </a:lnTo>
                  <a:cubicBezTo>
                    <a:pt x="1423686" y="398404"/>
                    <a:pt x="1104983" y="717107"/>
                    <a:pt x="711843" y="717107"/>
                  </a:cubicBezTo>
                  <a:cubicBezTo>
                    <a:pt x="318703" y="717107"/>
                    <a:pt x="0" y="398404"/>
                    <a:pt x="0" y="5264"/>
                  </a:cubicBezTo>
                  <a:lnTo>
                    <a:pt x="531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28" tIns="45715" rIns="91428" bIns="4571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25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ES" sz="2000" b="0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7" name="Freeform 10">
              <a:extLst>
                <a:ext uri="{FF2B5EF4-FFF2-40B4-BE49-F238E27FC236}">
                  <a16:creationId xmlns:a16="http://schemas.microsoft.com/office/drawing/2014/main" id="{E2BE1D8B-C2AA-A748-8045-465D69C88424}"/>
                </a:ext>
              </a:extLst>
            </p:cNvPr>
            <p:cNvSpPr/>
            <p:nvPr userDrawn="1"/>
          </p:nvSpPr>
          <p:spPr bwMode="auto">
            <a:xfrm rot="7933215">
              <a:off x="4096563" y="1741056"/>
              <a:ext cx="1201178" cy="604951"/>
            </a:xfrm>
            <a:custGeom>
              <a:avLst/>
              <a:gdLst>
                <a:gd name="connsiteX0" fmla="*/ 531 w 1423686"/>
                <a:gd name="connsiteY0" fmla="*/ 0 h 717107"/>
                <a:gd name="connsiteX1" fmla="*/ 1423155 w 1423686"/>
                <a:gd name="connsiteY1" fmla="*/ 0 h 717107"/>
                <a:gd name="connsiteX2" fmla="*/ 1423686 w 1423686"/>
                <a:gd name="connsiteY2" fmla="*/ 5264 h 717107"/>
                <a:gd name="connsiteX3" fmla="*/ 711843 w 1423686"/>
                <a:gd name="connsiteY3" fmla="*/ 717107 h 717107"/>
                <a:gd name="connsiteX4" fmla="*/ 0 w 1423686"/>
                <a:gd name="connsiteY4" fmla="*/ 5264 h 717107"/>
                <a:gd name="connsiteX5" fmla="*/ 531 w 1423686"/>
                <a:gd name="connsiteY5" fmla="*/ 0 h 717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3686" h="717107">
                  <a:moveTo>
                    <a:pt x="531" y="0"/>
                  </a:moveTo>
                  <a:lnTo>
                    <a:pt x="1423155" y="0"/>
                  </a:lnTo>
                  <a:lnTo>
                    <a:pt x="1423686" y="5264"/>
                  </a:lnTo>
                  <a:cubicBezTo>
                    <a:pt x="1423686" y="398404"/>
                    <a:pt x="1104983" y="717107"/>
                    <a:pt x="711843" y="717107"/>
                  </a:cubicBezTo>
                  <a:cubicBezTo>
                    <a:pt x="318703" y="717107"/>
                    <a:pt x="0" y="398404"/>
                    <a:pt x="0" y="5264"/>
                  </a:cubicBezTo>
                  <a:lnTo>
                    <a:pt x="531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28" tIns="45715" rIns="91428" bIns="4571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25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ES" sz="2000" b="0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</p:grpSp>
      <p:sp>
        <p:nvSpPr>
          <p:cNvPr id="48" name="Picture Placeholder 2">
            <a:extLst>
              <a:ext uri="{FF2B5EF4-FFF2-40B4-BE49-F238E27FC236}">
                <a16:creationId xmlns:a16="http://schemas.microsoft.com/office/drawing/2014/main" id="{F84EABB1-8716-C248-96D6-1F565699691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28641" y="222368"/>
            <a:ext cx="3370898" cy="3370898"/>
          </a:xfrm>
          <a:prstGeom prst="ellipse">
            <a:avLst/>
          </a:prstGeom>
        </p:spPr>
        <p:txBody>
          <a:bodyPr/>
          <a:lstStyle>
            <a:lvl1pPr algn="ctr">
              <a:buNone/>
              <a:defRPr b="0" i="0">
                <a:solidFill>
                  <a:schemeClr val="accent1"/>
                </a:solidFill>
                <a:latin typeface="Zurich Sans Light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noProof="0" dirty="0"/>
              <a:t>Add a picture here</a:t>
            </a:r>
          </a:p>
        </p:txBody>
      </p:sp>
    </p:spTree>
    <p:extLst>
      <p:ext uri="{BB962C8B-B14F-4D97-AF65-F5344CB8AC3E}">
        <p14:creationId xmlns:p14="http://schemas.microsoft.com/office/powerpoint/2010/main" val="1609774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29FBF581-E754-574B-A309-6F2FB382E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501" y="136643"/>
            <a:ext cx="7076223" cy="290849"/>
          </a:xfrm>
        </p:spPr>
        <p:txBody>
          <a:bodyPr>
            <a:spAutoFit/>
          </a:bodyPr>
          <a:lstStyle>
            <a:lvl1pPr>
              <a:defRPr b="0" i="0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60580A64-4AC1-D547-A7C8-FF2A5434D2C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186501" y="476271"/>
            <a:ext cx="7076223" cy="17450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600" b="0" i="0">
                <a:solidFill>
                  <a:srgbClr val="2167AE"/>
                </a:solidFill>
                <a:latin typeface="+mn-lt"/>
                <a:cs typeface="Arial" panose="020B0604020202020204" pitchFamily="34" charset="0"/>
              </a:defRPr>
            </a:lvl1pPr>
            <a:lvl2pPr marL="342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GB" noProof="0" dirty="0"/>
          </a:p>
        </p:txBody>
      </p:sp>
      <p:grpSp>
        <p:nvGrpSpPr>
          <p:cNvPr id="19" name="Group 4">
            <a:extLst>
              <a:ext uri="{FF2B5EF4-FFF2-40B4-BE49-F238E27FC236}">
                <a16:creationId xmlns:a16="http://schemas.microsoft.com/office/drawing/2014/main" id="{CF0B7AD5-6E01-1F48-BEE6-5AB86F2D3A4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7626238" y="33927"/>
            <a:ext cx="1196411" cy="461146"/>
            <a:chOff x="79" y="75"/>
            <a:chExt cx="838" cy="323"/>
          </a:xfrm>
          <a:solidFill>
            <a:schemeClr val="accent1"/>
          </a:solidFill>
        </p:grpSpPr>
        <p:sp>
          <p:nvSpPr>
            <p:cNvPr id="34" name="AutoShape 3">
              <a:extLst>
                <a:ext uri="{FF2B5EF4-FFF2-40B4-BE49-F238E27FC236}">
                  <a16:creationId xmlns:a16="http://schemas.microsoft.com/office/drawing/2014/main" id="{74B7C838-86B0-1C42-86F6-527EB1C36E30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79" y="75"/>
              <a:ext cx="838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35" name="Freeform 5">
              <a:extLst>
                <a:ext uri="{FF2B5EF4-FFF2-40B4-BE49-F238E27FC236}">
                  <a16:creationId xmlns:a16="http://schemas.microsoft.com/office/drawing/2014/main" id="{E64EF51B-86C7-614F-A3F2-88B822CA6D3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9" y="155"/>
              <a:ext cx="163" cy="164"/>
            </a:xfrm>
            <a:custGeom>
              <a:avLst/>
              <a:gdLst>
                <a:gd name="T0" fmla="*/ 920 w 1841"/>
                <a:gd name="T1" fmla="*/ 0 h 1842"/>
                <a:gd name="T2" fmla="*/ 920 w 1841"/>
                <a:gd name="T3" fmla="*/ 0 h 1842"/>
                <a:gd name="T4" fmla="*/ 0 w 1841"/>
                <a:gd name="T5" fmla="*/ 921 h 1842"/>
                <a:gd name="T6" fmla="*/ 0 w 1841"/>
                <a:gd name="T7" fmla="*/ 921 h 1842"/>
                <a:gd name="T8" fmla="*/ 188 w 1841"/>
                <a:gd name="T9" fmla="*/ 1479 h 1842"/>
                <a:gd name="T10" fmla="*/ 954 w 1841"/>
                <a:gd name="T11" fmla="*/ 473 h 1842"/>
                <a:gd name="T12" fmla="*/ 871 w 1841"/>
                <a:gd name="T13" fmla="*/ 474 h 1842"/>
                <a:gd name="T14" fmla="*/ 790 w 1841"/>
                <a:gd name="T15" fmla="*/ 473 h 1842"/>
                <a:gd name="T16" fmla="*/ 561 w 1841"/>
                <a:gd name="T17" fmla="*/ 491 h 1842"/>
                <a:gd name="T18" fmla="*/ 467 w 1841"/>
                <a:gd name="T19" fmla="*/ 530 h 1842"/>
                <a:gd name="T20" fmla="*/ 374 w 1841"/>
                <a:gd name="T21" fmla="*/ 641 h 1842"/>
                <a:gd name="T22" fmla="*/ 361 w 1841"/>
                <a:gd name="T23" fmla="*/ 665 h 1842"/>
                <a:gd name="T24" fmla="*/ 316 w 1841"/>
                <a:gd name="T25" fmla="*/ 655 h 1842"/>
                <a:gd name="T26" fmla="*/ 392 w 1841"/>
                <a:gd name="T27" fmla="*/ 366 h 1842"/>
                <a:gd name="T28" fmla="*/ 1350 w 1841"/>
                <a:gd name="T29" fmla="*/ 366 h 1842"/>
                <a:gd name="T30" fmla="*/ 588 w 1841"/>
                <a:gd name="T31" fmla="*/ 1385 h 1842"/>
                <a:gd name="T32" fmla="*/ 698 w 1841"/>
                <a:gd name="T33" fmla="*/ 1379 h 1842"/>
                <a:gd name="T34" fmla="*/ 839 w 1841"/>
                <a:gd name="T35" fmla="*/ 1385 h 1842"/>
                <a:gd name="T36" fmla="*/ 974 w 1841"/>
                <a:gd name="T37" fmla="*/ 1393 h 1842"/>
                <a:gd name="T38" fmla="*/ 1095 w 1841"/>
                <a:gd name="T39" fmla="*/ 1397 h 1842"/>
                <a:gd name="T40" fmla="*/ 1255 w 1841"/>
                <a:gd name="T41" fmla="*/ 1378 h 1842"/>
                <a:gd name="T42" fmla="*/ 1354 w 1841"/>
                <a:gd name="T43" fmla="*/ 1331 h 1842"/>
                <a:gd name="T44" fmla="*/ 1491 w 1841"/>
                <a:gd name="T45" fmla="*/ 1175 h 1842"/>
                <a:gd name="T46" fmla="*/ 1504 w 1841"/>
                <a:gd name="T47" fmla="*/ 1147 h 1842"/>
                <a:gd name="T48" fmla="*/ 1545 w 1841"/>
                <a:gd name="T49" fmla="*/ 1158 h 1842"/>
                <a:gd name="T50" fmla="*/ 1505 w 1841"/>
                <a:gd name="T51" fmla="*/ 1273 h 1842"/>
                <a:gd name="T52" fmla="*/ 1354 w 1841"/>
                <a:gd name="T53" fmla="*/ 1472 h 1842"/>
                <a:gd name="T54" fmla="*/ 1131 w 1841"/>
                <a:gd name="T55" fmla="*/ 1546 h 1842"/>
                <a:gd name="T56" fmla="*/ 1118 w 1841"/>
                <a:gd name="T57" fmla="*/ 1546 h 1842"/>
                <a:gd name="T58" fmla="*/ 854 w 1841"/>
                <a:gd name="T59" fmla="*/ 1518 h 1842"/>
                <a:gd name="T60" fmla="*/ 544 w 1841"/>
                <a:gd name="T61" fmla="*/ 1486 h 1842"/>
                <a:gd name="T62" fmla="*/ 394 w 1841"/>
                <a:gd name="T63" fmla="*/ 1498 h 1842"/>
                <a:gd name="T64" fmla="*/ 242 w 1841"/>
                <a:gd name="T65" fmla="*/ 1543 h 1842"/>
                <a:gd name="T66" fmla="*/ 920 w 1841"/>
                <a:gd name="T67" fmla="*/ 1842 h 1842"/>
                <a:gd name="T68" fmla="*/ 1841 w 1841"/>
                <a:gd name="T69" fmla="*/ 921 h 1842"/>
                <a:gd name="T70" fmla="*/ 920 w 1841"/>
                <a:gd name="T71" fmla="*/ 0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41" h="1842">
                  <a:moveTo>
                    <a:pt x="920" y="0"/>
                  </a:moveTo>
                  <a:lnTo>
                    <a:pt x="920" y="0"/>
                  </a:lnTo>
                  <a:cubicBezTo>
                    <a:pt x="412" y="0"/>
                    <a:pt x="0" y="412"/>
                    <a:pt x="0" y="921"/>
                  </a:cubicBezTo>
                  <a:lnTo>
                    <a:pt x="0" y="921"/>
                  </a:lnTo>
                  <a:cubicBezTo>
                    <a:pt x="0" y="1131"/>
                    <a:pt x="70" y="1325"/>
                    <a:pt x="188" y="1479"/>
                  </a:cubicBezTo>
                  <a:lnTo>
                    <a:pt x="954" y="473"/>
                  </a:lnTo>
                  <a:lnTo>
                    <a:pt x="871" y="474"/>
                  </a:lnTo>
                  <a:lnTo>
                    <a:pt x="790" y="473"/>
                  </a:lnTo>
                  <a:cubicBezTo>
                    <a:pt x="702" y="473"/>
                    <a:pt x="620" y="480"/>
                    <a:pt x="561" y="491"/>
                  </a:cubicBezTo>
                  <a:cubicBezTo>
                    <a:pt x="525" y="498"/>
                    <a:pt x="493" y="511"/>
                    <a:pt x="467" y="530"/>
                  </a:cubicBezTo>
                  <a:cubicBezTo>
                    <a:pt x="437" y="551"/>
                    <a:pt x="399" y="596"/>
                    <a:pt x="374" y="641"/>
                  </a:cubicBezTo>
                  <a:cubicBezTo>
                    <a:pt x="371" y="646"/>
                    <a:pt x="367" y="654"/>
                    <a:pt x="361" y="665"/>
                  </a:cubicBezTo>
                  <a:lnTo>
                    <a:pt x="316" y="655"/>
                  </a:lnTo>
                  <a:lnTo>
                    <a:pt x="392" y="366"/>
                  </a:lnTo>
                  <a:lnTo>
                    <a:pt x="1350" y="366"/>
                  </a:lnTo>
                  <a:lnTo>
                    <a:pt x="588" y="1385"/>
                  </a:lnTo>
                  <a:cubicBezTo>
                    <a:pt x="638" y="1380"/>
                    <a:pt x="658" y="1379"/>
                    <a:pt x="698" y="1379"/>
                  </a:cubicBezTo>
                  <a:cubicBezTo>
                    <a:pt x="729" y="1379"/>
                    <a:pt x="776" y="1381"/>
                    <a:pt x="839" y="1385"/>
                  </a:cubicBezTo>
                  <a:lnTo>
                    <a:pt x="974" y="1393"/>
                  </a:lnTo>
                  <a:cubicBezTo>
                    <a:pt x="1023" y="1396"/>
                    <a:pt x="1064" y="1397"/>
                    <a:pt x="1095" y="1397"/>
                  </a:cubicBezTo>
                  <a:cubicBezTo>
                    <a:pt x="1165" y="1397"/>
                    <a:pt x="1210" y="1392"/>
                    <a:pt x="1255" y="1378"/>
                  </a:cubicBezTo>
                  <a:cubicBezTo>
                    <a:pt x="1290" y="1367"/>
                    <a:pt x="1324" y="1351"/>
                    <a:pt x="1354" y="1331"/>
                  </a:cubicBezTo>
                  <a:cubicBezTo>
                    <a:pt x="1408" y="1293"/>
                    <a:pt x="1460" y="1234"/>
                    <a:pt x="1491" y="1175"/>
                  </a:cubicBezTo>
                  <a:cubicBezTo>
                    <a:pt x="1494" y="1169"/>
                    <a:pt x="1499" y="1160"/>
                    <a:pt x="1504" y="1147"/>
                  </a:cubicBezTo>
                  <a:lnTo>
                    <a:pt x="1545" y="1158"/>
                  </a:lnTo>
                  <a:cubicBezTo>
                    <a:pt x="1532" y="1208"/>
                    <a:pt x="1525" y="1228"/>
                    <a:pt x="1505" y="1273"/>
                  </a:cubicBezTo>
                  <a:cubicBezTo>
                    <a:pt x="1464" y="1364"/>
                    <a:pt x="1417" y="1425"/>
                    <a:pt x="1354" y="1472"/>
                  </a:cubicBezTo>
                  <a:cubicBezTo>
                    <a:pt x="1289" y="1521"/>
                    <a:pt x="1216" y="1544"/>
                    <a:pt x="1131" y="1546"/>
                  </a:cubicBezTo>
                  <a:lnTo>
                    <a:pt x="1118" y="1546"/>
                  </a:lnTo>
                  <a:cubicBezTo>
                    <a:pt x="1055" y="1546"/>
                    <a:pt x="1006" y="1541"/>
                    <a:pt x="854" y="1518"/>
                  </a:cubicBezTo>
                  <a:cubicBezTo>
                    <a:pt x="700" y="1494"/>
                    <a:pt x="621" y="1486"/>
                    <a:pt x="544" y="1486"/>
                  </a:cubicBezTo>
                  <a:cubicBezTo>
                    <a:pt x="492" y="1486"/>
                    <a:pt x="444" y="1490"/>
                    <a:pt x="394" y="1498"/>
                  </a:cubicBezTo>
                  <a:cubicBezTo>
                    <a:pt x="328" y="1508"/>
                    <a:pt x="302" y="1516"/>
                    <a:pt x="242" y="1543"/>
                  </a:cubicBezTo>
                  <a:cubicBezTo>
                    <a:pt x="410" y="1727"/>
                    <a:pt x="652" y="1842"/>
                    <a:pt x="920" y="1842"/>
                  </a:cubicBezTo>
                  <a:cubicBezTo>
                    <a:pt x="1429" y="1842"/>
                    <a:pt x="1841" y="1430"/>
                    <a:pt x="1841" y="921"/>
                  </a:cubicBezTo>
                  <a:cubicBezTo>
                    <a:pt x="1841" y="412"/>
                    <a:pt x="1429" y="0"/>
                    <a:pt x="9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36" name="Freeform 6">
              <a:extLst>
                <a:ext uri="{FF2B5EF4-FFF2-40B4-BE49-F238E27FC236}">
                  <a16:creationId xmlns:a16="http://schemas.microsoft.com/office/drawing/2014/main" id="{2D40F8E4-D642-564B-813A-0D33E4E8048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2" y="197"/>
              <a:ext cx="25" cy="80"/>
            </a:xfrm>
            <a:custGeom>
              <a:avLst/>
              <a:gdLst>
                <a:gd name="T0" fmla="*/ 232 w 288"/>
                <a:gd name="T1" fmla="*/ 166 h 897"/>
                <a:gd name="T2" fmla="*/ 232 w 288"/>
                <a:gd name="T3" fmla="*/ 166 h 897"/>
                <a:gd name="T4" fmla="*/ 241 w 288"/>
                <a:gd name="T5" fmla="*/ 65 h 897"/>
                <a:gd name="T6" fmla="*/ 254 w 288"/>
                <a:gd name="T7" fmla="*/ 37 h 897"/>
                <a:gd name="T8" fmla="*/ 288 w 288"/>
                <a:gd name="T9" fmla="*/ 0 h 897"/>
                <a:gd name="T10" fmla="*/ 0 w 288"/>
                <a:gd name="T11" fmla="*/ 0 h 897"/>
                <a:gd name="T12" fmla="*/ 33 w 288"/>
                <a:gd name="T13" fmla="*/ 35 h 897"/>
                <a:gd name="T14" fmla="*/ 47 w 288"/>
                <a:gd name="T15" fmla="*/ 64 h 897"/>
                <a:gd name="T16" fmla="*/ 56 w 288"/>
                <a:gd name="T17" fmla="*/ 161 h 897"/>
                <a:gd name="T18" fmla="*/ 56 w 288"/>
                <a:gd name="T19" fmla="*/ 215 h 897"/>
                <a:gd name="T20" fmla="*/ 56 w 288"/>
                <a:gd name="T21" fmla="*/ 752 h 897"/>
                <a:gd name="T22" fmla="*/ 42 w 288"/>
                <a:gd name="T23" fmla="*/ 839 h 897"/>
                <a:gd name="T24" fmla="*/ 28 w 288"/>
                <a:gd name="T25" fmla="*/ 865 h 897"/>
                <a:gd name="T26" fmla="*/ 1 w 288"/>
                <a:gd name="T27" fmla="*/ 897 h 897"/>
                <a:gd name="T28" fmla="*/ 285 w 288"/>
                <a:gd name="T29" fmla="*/ 897 h 897"/>
                <a:gd name="T30" fmla="*/ 258 w 288"/>
                <a:gd name="T31" fmla="*/ 865 h 897"/>
                <a:gd name="T32" fmla="*/ 243 w 288"/>
                <a:gd name="T33" fmla="*/ 838 h 897"/>
                <a:gd name="T34" fmla="*/ 231 w 288"/>
                <a:gd name="T35" fmla="*/ 759 h 897"/>
                <a:gd name="T36" fmla="*/ 231 w 288"/>
                <a:gd name="T37" fmla="*/ 218 h 897"/>
                <a:gd name="T38" fmla="*/ 232 w 288"/>
                <a:gd name="T39" fmla="*/ 166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8" h="897">
                  <a:moveTo>
                    <a:pt x="232" y="166"/>
                  </a:moveTo>
                  <a:lnTo>
                    <a:pt x="232" y="166"/>
                  </a:lnTo>
                  <a:cubicBezTo>
                    <a:pt x="232" y="106"/>
                    <a:pt x="233" y="89"/>
                    <a:pt x="241" y="65"/>
                  </a:cubicBezTo>
                  <a:cubicBezTo>
                    <a:pt x="244" y="55"/>
                    <a:pt x="248" y="46"/>
                    <a:pt x="254" y="37"/>
                  </a:cubicBezTo>
                  <a:cubicBezTo>
                    <a:pt x="263" y="22"/>
                    <a:pt x="270" y="14"/>
                    <a:pt x="288" y="0"/>
                  </a:cubicBezTo>
                  <a:lnTo>
                    <a:pt x="0" y="0"/>
                  </a:lnTo>
                  <a:cubicBezTo>
                    <a:pt x="18" y="16"/>
                    <a:pt x="24" y="22"/>
                    <a:pt x="33" y="35"/>
                  </a:cubicBezTo>
                  <a:cubicBezTo>
                    <a:pt x="39" y="44"/>
                    <a:pt x="44" y="54"/>
                    <a:pt x="47" y="64"/>
                  </a:cubicBezTo>
                  <a:cubicBezTo>
                    <a:pt x="53" y="86"/>
                    <a:pt x="56" y="108"/>
                    <a:pt x="56" y="161"/>
                  </a:cubicBezTo>
                  <a:cubicBezTo>
                    <a:pt x="56" y="188"/>
                    <a:pt x="56" y="206"/>
                    <a:pt x="56" y="215"/>
                  </a:cubicBezTo>
                  <a:lnTo>
                    <a:pt x="56" y="752"/>
                  </a:lnTo>
                  <a:cubicBezTo>
                    <a:pt x="56" y="784"/>
                    <a:pt x="51" y="817"/>
                    <a:pt x="42" y="839"/>
                  </a:cubicBezTo>
                  <a:cubicBezTo>
                    <a:pt x="39" y="848"/>
                    <a:pt x="34" y="857"/>
                    <a:pt x="28" y="865"/>
                  </a:cubicBezTo>
                  <a:cubicBezTo>
                    <a:pt x="21" y="875"/>
                    <a:pt x="16" y="880"/>
                    <a:pt x="1" y="897"/>
                  </a:cubicBezTo>
                  <a:lnTo>
                    <a:pt x="285" y="897"/>
                  </a:lnTo>
                  <a:cubicBezTo>
                    <a:pt x="271" y="885"/>
                    <a:pt x="266" y="879"/>
                    <a:pt x="258" y="865"/>
                  </a:cubicBezTo>
                  <a:cubicBezTo>
                    <a:pt x="252" y="856"/>
                    <a:pt x="247" y="847"/>
                    <a:pt x="243" y="838"/>
                  </a:cubicBezTo>
                  <a:cubicBezTo>
                    <a:pt x="236" y="817"/>
                    <a:pt x="231" y="787"/>
                    <a:pt x="231" y="759"/>
                  </a:cubicBezTo>
                  <a:lnTo>
                    <a:pt x="231" y="218"/>
                  </a:lnTo>
                  <a:lnTo>
                    <a:pt x="232" y="16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37" name="Freeform 7">
              <a:extLst>
                <a:ext uri="{FF2B5EF4-FFF2-40B4-BE49-F238E27FC236}">
                  <a16:creationId xmlns:a16="http://schemas.microsoft.com/office/drawing/2014/main" id="{BA2A4A2A-F2AF-3046-A01F-BA17A038133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1" y="197"/>
              <a:ext cx="77" cy="80"/>
            </a:xfrm>
            <a:custGeom>
              <a:avLst/>
              <a:gdLst>
                <a:gd name="T0" fmla="*/ 810 w 869"/>
                <a:gd name="T1" fmla="*/ 165 h 897"/>
                <a:gd name="T2" fmla="*/ 810 w 869"/>
                <a:gd name="T3" fmla="*/ 165 h 897"/>
                <a:gd name="T4" fmla="*/ 819 w 869"/>
                <a:gd name="T5" fmla="*/ 70 h 897"/>
                <a:gd name="T6" fmla="*/ 834 w 869"/>
                <a:gd name="T7" fmla="*/ 37 h 897"/>
                <a:gd name="T8" fmla="*/ 869 w 869"/>
                <a:gd name="T9" fmla="*/ 0 h 897"/>
                <a:gd name="T10" fmla="*/ 576 w 869"/>
                <a:gd name="T11" fmla="*/ 0 h 897"/>
                <a:gd name="T12" fmla="*/ 609 w 869"/>
                <a:gd name="T13" fmla="*/ 36 h 897"/>
                <a:gd name="T14" fmla="*/ 624 w 869"/>
                <a:gd name="T15" fmla="*/ 67 h 897"/>
                <a:gd name="T16" fmla="*/ 634 w 869"/>
                <a:gd name="T17" fmla="*/ 162 h 897"/>
                <a:gd name="T18" fmla="*/ 634 w 869"/>
                <a:gd name="T19" fmla="*/ 379 h 897"/>
                <a:gd name="T20" fmla="*/ 232 w 869"/>
                <a:gd name="T21" fmla="*/ 379 h 897"/>
                <a:gd name="T22" fmla="*/ 232 w 869"/>
                <a:gd name="T23" fmla="*/ 216 h 897"/>
                <a:gd name="T24" fmla="*/ 234 w 869"/>
                <a:gd name="T25" fmla="*/ 109 h 897"/>
                <a:gd name="T26" fmla="*/ 241 w 869"/>
                <a:gd name="T27" fmla="*/ 70 h 897"/>
                <a:gd name="T28" fmla="*/ 278 w 869"/>
                <a:gd name="T29" fmla="*/ 9 h 897"/>
                <a:gd name="T30" fmla="*/ 288 w 869"/>
                <a:gd name="T31" fmla="*/ 0 h 897"/>
                <a:gd name="T32" fmla="*/ 1 w 869"/>
                <a:gd name="T33" fmla="*/ 0 h 897"/>
                <a:gd name="T34" fmla="*/ 30 w 869"/>
                <a:gd name="T35" fmla="*/ 34 h 897"/>
                <a:gd name="T36" fmla="*/ 46 w 869"/>
                <a:gd name="T37" fmla="*/ 64 h 897"/>
                <a:gd name="T38" fmla="*/ 56 w 869"/>
                <a:gd name="T39" fmla="*/ 159 h 897"/>
                <a:gd name="T40" fmla="*/ 57 w 869"/>
                <a:gd name="T41" fmla="*/ 216 h 897"/>
                <a:gd name="T42" fmla="*/ 57 w 869"/>
                <a:gd name="T43" fmla="*/ 707 h 897"/>
                <a:gd name="T44" fmla="*/ 53 w 869"/>
                <a:gd name="T45" fmla="*/ 802 h 897"/>
                <a:gd name="T46" fmla="*/ 44 w 869"/>
                <a:gd name="T47" fmla="*/ 838 h 897"/>
                <a:gd name="T48" fmla="*/ 9 w 869"/>
                <a:gd name="T49" fmla="*/ 888 h 897"/>
                <a:gd name="T50" fmla="*/ 0 w 869"/>
                <a:gd name="T51" fmla="*/ 897 h 897"/>
                <a:gd name="T52" fmla="*/ 284 w 869"/>
                <a:gd name="T53" fmla="*/ 897 h 897"/>
                <a:gd name="T54" fmla="*/ 260 w 869"/>
                <a:gd name="T55" fmla="*/ 867 h 897"/>
                <a:gd name="T56" fmla="*/ 245 w 869"/>
                <a:gd name="T57" fmla="*/ 839 h 897"/>
                <a:gd name="T58" fmla="*/ 232 w 869"/>
                <a:gd name="T59" fmla="*/ 761 h 897"/>
                <a:gd name="T60" fmla="*/ 232 w 869"/>
                <a:gd name="T61" fmla="*/ 707 h 897"/>
                <a:gd name="T62" fmla="*/ 232 w 869"/>
                <a:gd name="T63" fmla="*/ 490 h 897"/>
                <a:gd name="T64" fmla="*/ 634 w 869"/>
                <a:gd name="T65" fmla="*/ 490 h 897"/>
                <a:gd name="T66" fmla="*/ 634 w 869"/>
                <a:gd name="T67" fmla="*/ 709 h 897"/>
                <a:gd name="T68" fmla="*/ 630 w 869"/>
                <a:gd name="T69" fmla="*/ 800 h 897"/>
                <a:gd name="T70" fmla="*/ 620 w 869"/>
                <a:gd name="T71" fmla="*/ 838 h 897"/>
                <a:gd name="T72" fmla="*/ 588 w 869"/>
                <a:gd name="T73" fmla="*/ 885 h 897"/>
                <a:gd name="T74" fmla="*/ 575 w 869"/>
                <a:gd name="T75" fmla="*/ 897 h 897"/>
                <a:gd name="T76" fmla="*/ 862 w 869"/>
                <a:gd name="T77" fmla="*/ 897 h 897"/>
                <a:gd name="T78" fmla="*/ 838 w 869"/>
                <a:gd name="T79" fmla="*/ 869 h 897"/>
                <a:gd name="T80" fmla="*/ 821 w 869"/>
                <a:gd name="T81" fmla="*/ 839 h 897"/>
                <a:gd name="T82" fmla="*/ 810 w 869"/>
                <a:gd name="T83" fmla="*/ 758 h 897"/>
                <a:gd name="T84" fmla="*/ 809 w 869"/>
                <a:gd name="T85" fmla="*/ 712 h 897"/>
                <a:gd name="T86" fmla="*/ 810 w 869"/>
                <a:gd name="T87" fmla="*/ 218 h 897"/>
                <a:gd name="T88" fmla="*/ 810 w 869"/>
                <a:gd name="T89" fmla="*/ 165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69" h="897">
                  <a:moveTo>
                    <a:pt x="810" y="165"/>
                  </a:moveTo>
                  <a:lnTo>
                    <a:pt x="810" y="165"/>
                  </a:lnTo>
                  <a:cubicBezTo>
                    <a:pt x="810" y="125"/>
                    <a:pt x="813" y="95"/>
                    <a:pt x="819" y="70"/>
                  </a:cubicBezTo>
                  <a:cubicBezTo>
                    <a:pt x="823" y="59"/>
                    <a:pt x="828" y="48"/>
                    <a:pt x="834" y="37"/>
                  </a:cubicBezTo>
                  <a:cubicBezTo>
                    <a:pt x="843" y="22"/>
                    <a:pt x="850" y="14"/>
                    <a:pt x="869" y="0"/>
                  </a:cubicBezTo>
                  <a:lnTo>
                    <a:pt x="576" y="0"/>
                  </a:lnTo>
                  <a:cubicBezTo>
                    <a:pt x="593" y="14"/>
                    <a:pt x="599" y="20"/>
                    <a:pt x="609" y="36"/>
                  </a:cubicBezTo>
                  <a:cubicBezTo>
                    <a:pt x="616" y="46"/>
                    <a:pt x="621" y="57"/>
                    <a:pt x="624" y="67"/>
                  </a:cubicBezTo>
                  <a:cubicBezTo>
                    <a:pt x="631" y="88"/>
                    <a:pt x="634" y="115"/>
                    <a:pt x="634" y="162"/>
                  </a:cubicBezTo>
                  <a:lnTo>
                    <a:pt x="634" y="379"/>
                  </a:lnTo>
                  <a:lnTo>
                    <a:pt x="232" y="379"/>
                  </a:lnTo>
                  <a:lnTo>
                    <a:pt x="232" y="216"/>
                  </a:lnTo>
                  <a:cubicBezTo>
                    <a:pt x="232" y="166"/>
                    <a:pt x="232" y="134"/>
                    <a:pt x="234" y="109"/>
                  </a:cubicBezTo>
                  <a:cubicBezTo>
                    <a:pt x="235" y="95"/>
                    <a:pt x="238" y="82"/>
                    <a:pt x="241" y="70"/>
                  </a:cubicBezTo>
                  <a:cubicBezTo>
                    <a:pt x="247" y="51"/>
                    <a:pt x="264" y="24"/>
                    <a:pt x="278" y="9"/>
                  </a:cubicBezTo>
                  <a:cubicBezTo>
                    <a:pt x="280" y="7"/>
                    <a:pt x="284" y="4"/>
                    <a:pt x="288" y="0"/>
                  </a:cubicBezTo>
                  <a:lnTo>
                    <a:pt x="1" y="0"/>
                  </a:lnTo>
                  <a:cubicBezTo>
                    <a:pt x="18" y="17"/>
                    <a:pt x="23" y="23"/>
                    <a:pt x="30" y="34"/>
                  </a:cubicBezTo>
                  <a:cubicBezTo>
                    <a:pt x="37" y="43"/>
                    <a:pt x="42" y="53"/>
                    <a:pt x="46" y="64"/>
                  </a:cubicBezTo>
                  <a:cubicBezTo>
                    <a:pt x="53" y="87"/>
                    <a:pt x="55" y="100"/>
                    <a:pt x="56" y="159"/>
                  </a:cubicBezTo>
                  <a:lnTo>
                    <a:pt x="57" y="216"/>
                  </a:lnTo>
                  <a:lnTo>
                    <a:pt x="57" y="707"/>
                  </a:lnTo>
                  <a:cubicBezTo>
                    <a:pt x="57" y="757"/>
                    <a:pt x="56" y="779"/>
                    <a:pt x="53" y="802"/>
                  </a:cubicBezTo>
                  <a:cubicBezTo>
                    <a:pt x="51" y="814"/>
                    <a:pt x="48" y="825"/>
                    <a:pt x="44" y="838"/>
                  </a:cubicBezTo>
                  <a:cubicBezTo>
                    <a:pt x="37" y="857"/>
                    <a:pt x="26" y="872"/>
                    <a:pt x="9" y="888"/>
                  </a:cubicBezTo>
                  <a:cubicBezTo>
                    <a:pt x="7" y="890"/>
                    <a:pt x="4" y="893"/>
                    <a:pt x="0" y="897"/>
                  </a:cubicBezTo>
                  <a:lnTo>
                    <a:pt x="284" y="897"/>
                  </a:lnTo>
                  <a:cubicBezTo>
                    <a:pt x="271" y="884"/>
                    <a:pt x="267" y="878"/>
                    <a:pt x="260" y="867"/>
                  </a:cubicBezTo>
                  <a:cubicBezTo>
                    <a:pt x="254" y="859"/>
                    <a:pt x="249" y="849"/>
                    <a:pt x="245" y="839"/>
                  </a:cubicBezTo>
                  <a:cubicBezTo>
                    <a:pt x="236" y="815"/>
                    <a:pt x="233" y="799"/>
                    <a:pt x="232" y="761"/>
                  </a:cubicBezTo>
                  <a:cubicBezTo>
                    <a:pt x="232" y="741"/>
                    <a:pt x="232" y="724"/>
                    <a:pt x="232" y="707"/>
                  </a:cubicBezTo>
                  <a:lnTo>
                    <a:pt x="232" y="490"/>
                  </a:lnTo>
                  <a:lnTo>
                    <a:pt x="634" y="490"/>
                  </a:lnTo>
                  <a:lnTo>
                    <a:pt x="634" y="709"/>
                  </a:lnTo>
                  <a:cubicBezTo>
                    <a:pt x="634" y="757"/>
                    <a:pt x="633" y="775"/>
                    <a:pt x="630" y="800"/>
                  </a:cubicBezTo>
                  <a:cubicBezTo>
                    <a:pt x="628" y="813"/>
                    <a:pt x="625" y="826"/>
                    <a:pt x="620" y="838"/>
                  </a:cubicBezTo>
                  <a:cubicBezTo>
                    <a:pt x="613" y="855"/>
                    <a:pt x="603" y="871"/>
                    <a:pt x="588" y="885"/>
                  </a:cubicBezTo>
                  <a:cubicBezTo>
                    <a:pt x="585" y="888"/>
                    <a:pt x="581" y="892"/>
                    <a:pt x="575" y="897"/>
                  </a:cubicBezTo>
                  <a:lnTo>
                    <a:pt x="862" y="897"/>
                  </a:lnTo>
                  <a:cubicBezTo>
                    <a:pt x="850" y="885"/>
                    <a:pt x="846" y="880"/>
                    <a:pt x="838" y="869"/>
                  </a:cubicBezTo>
                  <a:cubicBezTo>
                    <a:pt x="831" y="859"/>
                    <a:pt x="825" y="849"/>
                    <a:pt x="821" y="839"/>
                  </a:cubicBezTo>
                  <a:cubicBezTo>
                    <a:pt x="813" y="818"/>
                    <a:pt x="811" y="803"/>
                    <a:pt x="810" y="758"/>
                  </a:cubicBezTo>
                  <a:cubicBezTo>
                    <a:pt x="809" y="732"/>
                    <a:pt x="809" y="717"/>
                    <a:pt x="809" y="712"/>
                  </a:cubicBezTo>
                  <a:lnTo>
                    <a:pt x="810" y="218"/>
                  </a:lnTo>
                  <a:lnTo>
                    <a:pt x="810" y="16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38" name="Freeform 8">
              <a:extLst>
                <a:ext uri="{FF2B5EF4-FFF2-40B4-BE49-F238E27FC236}">
                  <a16:creationId xmlns:a16="http://schemas.microsoft.com/office/drawing/2014/main" id="{BE5F8FFF-C589-7346-8D26-BA4EBAB3EBD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62" y="197"/>
              <a:ext cx="73" cy="80"/>
            </a:xfrm>
            <a:custGeom>
              <a:avLst/>
              <a:gdLst>
                <a:gd name="T0" fmla="*/ 408 w 822"/>
                <a:gd name="T1" fmla="*/ 395 h 897"/>
                <a:gd name="T2" fmla="*/ 408 w 822"/>
                <a:gd name="T3" fmla="*/ 395 h 897"/>
                <a:gd name="T4" fmla="*/ 295 w 822"/>
                <a:gd name="T5" fmla="*/ 431 h 897"/>
                <a:gd name="T6" fmla="*/ 248 w 822"/>
                <a:gd name="T7" fmla="*/ 435 h 897"/>
                <a:gd name="T8" fmla="*/ 233 w 822"/>
                <a:gd name="T9" fmla="*/ 435 h 897"/>
                <a:gd name="T10" fmla="*/ 233 w 822"/>
                <a:gd name="T11" fmla="*/ 103 h 897"/>
                <a:gd name="T12" fmla="*/ 257 w 822"/>
                <a:gd name="T13" fmla="*/ 102 h 897"/>
                <a:gd name="T14" fmla="*/ 378 w 822"/>
                <a:gd name="T15" fmla="*/ 117 h 897"/>
                <a:gd name="T16" fmla="*/ 439 w 822"/>
                <a:gd name="T17" fmla="*/ 149 h 897"/>
                <a:gd name="T18" fmla="*/ 485 w 822"/>
                <a:gd name="T19" fmla="*/ 260 h 897"/>
                <a:gd name="T20" fmla="*/ 450 w 822"/>
                <a:gd name="T21" fmla="*/ 361 h 897"/>
                <a:gd name="T22" fmla="*/ 408 w 822"/>
                <a:gd name="T23" fmla="*/ 395 h 897"/>
                <a:gd name="T24" fmla="*/ 408 w 822"/>
                <a:gd name="T25" fmla="*/ 395 h 897"/>
                <a:gd name="T26" fmla="*/ 750 w 822"/>
                <a:gd name="T27" fmla="*/ 835 h 897"/>
                <a:gd name="T28" fmla="*/ 750 w 822"/>
                <a:gd name="T29" fmla="*/ 835 h 897"/>
                <a:gd name="T30" fmla="*/ 649 w 822"/>
                <a:gd name="T31" fmla="*/ 730 h 897"/>
                <a:gd name="T32" fmla="*/ 583 w 822"/>
                <a:gd name="T33" fmla="*/ 657 h 897"/>
                <a:gd name="T34" fmla="*/ 444 w 822"/>
                <a:gd name="T35" fmla="*/ 493 h 897"/>
                <a:gd name="T36" fmla="*/ 484 w 822"/>
                <a:gd name="T37" fmla="*/ 480 h 897"/>
                <a:gd name="T38" fmla="*/ 594 w 822"/>
                <a:gd name="T39" fmla="*/ 416 h 897"/>
                <a:gd name="T40" fmla="*/ 665 w 822"/>
                <a:gd name="T41" fmla="*/ 313 h 897"/>
                <a:gd name="T42" fmla="*/ 676 w 822"/>
                <a:gd name="T43" fmla="*/ 244 h 897"/>
                <a:gd name="T44" fmla="*/ 615 w 822"/>
                <a:gd name="T45" fmla="*/ 97 h 897"/>
                <a:gd name="T46" fmla="*/ 470 w 822"/>
                <a:gd name="T47" fmla="*/ 16 h 897"/>
                <a:gd name="T48" fmla="*/ 316 w 822"/>
                <a:gd name="T49" fmla="*/ 1 h 897"/>
                <a:gd name="T50" fmla="*/ 233 w 822"/>
                <a:gd name="T51" fmla="*/ 0 h 897"/>
                <a:gd name="T52" fmla="*/ 2 w 822"/>
                <a:gd name="T53" fmla="*/ 0 h 897"/>
                <a:gd name="T54" fmla="*/ 32 w 822"/>
                <a:gd name="T55" fmla="*/ 33 h 897"/>
                <a:gd name="T56" fmla="*/ 47 w 822"/>
                <a:gd name="T57" fmla="*/ 66 h 897"/>
                <a:gd name="T58" fmla="*/ 56 w 822"/>
                <a:gd name="T59" fmla="*/ 162 h 897"/>
                <a:gd name="T60" fmla="*/ 56 w 822"/>
                <a:gd name="T61" fmla="*/ 750 h 897"/>
                <a:gd name="T62" fmla="*/ 46 w 822"/>
                <a:gd name="T63" fmla="*/ 837 h 897"/>
                <a:gd name="T64" fmla="*/ 31 w 822"/>
                <a:gd name="T65" fmla="*/ 865 h 897"/>
                <a:gd name="T66" fmla="*/ 0 w 822"/>
                <a:gd name="T67" fmla="*/ 897 h 897"/>
                <a:gd name="T68" fmla="*/ 285 w 822"/>
                <a:gd name="T69" fmla="*/ 897 h 897"/>
                <a:gd name="T70" fmla="*/ 261 w 822"/>
                <a:gd name="T71" fmla="*/ 867 h 897"/>
                <a:gd name="T72" fmla="*/ 245 w 822"/>
                <a:gd name="T73" fmla="*/ 840 h 897"/>
                <a:gd name="T74" fmla="*/ 234 w 822"/>
                <a:gd name="T75" fmla="*/ 757 h 897"/>
                <a:gd name="T76" fmla="*/ 233 w 822"/>
                <a:gd name="T77" fmla="*/ 712 h 897"/>
                <a:gd name="T78" fmla="*/ 233 w 822"/>
                <a:gd name="T79" fmla="*/ 510 h 897"/>
                <a:gd name="T80" fmla="*/ 400 w 822"/>
                <a:gd name="T81" fmla="*/ 710 h 897"/>
                <a:gd name="T82" fmla="*/ 437 w 822"/>
                <a:gd name="T83" fmla="*/ 753 h 897"/>
                <a:gd name="T84" fmla="*/ 481 w 822"/>
                <a:gd name="T85" fmla="*/ 801 h 897"/>
                <a:gd name="T86" fmla="*/ 573 w 822"/>
                <a:gd name="T87" fmla="*/ 875 h 897"/>
                <a:gd name="T88" fmla="*/ 662 w 822"/>
                <a:gd name="T89" fmla="*/ 896 h 897"/>
                <a:gd name="T90" fmla="*/ 709 w 822"/>
                <a:gd name="T91" fmla="*/ 897 h 897"/>
                <a:gd name="T92" fmla="*/ 822 w 822"/>
                <a:gd name="T93" fmla="*/ 897 h 897"/>
                <a:gd name="T94" fmla="*/ 789 w 822"/>
                <a:gd name="T95" fmla="*/ 870 h 897"/>
                <a:gd name="T96" fmla="*/ 750 w 822"/>
                <a:gd name="T97" fmla="*/ 835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22" h="897">
                  <a:moveTo>
                    <a:pt x="408" y="395"/>
                  </a:moveTo>
                  <a:lnTo>
                    <a:pt x="408" y="395"/>
                  </a:lnTo>
                  <a:cubicBezTo>
                    <a:pt x="376" y="413"/>
                    <a:pt x="343" y="424"/>
                    <a:pt x="295" y="431"/>
                  </a:cubicBezTo>
                  <a:cubicBezTo>
                    <a:pt x="277" y="434"/>
                    <a:pt x="261" y="435"/>
                    <a:pt x="248" y="435"/>
                  </a:cubicBezTo>
                  <a:cubicBezTo>
                    <a:pt x="243" y="435"/>
                    <a:pt x="240" y="435"/>
                    <a:pt x="233" y="435"/>
                  </a:cubicBezTo>
                  <a:lnTo>
                    <a:pt x="233" y="103"/>
                  </a:lnTo>
                  <a:cubicBezTo>
                    <a:pt x="245" y="102"/>
                    <a:pt x="249" y="102"/>
                    <a:pt x="257" y="102"/>
                  </a:cubicBezTo>
                  <a:cubicBezTo>
                    <a:pt x="301" y="102"/>
                    <a:pt x="344" y="107"/>
                    <a:pt x="378" y="117"/>
                  </a:cubicBezTo>
                  <a:cubicBezTo>
                    <a:pt x="400" y="123"/>
                    <a:pt x="421" y="135"/>
                    <a:pt x="439" y="149"/>
                  </a:cubicBezTo>
                  <a:cubicBezTo>
                    <a:pt x="469" y="175"/>
                    <a:pt x="485" y="213"/>
                    <a:pt x="485" y="260"/>
                  </a:cubicBezTo>
                  <a:cubicBezTo>
                    <a:pt x="485" y="300"/>
                    <a:pt x="473" y="335"/>
                    <a:pt x="450" y="361"/>
                  </a:cubicBezTo>
                  <a:cubicBezTo>
                    <a:pt x="439" y="373"/>
                    <a:pt x="425" y="385"/>
                    <a:pt x="408" y="395"/>
                  </a:cubicBezTo>
                  <a:lnTo>
                    <a:pt x="408" y="395"/>
                  </a:lnTo>
                  <a:close/>
                  <a:moveTo>
                    <a:pt x="750" y="835"/>
                  </a:moveTo>
                  <a:lnTo>
                    <a:pt x="750" y="835"/>
                  </a:lnTo>
                  <a:cubicBezTo>
                    <a:pt x="719" y="804"/>
                    <a:pt x="691" y="776"/>
                    <a:pt x="649" y="730"/>
                  </a:cubicBezTo>
                  <a:cubicBezTo>
                    <a:pt x="622" y="702"/>
                    <a:pt x="600" y="677"/>
                    <a:pt x="583" y="657"/>
                  </a:cubicBezTo>
                  <a:lnTo>
                    <a:pt x="444" y="493"/>
                  </a:lnTo>
                  <a:cubicBezTo>
                    <a:pt x="461" y="488"/>
                    <a:pt x="468" y="486"/>
                    <a:pt x="484" y="480"/>
                  </a:cubicBezTo>
                  <a:cubicBezTo>
                    <a:pt x="529" y="462"/>
                    <a:pt x="563" y="442"/>
                    <a:pt x="594" y="416"/>
                  </a:cubicBezTo>
                  <a:cubicBezTo>
                    <a:pt x="630" y="386"/>
                    <a:pt x="652" y="354"/>
                    <a:pt x="665" y="313"/>
                  </a:cubicBezTo>
                  <a:cubicBezTo>
                    <a:pt x="673" y="291"/>
                    <a:pt x="676" y="267"/>
                    <a:pt x="676" y="244"/>
                  </a:cubicBezTo>
                  <a:cubicBezTo>
                    <a:pt x="676" y="189"/>
                    <a:pt x="656" y="139"/>
                    <a:pt x="615" y="97"/>
                  </a:cubicBezTo>
                  <a:cubicBezTo>
                    <a:pt x="579" y="58"/>
                    <a:pt x="527" y="30"/>
                    <a:pt x="470" y="16"/>
                  </a:cubicBezTo>
                  <a:cubicBezTo>
                    <a:pt x="429" y="7"/>
                    <a:pt x="388" y="2"/>
                    <a:pt x="316" y="1"/>
                  </a:cubicBezTo>
                  <a:cubicBezTo>
                    <a:pt x="289" y="0"/>
                    <a:pt x="262" y="0"/>
                    <a:pt x="233" y="0"/>
                  </a:cubicBezTo>
                  <a:lnTo>
                    <a:pt x="2" y="0"/>
                  </a:lnTo>
                  <a:cubicBezTo>
                    <a:pt x="17" y="14"/>
                    <a:pt x="23" y="20"/>
                    <a:pt x="32" y="33"/>
                  </a:cubicBezTo>
                  <a:cubicBezTo>
                    <a:pt x="38" y="44"/>
                    <a:pt x="44" y="55"/>
                    <a:pt x="47" y="66"/>
                  </a:cubicBezTo>
                  <a:cubicBezTo>
                    <a:pt x="53" y="86"/>
                    <a:pt x="56" y="114"/>
                    <a:pt x="56" y="162"/>
                  </a:cubicBezTo>
                  <a:lnTo>
                    <a:pt x="56" y="750"/>
                  </a:lnTo>
                  <a:cubicBezTo>
                    <a:pt x="56" y="793"/>
                    <a:pt x="53" y="817"/>
                    <a:pt x="46" y="837"/>
                  </a:cubicBezTo>
                  <a:cubicBezTo>
                    <a:pt x="42" y="847"/>
                    <a:pt x="37" y="857"/>
                    <a:pt x="31" y="865"/>
                  </a:cubicBezTo>
                  <a:cubicBezTo>
                    <a:pt x="22" y="876"/>
                    <a:pt x="17" y="882"/>
                    <a:pt x="0" y="897"/>
                  </a:cubicBezTo>
                  <a:lnTo>
                    <a:pt x="285" y="897"/>
                  </a:lnTo>
                  <a:cubicBezTo>
                    <a:pt x="273" y="883"/>
                    <a:pt x="269" y="878"/>
                    <a:pt x="261" y="867"/>
                  </a:cubicBezTo>
                  <a:cubicBezTo>
                    <a:pt x="254" y="859"/>
                    <a:pt x="249" y="850"/>
                    <a:pt x="245" y="840"/>
                  </a:cubicBezTo>
                  <a:cubicBezTo>
                    <a:pt x="238" y="820"/>
                    <a:pt x="234" y="799"/>
                    <a:pt x="234" y="757"/>
                  </a:cubicBezTo>
                  <a:cubicBezTo>
                    <a:pt x="234" y="744"/>
                    <a:pt x="233" y="729"/>
                    <a:pt x="233" y="712"/>
                  </a:cubicBezTo>
                  <a:lnTo>
                    <a:pt x="233" y="510"/>
                  </a:lnTo>
                  <a:lnTo>
                    <a:pt x="400" y="710"/>
                  </a:lnTo>
                  <a:cubicBezTo>
                    <a:pt x="407" y="719"/>
                    <a:pt x="420" y="734"/>
                    <a:pt x="437" y="753"/>
                  </a:cubicBezTo>
                  <a:cubicBezTo>
                    <a:pt x="456" y="775"/>
                    <a:pt x="471" y="791"/>
                    <a:pt x="481" y="801"/>
                  </a:cubicBezTo>
                  <a:cubicBezTo>
                    <a:pt x="513" y="835"/>
                    <a:pt x="543" y="859"/>
                    <a:pt x="573" y="875"/>
                  </a:cubicBezTo>
                  <a:cubicBezTo>
                    <a:pt x="599" y="889"/>
                    <a:pt x="624" y="895"/>
                    <a:pt x="662" y="896"/>
                  </a:cubicBezTo>
                  <a:cubicBezTo>
                    <a:pt x="677" y="897"/>
                    <a:pt x="693" y="897"/>
                    <a:pt x="709" y="897"/>
                  </a:cubicBezTo>
                  <a:lnTo>
                    <a:pt x="822" y="897"/>
                  </a:lnTo>
                  <a:cubicBezTo>
                    <a:pt x="807" y="885"/>
                    <a:pt x="800" y="880"/>
                    <a:pt x="789" y="870"/>
                  </a:cubicBezTo>
                  <a:cubicBezTo>
                    <a:pt x="777" y="859"/>
                    <a:pt x="764" y="848"/>
                    <a:pt x="750" y="83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39" name="Freeform 9">
              <a:extLst>
                <a:ext uri="{FF2B5EF4-FFF2-40B4-BE49-F238E27FC236}">
                  <a16:creationId xmlns:a16="http://schemas.microsoft.com/office/drawing/2014/main" id="{508AB94E-E1AC-C349-A7B2-8770D45CDE3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9" y="195"/>
              <a:ext cx="68" cy="84"/>
            </a:xfrm>
            <a:custGeom>
              <a:avLst/>
              <a:gdLst>
                <a:gd name="T0" fmla="*/ 668 w 765"/>
                <a:gd name="T1" fmla="*/ 790 h 944"/>
                <a:gd name="T2" fmla="*/ 668 w 765"/>
                <a:gd name="T3" fmla="*/ 790 h 944"/>
                <a:gd name="T4" fmla="*/ 512 w 765"/>
                <a:gd name="T5" fmla="*/ 823 h 944"/>
                <a:gd name="T6" fmla="*/ 281 w 765"/>
                <a:gd name="T7" fmla="*/ 727 h 944"/>
                <a:gd name="T8" fmla="*/ 191 w 765"/>
                <a:gd name="T9" fmla="*/ 478 h 944"/>
                <a:gd name="T10" fmla="*/ 272 w 765"/>
                <a:gd name="T11" fmla="*/ 236 h 944"/>
                <a:gd name="T12" fmla="*/ 354 w 765"/>
                <a:gd name="T13" fmla="*/ 170 h 944"/>
                <a:gd name="T14" fmla="*/ 527 w 765"/>
                <a:gd name="T15" fmla="*/ 126 h 944"/>
                <a:gd name="T16" fmla="*/ 688 w 765"/>
                <a:gd name="T17" fmla="*/ 159 h 944"/>
                <a:gd name="T18" fmla="*/ 762 w 765"/>
                <a:gd name="T19" fmla="*/ 199 h 944"/>
                <a:gd name="T20" fmla="*/ 762 w 765"/>
                <a:gd name="T21" fmla="*/ 31 h 944"/>
                <a:gd name="T22" fmla="*/ 708 w 765"/>
                <a:gd name="T23" fmla="*/ 16 h 944"/>
                <a:gd name="T24" fmla="*/ 550 w 765"/>
                <a:gd name="T25" fmla="*/ 0 h 944"/>
                <a:gd name="T26" fmla="*/ 294 w 765"/>
                <a:gd name="T27" fmla="*/ 48 h 944"/>
                <a:gd name="T28" fmla="*/ 171 w 765"/>
                <a:gd name="T29" fmla="*/ 121 h 944"/>
                <a:gd name="T30" fmla="*/ 0 w 765"/>
                <a:gd name="T31" fmla="*/ 488 h 944"/>
                <a:gd name="T32" fmla="*/ 164 w 765"/>
                <a:gd name="T33" fmla="*/ 840 h 944"/>
                <a:gd name="T34" fmla="*/ 499 w 765"/>
                <a:gd name="T35" fmla="*/ 944 h 944"/>
                <a:gd name="T36" fmla="*/ 751 w 765"/>
                <a:gd name="T37" fmla="*/ 904 h 944"/>
                <a:gd name="T38" fmla="*/ 765 w 765"/>
                <a:gd name="T39" fmla="*/ 899 h 944"/>
                <a:gd name="T40" fmla="*/ 765 w 765"/>
                <a:gd name="T41" fmla="*/ 736 h 944"/>
                <a:gd name="T42" fmla="*/ 724 w 765"/>
                <a:gd name="T43" fmla="*/ 763 h 944"/>
                <a:gd name="T44" fmla="*/ 668 w 765"/>
                <a:gd name="T45" fmla="*/ 790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65" h="944">
                  <a:moveTo>
                    <a:pt x="668" y="790"/>
                  </a:moveTo>
                  <a:lnTo>
                    <a:pt x="668" y="790"/>
                  </a:lnTo>
                  <a:cubicBezTo>
                    <a:pt x="614" y="813"/>
                    <a:pt x="565" y="823"/>
                    <a:pt x="512" y="823"/>
                  </a:cubicBezTo>
                  <a:cubicBezTo>
                    <a:pt x="419" y="823"/>
                    <a:pt x="340" y="790"/>
                    <a:pt x="281" y="727"/>
                  </a:cubicBezTo>
                  <a:cubicBezTo>
                    <a:pt x="222" y="664"/>
                    <a:pt x="191" y="577"/>
                    <a:pt x="191" y="478"/>
                  </a:cubicBezTo>
                  <a:cubicBezTo>
                    <a:pt x="191" y="384"/>
                    <a:pt x="220" y="297"/>
                    <a:pt x="272" y="236"/>
                  </a:cubicBezTo>
                  <a:cubicBezTo>
                    <a:pt x="295" y="210"/>
                    <a:pt x="322" y="187"/>
                    <a:pt x="354" y="170"/>
                  </a:cubicBezTo>
                  <a:cubicBezTo>
                    <a:pt x="404" y="141"/>
                    <a:pt x="463" y="126"/>
                    <a:pt x="527" y="126"/>
                  </a:cubicBezTo>
                  <a:cubicBezTo>
                    <a:pt x="582" y="126"/>
                    <a:pt x="635" y="137"/>
                    <a:pt x="688" y="159"/>
                  </a:cubicBezTo>
                  <a:cubicBezTo>
                    <a:pt x="722" y="172"/>
                    <a:pt x="734" y="179"/>
                    <a:pt x="762" y="199"/>
                  </a:cubicBezTo>
                  <a:lnTo>
                    <a:pt x="762" y="31"/>
                  </a:lnTo>
                  <a:cubicBezTo>
                    <a:pt x="740" y="24"/>
                    <a:pt x="731" y="21"/>
                    <a:pt x="708" y="16"/>
                  </a:cubicBezTo>
                  <a:cubicBezTo>
                    <a:pt x="656" y="5"/>
                    <a:pt x="606" y="0"/>
                    <a:pt x="550" y="0"/>
                  </a:cubicBezTo>
                  <a:cubicBezTo>
                    <a:pt x="453" y="0"/>
                    <a:pt x="370" y="16"/>
                    <a:pt x="294" y="48"/>
                  </a:cubicBezTo>
                  <a:cubicBezTo>
                    <a:pt x="249" y="67"/>
                    <a:pt x="207" y="91"/>
                    <a:pt x="171" y="121"/>
                  </a:cubicBezTo>
                  <a:cubicBezTo>
                    <a:pt x="60" y="210"/>
                    <a:pt x="0" y="339"/>
                    <a:pt x="0" y="488"/>
                  </a:cubicBezTo>
                  <a:cubicBezTo>
                    <a:pt x="0" y="632"/>
                    <a:pt x="58" y="756"/>
                    <a:pt x="164" y="840"/>
                  </a:cubicBezTo>
                  <a:cubicBezTo>
                    <a:pt x="251" y="909"/>
                    <a:pt x="364" y="944"/>
                    <a:pt x="499" y="944"/>
                  </a:cubicBezTo>
                  <a:cubicBezTo>
                    <a:pt x="583" y="944"/>
                    <a:pt x="662" y="931"/>
                    <a:pt x="751" y="904"/>
                  </a:cubicBezTo>
                  <a:cubicBezTo>
                    <a:pt x="754" y="903"/>
                    <a:pt x="759" y="901"/>
                    <a:pt x="765" y="899"/>
                  </a:cubicBezTo>
                  <a:lnTo>
                    <a:pt x="765" y="736"/>
                  </a:lnTo>
                  <a:cubicBezTo>
                    <a:pt x="744" y="750"/>
                    <a:pt x="736" y="755"/>
                    <a:pt x="724" y="763"/>
                  </a:cubicBezTo>
                  <a:cubicBezTo>
                    <a:pt x="706" y="773"/>
                    <a:pt x="688" y="782"/>
                    <a:pt x="668" y="79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0" name="Freeform 10">
              <a:extLst>
                <a:ext uri="{FF2B5EF4-FFF2-40B4-BE49-F238E27FC236}">
                  <a16:creationId xmlns:a16="http://schemas.microsoft.com/office/drawing/2014/main" id="{76A7A696-5D18-D84B-AECA-20C0723050F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1" y="197"/>
              <a:ext cx="78" cy="83"/>
            </a:xfrm>
            <a:custGeom>
              <a:avLst/>
              <a:gdLst>
                <a:gd name="T0" fmla="*/ 631 w 885"/>
                <a:gd name="T1" fmla="*/ 34 h 927"/>
                <a:gd name="T2" fmla="*/ 631 w 885"/>
                <a:gd name="T3" fmla="*/ 34 h 927"/>
                <a:gd name="T4" fmla="*/ 644 w 885"/>
                <a:gd name="T5" fmla="*/ 65 h 927"/>
                <a:gd name="T6" fmla="*/ 652 w 885"/>
                <a:gd name="T7" fmla="*/ 159 h 927"/>
                <a:gd name="T8" fmla="*/ 652 w 885"/>
                <a:gd name="T9" fmla="*/ 500 h 927"/>
                <a:gd name="T10" fmla="*/ 645 w 885"/>
                <a:gd name="T11" fmla="*/ 652 h 927"/>
                <a:gd name="T12" fmla="*/ 621 w 885"/>
                <a:gd name="T13" fmla="*/ 718 h 927"/>
                <a:gd name="T14" fmla="*/ 511 w 885"/>
                <a:gd name="T15" fmla="*/ 795 h 927"/>
                <a:gd name="T16" fmla="*/ 448 w 885"/>
                <a:gd name="T17" fmla="*/ 802 h 927"/>
                <a:gd name="T18" fmla="*/ 272 w 885"/>
                <a:gd name="T19" fmla="*/ 726 h 927"/>
                <a:gd name="T20" fmla="*/ 240 w 885"/>
                <a:gd name="T21" fmla="*/ 562 h 927"/>
                <a:gd name="T22" fmla="*/ 239 w 885"/>
                <a:gd name="T23" fmla="*/ 488 h 927"/>
                <a:gd name="T24" fmla="*/ 239 w 885"/>
                <a:gd name="T25" fmla="*/ 218 h 927"/>
                <a:gd name="T26" fmla="*/ 241 w 885"/>
                <a:gd name="T27" fmla="*/ 114 h 927"/>
                <a:gd name="T28" fmla="*/ 248 w 885"/>
                <a:gd name="T29" fmla="*/ 73 h 927"/>
                <a:gd name="T30" fmla="*/ 284 w 885"/>
                <a:gd name="T31" fmla="*/ 8 h 927"/>
                <a:gd name="T32" fmla="*/ 291 w 885"/>
                <a:gd name="T33" fmla="*/ 0 h 927"/>
                <a:gd name="T34" fmla="*/ 0 w 885"/>
                <a:gd name="T35" fmla="*/ 0 h 927"/>
                <a:gd name="T36" fmla="*/ 32 w 885"/>
                <a:gd name="T37" fmla="*/ 36 h 927"/>
                <a:gd name="T38" fmla="*/ 45 w 885"/>
                <a:gd name="T39" fmla="*/ 67 h 927"/>
                <a:gd name="T40" fmla="*/ 51 w 885"/>
                <a:gd name="T41" fmla="*/ 109 h 927"/>
                <a:gd name="T42" fmla="*/ 51 w 885"/>
                <a:gd name="T43" fmla="*/ 164 h 927"/>
                <a:gd name="T44" fmla="*/ 52 w 885"/>
                <a:gd name="T45" fmla="*/ 216 h 927"/>
                <a:gd name="T46" fmla="*/ 52 w 885"/>
                <a:gd name="T47" fmla="*/ 473 h 927"/>
                <a:gd name="T48" fmla="*/ 55 w 885"/>
                <a:gd name="T49" fmla="*/ 631 h 927"/>
                <a:gd name="T50" fmla="*/ 118 w 885"/>
                <a:gd name="T51" fmla="*/ 796 h 927"/>
                <a:gd name="T52" fmla="*/ 435 w 885"/>
                <a:gd name="T53" fmla="*/ 927 h 927"/>
                <a:gd name="T54" fmla="*/ 615 w 885"/>
                <a:gd name="T55" fmla="*/ 898 h 927"/>
                <a:gd name="T56" fmla="*/ 748 w 885"/>
                <a:gd name="T57" fmla="*/ 809 h 927"/>
                <a:gd name="T58" fmla="*/ 821 w 885"/>
                <a:gd name="T59" fmla="*/ 635 h 927"/>
                <a:gd name="T60" fmla="*/ 827 w 885"/>
                <a:gd name="T61" fmla="*/ 475 h 927"/>
                <a:gd name="T62" fmla="*/ 827 w 885"/>
                <a:gd name="T63" fmla="*/ 217 h 927"/>
                <a:gd name="T64" fmla="*/ 826 w 885"/>
                <a:gd name="T65" fmla="*/ 165 h 927"/>
                <a:gd name="T66" fmla="*/ 826 w 885"/>
                <a:gd name="T67" fmla="*/ 155 h 927"/>
                <a:gd name="T68" fmla="*/ 834 w 885"/>
                <a:gd name="T69" fmla="*/ 73 h 927"/>
                <a:gd name="T70" fmla="*/ 849 w 885"/>
                <a:gd name="T71" fmla="*/ 37 h 927"/>
                <a:gd name="T72" fmla="*/ 885 w 885"/>
                <a:gd name="T73" fmla="*/ 0 h 927"/>
                <a:gd name="T74" fmla="*/ 599 w 885"/>
                <a:gd name="T75" fmla="*/ 0 h 927"/>
                <a:gd name="T76" fmla="*/ 631 w 885"/>
                <a:gd name="T77" fmla="*/ 34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85" h="927">
                  <a:moveTo>
                    <a:pt x="631" y="34"/>
                  </a:moveTo>
                  <a:lnTo>
                    <a:pt x="631" y="34"/>
                  </a:lnTo>
                  <a:cubicBezTo>
                    <a:pt x="637" y="44"/>
                    <a:pt x="641" y="54"/>
                    <a:pt x="644" y="65"/>
                  </a:cubicBezTo>
                  <a:cubicBezTo>
                    <a:pt x="650" y="87"/>
                    <a:pt x="652" y="108"/>
                    <a:pt x="652" y="159"/>
                  </a:cubicBezTo>
                  <a:lnTo>
                    <a:pt x="652" y="500"/>
                  </a:lnTo>
                  <a:cubicBezTo>
                    <a:pt x="652" y="573"/>
                    <a:pt x="650" y="617"/>
                    <a:pt x="645" y="652"/>
                  </a:cubicBezTo>
                  <a:cubicBezTo>
                    <a:pt x="641" y="676"/>
                    <a:pt x="633" y="698"/>
                    <a:pt x="621" y="718"/>
                  </a:cubicBezTo>
                  <a:cubicBezTo>
                    <a:pt x="600" y="755"/>
                    <a:pt x="559" y="783"/>
                    <a:pt x="511" y="795"/>
                  </a:cubicBezTo>
                  <a:cubicBezTo>
                    <a:pt x="492" y="800"/>
                    <a:pt x="470" y="802"/>
                    <a:pt x="448" y="802"/>
                  </a:cubicBezTo>
                  <a:cubicBezTo>
                    <a:pt x="371" y="802"/>
                    <a:pt x="304" y="773"/>
                    <a:pt x="272" y="726"/>
                  </a:cubicBezTo>
                  <a:cubicBezTo>
                    <a:pt x="248" y="690"/>
                    <a:pt x="241" y="655"/>
                    <a:pt x="240" y="562"/>
                  </a:cubicBezTo>
                  <a:lnTo>
                    <a:pt x="239" y="488"/>
                  </a:lnTo>
                  <a:lnTo>
                    <a:pt x="239" y="218"/>
                  </a:lnTo>
                  <a:cubicBezTo>
                    <a:pt x="239" y="166"/>
                    <a:pt x="239" y="141"/>
                    <a:pt x="241" y="114"/>
                  </a:cubicBezTo>
                  <a:cubicBezTo>
                    <a:pt x="242" y="98"/>
                    <a:pt x="244" y="84"/>
                    <a:pt x="248" y="73"/>
                  </a:cubicBezTo>
                  <a:cubicBezTo>
                    <a:pt x="254" y="52"/>
                    <a:pt x="269" y="25"/>
                    <a:pt x="284" y="8"/>
                  </a:cubicBezTo>
                  <a:cubicBezTo>
                    <a:pt x="286" y="6"/>
                    <a:pt x="288" y="3"/>
                    <a:pt x="291" y="0"/>
                  </a:cubicBezTo>
                  <a:lnTo>
                    <a:pt x="0" y="0"/>
                  </a:lnTo>
                  <a:cubicBezTo>
                    <a:pt x="18" y="15"/>
                    <a:pt x="23" y="21"/>
                    <a:pt x="32" y="36"/>
                  </a:cubicBezTo>
                  <a:cubicBezTo>
                    <a:pt x="38" y="46"/>
                    <a:pt x="42" y="56"/>
                    <a:pt x="45" y="67"/>
                  </a:cubicBezTo>
                  <a:cubicBezTo>
                    <a:pt x="48" y="81"/>
                    <a:pt x="51" y="95"/>
                    <a:pt x="51" y="109"/>
                  </a:cubicBezTo>
                  <a:cubicBezTo>
                    <a:pt x="51" y="117"/>
                    <a:pt x="51" y="136"/>
                    <a:pt x="51" y="164"/>
                  </a:cubicBezTo>
                  <a:lnTo>
                    <a:pt x="52" y="216"/>
                  </a:lnTo>
                  <a:lnTo>
                    <a:pt x="52" y="473"/>
                  </a:lnTo>
                  <a:cubicBezTo>
                    <a:pt x="52" y="569"/>
                    <a:pt x="52" y="593"/>
                    <a:pt x="55" y="631"/>
                  </a:cubicBezTo>
                  <a:cubicBezTo>
                    <a:pt x="61" y="697"/>
                    <a:pt x="80" y="749"/>
                    <a:pt x="118" y="796"/>
                  </a:cubicBezTo>
                  <a:cubicBezTo>
                    <a:pt x="186" y="882"/>
                    <a:pt x="295" y="927"/>
                    <a:pt x="435" y="927"/>
                  </a:cubicBezTo>
                  <a:cubicBezTo>
                    <a:pt x="501" y="927"/>
                    <a:pt x="566" y="916"/>
                    <a:pt x="615" y="898"/>
                  </a:cubicBezTo>
                  <a:cubicBezTo>
                    <a:pt x="667" y="879"/>
                    <a:pt x="714" y="847"/>
                    <a:pt x="748" y="809"/>
                  </a:cubicBezTo>
                  <a:cubicBezTo>
                    <a:pt x="790" y="763"/>
                    <a:pt x="814" y="705"/>
                    <a:pt x="821" y="635"/>
                  </a:cubicBezTo>
                  <a:cubicBezTo>
                    <a:pt x="825" y="594"/>
                    <a:pt x="827" y="545"/>
                    <a:pt x="827" y="475"/>
                  </a:cubicBezTo>
                  <a:lnTo>
                    <a:pt x="827" y="217"/>
                  </a:lnTo>
                  <a:lnTo>
                    <a:pt x="826" y="165"/>
                  </a:lnTo>
                  <a:lnTo>
                    <a:pt x="826" y="155"/>
                  </a:lnTo>
                  <a:cubicBezTo>
                    <a:pt x="826" y="117"/>
                    <a:pt x="828" y="94"/>
                    <a:pt x="834" y="73"/>
                  </a:cubicBezTo>
                  <a:cubicBezTo>
                    <a:pt x="837" y="61"/>
                    <a:pt x="842" y="48"/>
                    <a:pt x="849" y="37"/>
                  </a:cubicBezTo>
                  <a:cubicBezTo>
                    <a:pt x="859" y="22"/>
                    <a:pt x="866" y="15"/>
                    <a:pt x="885" y="0"/>
                  </a:cubicBezTo>
                  <a:lnTo>
                    <a:pt x="599" y="0"/>
                  </a:lnTo>
                  <a:cubicBezTo>
                    <a:pt x="616" y="13"/>
                    <a:pt x="622" y="20"/>
                    <a:pt x="631" y="3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1" name="Freeform 11">
              <a:extLst>
                <a:ext uri="{FF2B5EF4-FFF2-40B4-BE49-F238E27FC236}">
                  <a16:creationId xmlns:a16="http://schemas.microsoft.com/office/drawing/2014/main" id="{D75190FD-0602-DD41-9D9A-F699472700C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1" y="197"/>
              <a:ext cx="77" cy="80"/>
            </a:xfrm>
            <a:custGeom>
              <a:avLst/>
              <a:gdLst>
                <a:gd name="T0" fmla="*/ 654 w 865"/>
                <a:gd name="T1" fmla="*/ 771 h 897"/>
                <a:gd name="T2" fmla="*/ 654 w 865"/>
                <a:gd name="T3" fmla="*/ 771 h 897"/>
                <a:gd name="T4" fmla="*/ 513 w 865"/>
                <a:gd name="T5" fmla="*/ 783 h 897"/>
                <a:gd name="T6" fmla="*/ 442 w 865"/>
                <a:gd name="T7" fmla="*/ 784 h 897"/>
                <a:gd name="T8" fmla="*/ 304 w 865"/>
                <a:gd name="T9" fmla="*/ 784 h 897"/>
                <a:gd name="T10" fmla="*/ 848 w 865"/>
                <a:gd name="T11" fmla="*/ 0 h 897"/>
                <a:gd name="T12" fmla="*/ 143 w 865"/>
                <a:gd name="T13" fmla="*/ 0 h 897"/>
                <a:gd name="T14" fmla="*/ 56 w 865"/>
                <a:gd name="T15" fmla="*/ 191 h 897"/>
                <a:gd name="T16" fmla="*/ 121 w 865"/>
                <a:gd name="T17" fmla="*/ 160 h 897"/>
                <a:gd name="T18" fmla="*/ 248 w 865"/>
                <a:gd name="T19" fmla="*/ 124 h 897"/>
                <a:gd name="T20" fmla="*/ 375 w 865"/>
                <a:gd name="T21" fmla="*/ 113 h 897"/>
                <a:gd name="T22" fmla="*/ 444 w 865"/>
                <a:gd name="T23" fmla="*/ 112 h 897"/>
                <a:gd name="T24" fmla="*/ 549 w 865"/>
                <a:gd name="T25" fmla="*/ 112 h 897"/>
                <a:gd name="T26" fmla="*/ 0 w 865"/>
                <a:gd name="T27" fmla="*/ 897 h 897"/>
                <a:gd name="T28" fmla="*/ 776 w 865"/>
                <a:gd name="T29" fmla="*/ 897 h 897"/>
                <a:gd name="T30" fmla="*/ 865 w 865"/>
                <a:gd name="T31" fmla="*/ 692 h 897"/>
                <a:gd name="T32" fmla="*/ 800 w 865"/>
                <a:gd name="T33" fmla="*/ 727 h 897"/>
                <a:gd name="T34" fmla="*/ 654 w 865"/>
                <a:gd name="T35" fmla="*/ 771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5" h="897">
                  <a:moveTo>
                    <a:pt x="654" y="771"/>
                  </a:moveTo>
                  <a:lnTo>
                    <a:pt x="654" y="771"/>
                  </a:lnTo>
                  <a:cubicBezTo>
                    <a:pt x="614" y="778"/>
                    <a:pt x="569" y="782"/>
                    <a:pt x="513" y="783"/>
                  </a:cubicBezTo>
                  <a:cubicBezTo>
                    <a:pt x="495" y="784"/>
                    <a:pt x="471" y="784"/>
                    <a:pt x="442" y="784"/>
                  </a:cubicBezTo>
                  <a:lnTo>
                    <a:pt x="304" y="784"/>
                  </a:lnTo>
                  <a:lnTo>
                    <a:pt x="848" y="0"/>
                  </a:lnTo>
                  <a:lnTo>
                    <a:pt x="143" y="0"/>
                  </a:lnTo>
                  <a:lnTo>
                    <a:pt x="56" y="191"/>
                  </a:lnTo>
                  <a:cubicBezTo>
                    <a:pt x="85" y="176"/>
                    <a:pt x="96" y="170"/>
                    <a:pt x="121" y="160"/>
                  </a:cubicBezTo>
                  <a:cubicBezTo>
                    <a:pt x="162" y="144"/>
                    <a:pt x="206" y="132"/>
                    <a:pt x="248" y="124"/>
                  </a:cubicBezTo>
                  <a:cubicBezTo>
                    <a:pt x="285" y="118"/>
                    <a:pt x="319" y="115"/>
                    <a:pt x="375" y="113"/>
                  </a:cubicBezTo>
                  <a:cubicBezTo>
                    <a:pt x="400" y="112"/>
                    <a:pt x="423" y="112"/>
                    <a:pt x="444" y="112"/>
                  </a:cubicBezTo>
                  <a:lnTo>
                    <a:pt x="549" y="112"/>
                  </a:lnTo>
                  <a:lnTo>
                    <a:pt x="0" y="897"/>
                  </a:lnTo>
                  <a:lnTo>
                    <a:pt x="776" y="897"/>
                  </a:lnTo>
                  <a:lnTo>
                    <a:pt x="865" y="692"/>
                  </a:lnTo>
                  <a:cubicBezTo>
                    <a:pt x="834" y="710"/>
                    <a:pt x="823" y="716"/>
                    <a:pt x="800" y="727"/>
                  </a:cubicBezTo>
                  <a:cubicBezTo>
                    <a:pt x="754" y="747"/>
                    <a:pt x="705" y="762"/>
                    <a:pt x="654" y="77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2" name="Freeform 12">
              <a:extLst>
                <a:ext uri="{FF2B5EF4-FFF2-40B4-BE49-F238E27FC236}">
                  <a16:creationId xmlns:a16="http://schemas.microsoft.com/office/drawing/2014/main" id="{F10454C2-FE05-C646-BD6C-D7CA0BBF1A4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50" y="167"/>
              <a:ext cx="18" cy="18"/>
            </a:xfrm>
            <a:custGeom>
              <a:avLst/>
              <a:gdLst>
                <a:gd name="T0" fmla="*/ 102 w 203"/>
                <a:gd name="T1" fmla="*/ 189 h 203"/>
                <a:gd name="T2" fmla="*/ 102 w 203"/>
                <a:gd name="T3" fmla="*/ 189 h 203"/>
                <a:gd name="T4" fmla="*/ 17 w 203"/>
                <a:gd name="T5" fmla="*/ 102 h 203"/>
                <a:gd name="T6" fmla="*/ 102 w 203"/>
                <a:gd name="T7" fmla="*/ 15 h 203"/>
                <a:gd name="T8" fmla="*/ 187 w 203"/>
                <a:gd name="T9" fmla="*/ 102 h 203"/>
                <a:gd name="T10" fmla="*/ 102 w 203"/>
                <a:gd name="T11" fmla="*/ 189 h 203"/>
                <a:gd name="T12" fmla="*/ 102 w 203"/>
                <a:gd name="T13" fmla="*/ 189 h 203"/>
                <a:gd name="T14" fmla="*/ 102 w 203"/>
                <a:gd name="T15" fmla="*/ 0 h 203"/>
                <a:gd name="T16" fmla="*/ 102 w 203"/>
                <a:gd name="T17" fmla="*/ 0 h 203"/>
                <a:gd name="T18" fmla="*/ 0 w 203"/>
                <a:gd name="T19" fmla="*/ 102 h 203"/>
                <a:gd name="T20" fmla="*/ 102 w 203"/>
                <a:gd name="T21" fmla="*/ 203 h 203"/>
                <a:gd name="T22" fmla="*/ 203 w 203"/>
                <a:gd name="T23" fmla="*/ 102 h 203"/>
                <a:gd name="T24" fmla="*/ 102 w 203"/>
                <a:gd name="T25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3" h="203">
                  <a:moveTo>
                    <a:pt x="102" y="189"/>
                  </a:moveTo>
                  <a:lnTo>
                    <a:pt x="102" y="189"/>
                  </a:lnTo>
                  <a:cubicBezTo>
                    <a:pt x="54" y="189"/>
                    <a:pt x="17" y="154"/>
                    <a:pt x="17" y="102"/>
                  </a:cubicBezTo>
                  <a:cubicBezTo>
                    <a:pt x="17" y="50"/>
                    <a:pt x="54" y="15"/>
                    <a:pt x="102" y="15"/>
                  </a:cubicBezTo>
                  <a:cubicBezTo>
                    <a:pt x="150" y="15"/>
                    <a:pt x="187" y="50"/>
                    <a:pt x="187" y="102"/>
                  </a:cubicBezTo>
                  <a:cubicBezTo>
                    <a:pt x="187" y="154"/>
                    <a:pt x="150" y="189"/>
                    <a:pt x="102" y="189"/>
                  </a:cubicBezTo>
                  <a:lnTo>
                    <a:pt x="102" y="189"/>
                  </a:lnTo>
                  <a:close/>
                  <a:moveTo>
                    <a:pt x="102" y="0"/>
                  </a:moveTo>
                  <a:lnTo>
                    <a:pt x="102" y="0"/>
                  </a:lnTo>
                  <a:cubicBezTo>
                    <a:pt x="46" y="0"/>
                    <a:pt x="0" y="42"/>
                    <a:pt x="0" y="102"/>
                  </a:cubicBezTo>
                  <a:cubicBezTo>
                    <a:pt x="0" y="162"/>
                    <a:pt x="46" y="203"/>
                    <a:pt x="102" y="203"/>
                  </a:cubicBezTo>
                  <a:cubicBezTo>
                    <a:pt x="158" y="203"/>
                    <a:pt x="203" y="162"/>
                    <a:pt x="203" y="102"/>
                  </a:cubicBezTo>
                  <a:cubicBezTo>
                    <a:pt x="203" y="42"/>
                    <a:pt x="158" y="0"/>
                    <a:pt x="10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3" name="Freeform 13">
              <a:extLst>
                <a:ext uri="{FF2B5EF4-FFF2-40B4-BE49-F238E27FC236}">
                  <a16:creationId xmlns:a16="http://schemas.microsoft.com/office/drawing/2014/main" id="{38FC49B7-F683-6B46-B901-306C043C1B9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56" y="171"/>
              <a:ext cx="7" cy="9"/>
            </a:xfrm>
            <a:custGeom>
              <a:avLst/>
              <a:gdLst>
                <a:gd name="T0" fmla="*/ 40 w 87"/>
                <a:gd name="T1" fmla="*/ 50 h 107"/>
                <a:gd name="T2" fmla="*/ 40 w 87"/>
                <a:gd name="T3" fmla="*/ 50 h 107"/>
                <a:gd name="T4" fmla="*/ 15 w 87"/>
                <a:gd name="T5" fmla="*/ 50 h 107"/>
                <a:gd name="T6" fmla="*/ 15 w 87"/>
                <a:gd name="T7" fmla="*/ 16 h 107"/>
                <a:gd name="T8" fmla="*/ 38 w 87"/>
                <a:gd name="T9" fmla="*/ 16 h 107"/>
                <a:gd name="T10" fmla="*/ 66 w 87"/>
                <a:gd name="T11" fmla="*/ 33 h 107"/>
                <a:gd name="T12" fmla="*/ 40 w 87"/>
                <a:gd name="T13" fmla="*/ 50 h 107"/>
                <a:gd name="T14" fmla="*/ 40 w 87"/>
                <a:gd name="T15" fmla="*/ 50 h 107"/>
                <a:gd name="T16" fmla="*/ 83 w 87"/>
                <a:gd name="T17" fmla="*/ 33 h 107"/>
                <a:gd name="T18" fmla="*/ 83 w 87"/>
                <a:gd name="T19" fmla="*/ 33 h 107"/>
                <a:gd name="T20" fmla="*/ 32 w 87"/>
                <a:gd name="T21" fmla="*/ 0 h 107"/>
                <a:gd name="T22" fmla="*/ 0 w 87"/>
                <a:gd name="T23" fmla="*/ 0 h 107"/>
                <a:gd name="T24" fmla="*/ 0 w 87"/>
                <a:gd name="T25" fmla="*/ 107 h 107"/>
                <a:gd name="T26" fmla="*/ 15 w 87"/>
                <a:gd name="T27" fmla="*/ 107 h 107"/>
                <a:gd name="T28" fmla="*/ 15 w 87"/>
                <a:gd name="T29" fmla="*/ 66 h 107"/>
                <a:gd name="T30" fmla="*/ 44 w 87"/>
                <a:gd name="T31" fmla="*/ 66 h 107"/>
                <a:gd name="T32" fmla="*/ 46 w 87"/>
                <a:gd name="T33" fmla="*/ 65 h 107"/>
                <a:gd name="T34" fmla="*/ 69 w 87"/>
                <a:gd name="T35" fmla="*/ 107 h 107"/>
                <a:gd name="T36" fmla="*/ 87 w 87"/>
                <a:gd name="T37" fmla="*/ 107 h 107"/>
                <a:gd name="T38" fmla="*/ 62 w 87"/>
                <a:gd name="T39" fmla="*/ 62 h 107"/>
                <a:gd name="T40" fmla="*/ 83 w 87"/>
                <a:gd name="T41" fmla="*/ 3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7" h="107">
                  <a:moveTo>
                    <a:pt x="40" y="50"/>
                  </a:moveTo>
                  <a:lnTo>
                    <a:pt x="40" y="50"/>
                  </a:lnTo>
                  <a:lnTo>
                    <a:pt x="15" y="50"/>
                  </a:lnTo>
                  <a:lnTo>
                    <a:pt x="15" y="16"/>
                  </a:lnTo>
                  <a:lnTo>
                    <a:pt x="38" y="16"/>
                  </a:lnTo>
                  <a:cubicBezTo>
                    <a:pt x="54" y="16"/>
                    <a:pt x="66" y="19"/>
                    <a:pt x="66" y="33"/>
                  </a:cubicBezTo>
                  <a:cubicBezTo>
                    <a:pt x="66" y="45"/>
                    <a:pt x="58" y="50"/>
                    <a:pt x="40" y="50"/>
                  </a:cubicBezTo>
                  <a:lnTo>
                    <a:pt x="40" y="50"/>
                  </a:lnTo>
                  <a:close/>
                  <a:moveTo>
                    <a:pt x="83" y="33"/>
                  </a:moveTo>
                  <a:lnTo>
                    <a:pt x="83" y="33"/>
                  </a:lnTo>
                  <a:cubicBezTo>
                    <a:pt x="83" y="5"/>
                    <a:pt x="64" y="0"/>
                    <a:pt x="32" y="0"/>
                  </a:cubicBezTo>
                  <a:lnTo>
                    <a:pt x="0" y="0"/>
                  </a:lnTo>
                  <a:lnTo>
                    <a:pt x="0" y="107"/>
                  </a:lnTo>
                  <a:lnTo>
                    <a:pt x="15" y="107"/>
                  </a:lnTo>
                  <a:lnTo>
                    <a:pt x="15" y="66"/>
                  </a:lnTo>
                  <a:lnTo>
                    <a:pt x="44" y="66"/>
                  </a:lnTo>
                  <a:cubicBezTo>
                    <a:pt x="45" y="66"/>
                    <a:pt x="46" y="66"/>
                    <a:pt x="46" y="65"/>
                  </a:cubicBezTo>
                  <a:lnTo>
                    <a:pt x="69" y="107"/>
                  </a:lnTo>
                  <a:lnTo>
                    <a:pt x="87" y="107"/>
                  </a:lnTo>
                  <a:lnTo>
                    <a:pt x="62" y="62"/>
                  </a:lnTo>
                  <a:cubicBezTo>
                    <a:pt x="76" y="56"/>
                    <a:pt x="83" y="45"/>
                    <a:pt x="83" y="3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</p:grpSp>
      <p:sp>
        <p:nvSpPr>
          <p:cNvPr id="44" name="Slide Number Placeholder 5">
            <a:extLst>
              <a:ext uri="{FF2B5EF4-FFF2-40B4-BE49-F238E27FC236}">
                <a16:creationId xmlns:a16="http://schemas.microsoft.com/office/drawing/2014/main" id="{84F7938F-670A-5C4A-B676-28AD27E238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43267" y="3373707"/>
            <a:ext cx="406806" cy="9552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="0" i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FA58F0B4-6BC7-4BFB-804F-EE9B892902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5" name="Footer Placeholder 3">
            <a:extLst>
              <a:ext uri="{FF2B5EF4-FFF2-40B4-BE49-F238E27FC236}">
                <a16:creationId xmlns:a16="http://schemas.microsoft.com/office/drawing/2014/main" id="{010DCB30-91CB-E34F-959F-4351232B9E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67768" y="3373707"/>
            <a:ext cx="5987882" cy="95529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 b="0" i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3" name="Content Placeholder 2">
            <a:extLst>
              <a:ext uri="{FF2B5EF4-FFF2-40B4-BE49-F238E27FC236}">
                <a16:creationId xmlns:a16="http://schemas.microsoft.com/office/drawing/2014/main" id="{CF7AD12C-1E39-564B-9300-73D47795B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145" y="873960"/>
            <a:ext cx="8524715" cy="2405360"/>
          </a:xfrm>
        </p:spPr>
        <p:txBody>
          <a:bodyPr lIns="72000" tIns="72000" rIns="72000" bIns="72000"/>
          <a:lstStyle>
            <a:lvl1pPr>
              <a:defRPr sz="1600" b="0" i="0">
                <a:latin typeface="+mn-lt"/>
                <a:cs typeface="Arial" panose="020B0604020202020204" pitchFamily="34" charset="0"/>
              </a:defRPr>
            </a:lvl1pPr>
            <a:lvl2pPr>
              <a:defRPr sz="1400" b="0" i="0">
                <a:latin typeface="+mn-lt"/>
                <a:cs typeface="Arial" panose="020B0604020202020204" pitchFamily="34" charset="0"/>
              </a:defRPr>
            </a:lvl2pPr>
            <a:lvl3pPr>
              <a:defRPr sz="1200" b="0" i="0">
                <a:latin typeface="+mn-lt"/>
                <a:cs typeface="Arial" panose="020B0604020202020204" pitchFamily="34" charset="0"/>
              </a:defRPr>
            </a:lvl3pPr>
            <a:lvl4pPr>
              <a:defRPr sz="1000" b="0" i="0">
                <a:latin typeface="+mn-lt"/>
                <a:cs typeface="Arial" panose="020B0604020202020204" pitchFamily="34" charset="0"/>
              </a:defRPr>
            </a:lvl4pPr>
            <a:lvl5pPr>
              <a:defRPr sz="1000" b="0" i="0"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785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">
            <a:extLst>
              <a:ext uri="{FF2B5EF4-FFF2-40B4-BE49-F238E27FC236}">
                <a16:creationId xmlns:a16="http://schemas.microsoft.com/office/drawing/2014/main" id="{EF1ADA33-1434-DB4D-8176-A2CB10A8946F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7626238" y="33927"/>
            <a:ext cx="1196411" cy="461146"/>
            <a:chOff x="79" y="75"/>
            <a:chExt cx="838" cy="323"/>
          </a:xfrm>
          <a:solidFill>
            <a:schemeClr val="accent1"/>
          </a:solidFill>
        </p:grpSpPr>
        <p:sp>
          <p:nvSpPr>
            <p:cNvPr id="44" name="AutoShape 3">
              <a:extLst>
                <a:ext uri="{FF2B5EF4-FFF2-40B4-BE49-F238E27FC236}">
                  <a16:creationId xmlns:a16="http://schemas.microsoft.com/office/drawing/2014/main" id="{D66A7C6E-76E3-E143-9B4D-C84376BF6F21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79" y="75"/>
              <a:ext cx="838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5" name="Freeform 5">
              <a:extLst>
                <a:ext uri="{FF2B5EF4-FFF2-40B4-BE49-F238E27FC236}">
                  <a16:creationId xmlns:a16="http://schemas.microsoft.com/office/drawing/2014/main" id="{1F72CA0A-7850-FF4E-8473-64EE07AED0C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9" y="155"/>
              <a:ext cx="163" cy="164"/>
            </a:xfrm>
            <a:custGeom>
              <a:avLst/>
              <a:gdLst>
                <a:gd name="T0" fmla="*/ 920 w 1841"/>
                <a:gd name="T1" fmla="*/ 0 h 1842"/>
                <a:gd name="T2" fmla="*/ 920 w 1841"/>
                <a:gd name="T3" fmla="*/ 0 h 1842"/>
                <a:gd name="T4" fmla="*/ 0 w 1841"/>
                <a:gd name="T5" fmla="*/ 921 h 1842"/>
                <a:gd name="T6" fmla="*/ 0 w 1841"/>
                <a:gd name="T7" fmla="*/ 921 h 1842"/>
                <a:gd name="T8" fmla="*/ 188 w 1841"/>
                <a:gd name="T9" fmla="*/ 1479 h 1842"/>
                <a:gd name="T10" fmla="*/ 954 w 1841"/>
                <a:gd name="T11" fmla="*/ 473 h 1842"/>
                <a:gd name="T12" fmla="*/ 871 w 1841"/>
                <a:gd name="T13" fmla="*/ 474 h 1842"/>
                <a:gd name="T14" fmla="*/ 790 w 1841"/>
                <a:gd name="T15" fmla="*/ 473 h 1842"/>
                <a:gd name="T16" fmla="*/ 561 w 1841"/>
                <a:gd name="T17" fmla="*/ 491 h 1842"/>
                <a:gd name="T18" fmla="*/ 467 w 1841"/>
                <a:gd name="T19" fmla="*/ 530 h 1842"/>
                <a:gd name="T20" fmla="*/ 374 w 1841"/>
                <a:gd name="T21" fmla="*/ 641 h 1842"/>
                <a:gd name="T22" fmla="*/ 361 w 1841"/>
                <a:gd name="T23" fmla="*/ 665 h 1842"/>
                <a:gd name="T24" fmla="*/ 316 w 1841"/>
                <a:gd name="T25" fmla="*/ 655 h 1842"/>
                <a:gd name="T26" fmla="*/ 392 w 1841"/>
                <a:gd name="T27" fmla="*/ 366 h 1842"/>
                <a:gd name="T28" fmla="*/ 1350 w 1841"/>
                <a:gd name="T29" fmla="*/ 366 h 1842"/>
                <a:gd name="T30" fmla="*/ 588 w 1841"/>
                <a:gd name="T31" fmla="*/ 1385 h 1842"/>
                <a:gd name="T32" fmla="*/ 698 w 1841"/>
                <a:gd name="T33" fmla="*/ 1379 h 1842"/>
                <a:gd name="T34" fmla="*/ 839 w 1841"/>
                <a:gd name="T35" fmla="*/ 1385 h 1842"/>
                <a:gd name="T36" fmla="*/ 974 w 1841"/>
                <a:gd name="T37" fmla="*/ 1393 h 1842"/>
                <a:gd name="T38" fmla="*/ 1095 w 1841"/>
                <a:gd name="T39" fmla="*/ 1397 h 1842"/>
                <a:gd name="T40" fmla="*/ 1255 w 1841"/>
                <a:gd name="T41" fmla="*/ 1378 h 1842"/>
                <a:gd name="T42" fmla="*/ 1354 w 1841"/>
                <a:gd name="T43" fmla="*/ 1331 h 1842"/>
                <a:gd name="T44" fmla="*/ 1491 w 1841"/>
                <a:gd name="T45" fmla="*/ 1175 h 1842"/>
                <a:gd name="T46" fmla="*/ 1504 w 1841"/>
                <a:gd name="T47" fmla="*/ 1147 h 1842"/>
                <a:gd name="T48" fmla="*/ 1545 w 1841"/>
                <a:gd name="T49" fmla="*/ 1158 h 1842"/>
                <a:gd name="T50" fmla="*/ 1505 w 1841"/>
                <a:gd name="T51" fmla="*/ 1273 h 1842"/>
                <a:gd name="T52" fmla="*/ 1354 w 1841"/>
                <a:gd name="T53" fmla="*/ 1472 h 1842"/>
                <a:gd name="T54" fmla="*/ 1131 w 1841"/>
                <a:gd name="T55" fmla="*/ 1546 h 1842"/>
                <a:gd name="T56" fmla="*/ 1118 w 1841"/>
                <a:gd name="T57" fmla="*/ 1546 h 1842"/>
                <a:gd name="T58" fmla="*/ 854 w 1841"/>
                <a:gd name="T59" fmla="*/ 1518 h 1842"/>
                <a:gd name="T60" fmla="*/ 544 w 1841"/>
                <a:gd name="T61" fmla="*/ 1486 h 1842"/>
                <a:gd name="T62" fmla="*/ 394 w 1841"/>
                <a:gd name="T63" fmla="*/ 1498 h 1842"/>
                <a:gd name="T64" fmla="*/ 242 w 1841"/>
                <a:gd name="T65" fmla="*/ 1543 h 1842"/>
                <a:gd name="T66" fmla="*/ 920 w 1841"/>
                <a:gd name="T67" fmla="*/ 1842 h 1842"/>
                <a:gd name="T68" fmla="*/ 1841 w 1841"/>
                <a:gd name="T69" fmla="*/ 921 h 1842"/>
                <a:gd name="T70" fmla="*/ 920 w 1841"/>
                <a:gd name="T71" fmla="*/ 0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41" h="1842">
                  <a:moveTo>
                    <a:pt x="920" y="0"/>
                  </a:moveTo>
                  <a:lnTo>
                    <a:pt x="920" y="0"/>
                  </a:lnTo>
                  <a:cubicBezTo>
                    <a:pt x="412" y="0"/>
                    <a:pt x="0" y="412"/>
                    <a:pt x="0" y="921"/>
                  </a:cubicBezTo>
                  <a:lnTo>
                    <a:pt x="0" y="921"/>
                  </a:lnTo>
                  <a:cubicBezTo>
                    <a:pt x="0" y="1131"/>
                    <a:pt x="70" y="1325"/>
                    <a:pt x="188" y="1479"/>
                  </a:cubicBezTo>
                  <a:lnTo>
                    <a:pt x="954" y="473"/>
                  </a:lnTo>
                  <a:lnTo>
                    <a:pt x="871" y="474"/>
                  </a:lnTo>
                  <a:lnTo>
                    <a:pt x="790" y="473"/>
                  </a:lnTo>
                  <a:cubicBezTo>
                    <a:pt x="702" y="473"/>
                    <a:pt x="620" y="480"/>
                    <a:pt x="561" y="491"/>
                  </a:cubicBezTo>
                  <a:cubicBezTo>
                    <a:pt x="525" y="498"/>
                    <a:pt x="493" y="511"/>
                    <a:pt x="467" y="530"/>
                  </a:cubicBezTo>
                  <a:cubicBezTo>
                    <a:pt x="437" y="551"/>
                    <a:pt x="399" y="596"/>
                    <a:pt x="374" y="641"/>
                  </a:cubicBezTo>
                  <a:cubicBezTo>
                    <a:pt x="371" y="646"/>
                    <a:pt x="367" y="654"/>
                    <a:pt x="361" y="665"/>
                  </a:cubicBezTo>
                  <a:lnTo>
                    <a:pt x="316" y="655"/>
                  </a:lnTo>
                  <a:lnTo>
                    <a:pt x="392" y="366"/>
                  </a:lnTo>
                  <a:lnTo>
                    <a:pt x="1350" y="366"/>
                  </a:lnTo>
                  <a:lnTo>
                    <a:pt x="588" y="1385"/>
                  </a:lnTo>
                  <a:cubicBezTo>
                    <a:pt x="638" y="1380"/>
                    <a:pt x="658" y="1379"/>
                    <a:pt x="698" y="1379"/>
                  </a:cubicBezTo>
                  <a:cubicBezTo>
                    <a:pt x="729" y="1379"/>
                    <a:pt x="776" y="1381"/>
                    <a:pt x="839" y="1385"/>
                  </a:cubicBezTo>
                  <a:lnTo>
                    <a:pt x="974" y="1393"/>
                  </a:lnTo>
                  <a:cubicBezTo>
                    <a:pt x="1023" y="1396"/>
                    <a:pt x="1064" y="1397"/>
                    <a:pt x="1095" y="1397"/>
                  </a:cubicBezTo>
                  <a:cubicBezTo>
                    <a:pt x="1165" y="1397"/>
                    <a:pt x="1210" y="1392"/>
                    <a:pt x="1255" y="1378"/>
                  </a:cubicBezTo>
                  <a:cubicBezTo>
                    <a:pt x="1290" y="1367"/>
                    <a:pt x="1324" y="1351"/>
                    <a:pt x="1354" y="1331"/>
                  </a:cubicBezTo>
                  <a:cubicBezTo>
                    <a:pt x="1408" y="1293"/>
                    <a:pt x="1460" y="1234"/>
                    <a:pt x="1491" y="1175"/>
                  </a:cubicBezTo>
                  <a:cubicBezTo>
                    <a:pt x="1494" y="1169"/>
                    <a:pt x="1499" y="1160"/>
                    <a:pt x="1504" y="1147"/>
                  </a:cubicBezTo>
                  <a:lnTo>
                    <a:pt x="1545" y="1158"/>
                  </a:lnTo>
                  <a:cubicBezTo>
                    <a:pt x="1532" y="1208"/>
                    <a:pt x="1525" y="1228"/>
                    <a:pt x="1505" y="1273"/>
                  </a:cubicBezTo>
                  <a:cubicBezTo>
                    <a:pt x="1464" y="1364"/>
                    <a:pt x="1417" y="1425"/>
                    <a:pt x="1354" y="1472"/>
                  </a:cubicBezTo>
                  <a:cubicBezTo>
                    <a:pt x="1289" y="1521"/>
                    <a:pt x="1216" y="1544"/>
                    <a:pt x="1131" y="1546"/>
                  </a:cubicBezTo>
                  <a:lnTo>
                    <a:pt x="1118" y="1546"/>
                  </a:lnTo>
                  <a:cubicBezTo>
                    <a:pt x="1055" y="1546"/>
                    <a:pt x="1006" y="1541"/>
                    <a:pt x="854" y="1518"/>
                  </a:cubicBezTo>
                  <a:cubicBezTo>
                    <a:pt x="700" y="1494"/>
                    <a:pt x="621" y="1486"/>
                    <a:pt x="544" y="1486"/>
                  </a:cubicBezTo>
                  <a:cubicBezTo>
                    <a:pt x="492" y="1486"/>
                    <a:pt x="444" y="1490"/>
                    <a:pt x="394" y="1498"/>
                  </a:cubicBezTo>
                  <a:cubicBezTo>
                    <a:pt x="328" y="1508"/>
                    <a:pt x="302" y="1516"/>
                    <a:pt x="242" y="1543"/>
                  </a:cubicBezTo>
                  <a:cubicBezTo>
                    <a:pt x="410" y="1727"/>
                    <a:pt x="652" y="1842"/>
                    <a:pt x="920" y="1842"/>
                  </a:cubicBezTo>
                  <a:cubicBezTo>
                    <a:pt x="1429" y="1842"/>
                    <a:pt x="1841" y="1430"/>
                    <a:pt x="1841" y="921"/>
                  </a:cubicBezTo>
                  <a:cubicBezTo>
                    <a:pt x="1841" y="412"/>
                    <a:pt x="1429" y="0"/>
                    <a:pt x="9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6" name="Freeform 6">
              <a:extLst>
                <a:ext uri="{FF2B5EF4-FFF2-40B4-BE49-F238E27FC236}">
                  <a16:creationId xmlns:a16="http://schemas.microsoft.com/office/drawing/2014/main" id="{142E7516-4953-5C4E-82D2-DABBA30ECDC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2" y="197"/>
              <a:ext cx="25" cy="80"/>
            </a:xfrm>
            <a:custGeom>
              <a:avLst/>
              <a:gdLst>
                <a:gd name="T0" fmla="*/ 232 w 288"/>
                <a:gd name="T1" fmla="*/ 166 h 897"/>
                <a:gd name="T2" fmla="*/ 232 w 288"/>
                <a:gd name="T3" fmla="*/ 166 h 897"/>
                <a:gd name="T4" fmla="*/ 241 w 288"/>
                <a:gd name="T5" fmla="*/ 65 h 897"/>
                <a:gd name="T6" fmla="*/ 254 w 288"/>
                <a:gd name="T7" fmla="*/ 37 h 897"/>
                <a:gd name="T8" fmla="*/ 288 w 288"/>
                <a:gd name="T9" fmla="*/ 0 h 897"/>
                <a:gd name="T10" fmla="*/ 0 w 288"/>
                <a:gd name="T11" fmla="*/ 0 h 897"/>
                <a:gd name="T12" fmla="*/ 33 w 288"/>
                <a:gd name="T13" fmla="*/ 35 h 897"/>
                <a:gd name="T14" fmla="*/ 47 w 288"/>
                <a:gd name="T15" fmla="*/ 64 h 897"/>
                <a:gd name="T16" fmla="*/ 56 w 288"/>
                <a:gd name="T17" fmla="*/ 161 h 897"/>
                <a:gd name="T18" fmla="*/ 56 w 288"/>
                <a:gd name="T19" fmla="*/ 215 h 897"/>
                <a:gd name="T20" fmla="*/ 56 w 288"/>
                <a:gd name="T21" fmla="*/ 752 h 897"/>
                <a:gd name="T22" fmla="*/ 42 w 288"/>
                <a:gd name="T23" fmla="*/ 839 h 897"/>
                <a:gd name="T24" fmla="*/ 28 w 288"/>
                <a:gd name="T25" fmla="*/ 865 h 897"/>
                <a:gd name="T26" fmla="*/ 1 w 288"/>
                <a:gd name="T27" fmla="*/ 897 h 897"/>
                <a:gd name="T28" fmla="*/ 285 w 288"/>
                <a:gd name="T29" fmla="*/ 897 h 897"/>
                <a:gd name="T30" fmla="*/ 258 w 288"/>
                <a:gd name="T31" fmla="*/ 865 h 897"/>
                <a:gd name="T32" fmla="*/ 243 w 288"/>
                <a:gd name="T33" fmla="*/ 838 h 897"/>
                <a:gd name="T34" fmla="*/ 231 w 288"/>
                <a:gd name="T35" fmla="*/ 759 h 897"/>
                <a:gd name="T36" fmla="*/ 231 w 288"/>
                <a:gd name="T37" fmla="*/ 218 h 897"/>
                <a:gd name="T38" fmla="*/ 232 w 288"/>
                <a:gd name="T39" fmla="*/ 166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8" h="897">
                  <a:moveTo>
                    <a:pt x="232" y="166"/>
                  </a:moveTo>
                  <a:lnTo>
                    <a:pt x="232" y="166"/>
                  </a:lnTo>
                  <a:cubicBezTo>
                    <a:pt x="232" y="106"/>
                    <a:pt x="233" y="89"/>
                    <a:pt x="241" y="65"/>
                  </a:cubicBezTo>
                  <a:cubicBezTo>
                    <a:pt x="244" y="55"/>
                    <a:pt x="248" y="46"/>
                    <a:pt x="254" y="37"/>
                  </a:cubicBezTo>
                  <a:cubicBezTo>
                    <a:pt x="263" y="22"/>
                    <a:pt x="270" y="14"/>
                    <a:pt x="288" y="0"/>
                  </a:cubicBezTo>
                  <a:lnTo>
                    <a:pt x="0" y="0"/>
                  </a:lnTo>
                  <a:cubicBezTo>
                    <a:pt x="18" y="16"/>
                    <a:pt x="24" y="22"/>
                    <a:pt x="33" y="35"/>
                  </a:cubicBezTo>
                  <a:cubicBezTo>
                    <a:pt x="39" y="44"/>
                    <a:pt x="44" y="54"/>
                    <a:pt x="47" y="64"/>
                  </a:cubicBezTo>
                  <a:cubicBezTo>
                    <a:pt x="53" y="86"/>
                    <a:pt x="56" y="108"/>
                    <a:pt x="56" y="161"/>
                  </a:cubicBezTo>
                  <a:cubicBezTo>
                    <a:pt x="56" y="188"/>
                    <a:pt x="56" y="206"/>
                    <a:pt x="56" y="215"/>
                  </a:cubicBezTo>
                  <a:lnTo>
                    <a:pt x="56" y="752"/>
                  </a:lnTo>
                  <a:cubicBezTo>
                    <a:pt x="56" y="784"/>
                    <a:pt x="51" y="817"/>
                    <a:pt x="42" y="839"/>
                  </a:cubicBezTo>
                  <a:cubicBezTo>
                    <a:pt x="39" y="848"/>
                    <a:pt x="34" y="857"/>
                    <a:pt x="28" y="865"/>
                  </a:cubicBezTo>
                  <a:cubicBezTo>
                    <a:pt x="21" y="875"/>
                    <a:pt x="16" y="880"/>
                    <a:pt x="1" y="897"/>
                  </a:cubicBezTo>
                  <a:lnTo>
                    <a:pt x="285" y="897"/>
                  </a:lnTo>
                  <a:cubicBezTo>
                    <a:pt x="271" y="885"/>
                    <a:pt x="266" y="879"/>
                    <a:pt x="258" y="865"/>
                  </a:cubicBezTo>
                  <a:cubicBezTo>
                    <a:pt x="252" y="856"/>
                    <a:pt x="247" y="847"/>
                    <a:pt x="243" y="838"/>
                  </a:cubicBezTo>
                  <a:cubicBezTo>
                    <a:pt x="236" y="817"/>
                    <a:pt x="231" y="787"/>
                    <a:pt x="231" y="759"/>
                  </a:cubicBezTo>
                  <a:lnTo>
                    <a:pt x="231" y="218"/>
                  </a:lnTo>
                  <a:lnTo>
                    <a:pt x="232" y="16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7" name="Freeform 7">
              <a:extLst>
                <a:ext uri="{FF2B5EF4-FFF2-40B4-BE49-F238E27FC236}">
                  <a16:creationId xmlns:a16="http://schemas.microsoft.com/office/drawing/2014/main" id="{BEF9DE5A-DCE8-FF49-B4EC-5E65E38AF5B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1" y="197"/>
              <a:ext cx="77" cy="80"/>
            </a:xfrm>
            <a:custGeom>
              <a:avLst/>
              <a:gdLst>
                <a:gd name="T0" fmla="*/ 810 w 869"/>
                <a:gd name="T1" fmla="*/ 165 h 897"/>
                <a:gd name="T2" fmla="*/ 810 w 869"/>
                <a:gd name="T3" fmla="*/ 165 h 897"/>
                <a:gd name="T4" fmla="*/ 819 w 869"/>
                <a:gd name="T5" fmla="*/ 70 h 897"/>
                <a:gd name="T6" fmla="*/ 834 w 869"/>
                <a:gd name="T7" fmla="*/ 37 h 897"/>
                <a:gd name="T8" fmla="*/ 869 w 869"/>
                <a:gd name="T9" fmla="*/ 0 h 897"/>
                <a:gd name="T10" fmla="*/ 576 w 869"/>
                <a:gd name="T11" fmla="*/ 0 h 897"/>
                <a:gd name="T12" fmla="*/ 609 w 869"/>
                <a:gd name="T13" fmla="*/ 36 h 897"/>
                <a:gd name="T14" fmla="*/ 624 w 869"/>
                <a:gd name="T15" fmla="*/ 67 h 897"/>
                <a:gd name="T16" fmla="*/ 634 w 869"/>
                <a:gd name="T17" fmla="*/ 162 h 897"/>
                <a:gd name="T18" fmla="*/ 634 w 869"/>
                <a:gd name="T19" fmla="*/ 379 h 897"/>
                <a:gd name="T20" fmla="*/ 232 w 869"/>
                <a:gd name="T21" fmla="*/ 379 h 897"/>
                <a:gd name="T22" fmla="*/ 232 w 869"/>
                <a:gd name="T23" fmla="*/ 216 h 897"/>
                <a:gd name="T24" fmla="*/ 234 w 869"/>
                <a:gd name="T25" fmla="*/ 109 h 897"/>
                <a:gd name="T26" fmla="*/ 241 w 869"/>
                <a:gd name="T27" fmla="*/ 70 h 897"/>
                <a:gd name="T28" fmla="*/ 278 w 869"/>
                <a:gd name="T29" fmla="*/ 9 h 897"/>
                <a:gd name="T30" fmla="*/ 288 w 869"/>
                <a:gd name="T31" fmla="*/ 0 h 897"/>
                <a:gd name="T32" fmla="*/ 1 w 869"/>
                <a:gd name="T33" fmla="*/ 0 h 897"/>
                <a:gd name="T34" fmla="*/ 30 w 869"/>
                <a:gd name="T35" fmla="*/ 34 h 897"/>
                <a:gd name="T36" fmla="*/ 46 w 869"/>
                <a:gd name="T37" fmla="*/ 64 h 897"/>
                <a:gd name="T38" fmla="*/ 56 w 869"/>
                <a:gd name="T39" fmla="*/ 159 h 897"/>
                <a:gd name="T40" fmla="*/ 57 w 869"/>
                <a:gd name="T41" fmla="*/ 216 h 897"/>
                <a:gd name="T42" fmla="*/ 57 w 869"/>
                <a:gd name="T43" fmla="*/ 707 h 897"/>
                <a:gd name="T44" fmla="*/ 53 w 869"/>
                <a:gd name="T45" fmla="*/ 802 h 897"/>
                <a:gd name="T46" fmla="*/ 44 w 869"/>
                <a:gd name="T47" fmla="*/ 838 h 897"/>
                <a:gd name="T48" fmla="*/ 9 w 869"/>
                <a:gd name="T49" fmla="*/ 888 h 897"/>
                <a:gd name="T50" fmla="*/ 0 w 869"/>
                <a:gd name="T51" fmla="*/ 897 h 897"/>
                <a:gd name="T52" fmla="*/ 284 w 869"/>
                <a:gd name="T53" fmla="*/ 897 h 897"/>
                <a:gd name="T54" fmla="*/ 260 w 869"/>
                <a:gd name="T55" fmla="*/ 867 h 897"/>
                <a:gd name="T56" fmla="*/ 245 w 869"/>
                <a:gd name="T57" fmla="*/ 839 h 897"/>
                <a:gd name="T58" fmla="*/ 232 w 869"/>
                <a:gd name="T59" fmla="*/ 761 h 897"/>
                <a:gd name="T60" fmla="*/ 232 w 869"/>
                <a:gd name="T61" fmla="*/ 707 h 897"/>
                <a:gd name="T62" fmla="*/ 232 w 869"/>
                <a:gd name="T63" fmla="*/ 490 h 897"/>
                <a:gd name="T64" fmla="*/ 634 w 869"/>
                <a:gd name="T65" fmla="*/ 490 h 897"/>
                <a:gd name="T66" fmla="*/ 634 w 869"/>
                <a:gd name="T67" fmla="*/ 709 h 897"/>
                <a:gd name="T68" fmla="*/ 630 w 869"/>
                <a:gd name="T69" fmla="*/ 800 h 897"/>
                <a:gd name="T70" fmla="*/ 620 w 869"/>
                <a:gd name="T71" fmla="*/ 838 h 897"/>
                <a:gd name="T72" fmla="*/ 588 w 869"/>
                <a:gd name="T73" fmla="*/ 885 h 897"/>
                <a:gd name="T74" fmla="*/ 575 w 869"/>
                <a:gd name="T75" fmla="*/ 897 h 897"/>
                <a:gd name="T76" fmla="*/ 862 w 869"/>
                <a:gd name="T77" fmla="*/ 897 h 897"/>
                <a:gd name="T78" fmla="*/ 838 w 869"/>
                <a:gd name="T79" fmla="*/ 869 h 897"/>
                <a:gd name="T80" fmla="*/ 821 w 869"/>
                <a:gd name="T81" fmla="*/ 839 h 897"/>
                <a:gd name="T82" fmla="*/ 810 w 869"/>
                <a:gd name="T83" fmla="*/ 758 h 897"/>
                <a:gd name="T84" fmla="*/ 809 w 869"/>
                <a:gd name="T85" fmla="*/ 712 h 897"/>
                <a:gd name="T86" fmla="*/ 810 w 869"/>
                <a:gd name="T87" fmla="*/ 218 h 897"/>
                <a:gd name="T88" fmla="*/ 810 w 869"/>
                <a:gd name="T89" fmla="*/ 165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69" h="897">
                  <a:moveTo>
                    <a:pt x="810" y="165"/>
                  </a:moveTo>
                  <a:lnTo>
                    <a:pt x="810" y="165"/>
                  </a:lnTo>
                  <a:cubicBezTo>
                    <a:pt x="810" y="125"/>
                    <a:pt x="813" y="95"/>
                    <a:pt x="819" y="70"/>
                  </a:cubicBezTo>
                  <a:cubicBezTo>
                    <a:pt x="823" y="59"/>
                    <a:pt x="828" y="48"/>
                    <a:pt x="834" y="37"/>
                  </a:cubicBezTo>
                  <a:cubicBezTo>
                    <a:pt x="843" y="22"/>
                    <a:pt x="850" y="14"/>
                    <a:pt x="869" y="0"/>
                  </a:cubicBezTo>
                  <a:lnTo>
                    <a:pt x="576" y="0"/>
                  </a:lnTo>
                  <a:cubicBezTo>
                    <a:pt x="593" y="14"/>
                    <a:pt x="599" y="20"/>
                    <a:pt x="609" y="36"/>
                  </a:cubicBezTo>
                  <a:cubicBezTo>
                    <a:pt x="616" y="46"/>
                    <a:pt x="621" y="57"/>
                    <a:pt x="624" y="67"/>
                  </a:cubicBezTo>
                  <a:cubicBezTo>
                    <a:pt x="631" y="88"/>
                    <a:pt x="634" y="115"/>
                    <a:pt x="634" y="162"/>
                  </a:cubicBezTo>
                  <a:lnTo>
                    <a:pt x="634" y="379"/>
                  </a:lnTo>
                  <a:lnTo>
                    <a:pt x="232" y="379"/>
                  </a:lnTo>
                  <a:lnTo>
                    <a:pt x="232" y="216"/>
                  </a:lnTo>
                  <a:cubicBezTo>
                    <a:pt x="232" y="166"/>
                    <a:pt x="232" y="134"/>
                    <a:pt x="234" y="109"/>
                  </a:cubicBezTo>
                  <a:cubicBezTo>
                    <a:pt x="235" y="95"/>
                    <a:pt x="238" y="82"/>
                    <a:pt x="241" y="70"/>
                  </a:cubicBezTo>
                  <a:cubicBezTo>
                    <a:pt x="247" y="51"/>
                    <a:pt x="264" y="24"/>
                    <a:pt x="278" y="9"/>
                  </a:cubicBezTo>
                  <a:cubicBezTo>
                    <a:pt x="280" y="7"/>
                    <a:pt x="284" y="4"/>
                    <a:pt x="288" y="0"/>
                  </a:cubicBezTo>
                  <a:lnTo>
                    <a:pt x="1" y="0"/>
                  </a:lnTo>
                  <a:cubicBezTo>
                    <a:pt x="18" y="17"/>
                    <a:pt x="23" y="23"/>
                    <a:pt x="30" y="34"/>
                  </a:cubicBezTo>
                  <a:cubicBezTo>
                    <a:pt x="37" y="43"/>
                    <a:pt x="42" y="53"/>
                    <a:pt x="46" y="64"/>
                  </a:cubicBezTo>
                  <a:cubicBezTo>
                    <a:pt x="53" y="87"/>
                    <a:pt x="55" y="100"/>
                    <a:pt x="56" y="159"/>
                  </a:cubicBezTo>
                  <a:lnTo>
                    <a:pt x="57" y="216"/>
                  </a:lnTo>
                  <a:lnTo>
                    <a:pt x="57" y="707"/>
                  </a:lnTo>
                  <a:cubicBezTo>
                    <a:pt x="57" y="757"/>
                    <a:pt x="56" y="779"/>
                    <a:pt x="53" y="802"/>
                  </a:cubicBezTo>
                  <a:cubicBezTo>
                    <a:pt x="51" y="814"/>
                    <a:pt x="48" y="825"/>
                    <a:pt x="44" y="838"/>
                  </a:cubicBezTo>
                  <a:cubicBezTo>
                    <a:pt x="37" y="857"/>
                    <a:pt x="26" y="872"/>
                    <a:pt x="9" y="888"/>
                  </a:cubicBezTo>
                  <a:cubicBezTo>
                    <a:pt x="7" y="890"/>
                    <a:pt x="4" y="893"/>
                    <a:pt x="0" y="897"/>
                  </a:cubicBezTo>
                  <a:lnTo>
                    <a:pt x="284" y="897"/>
                  </a:lnTo>
                  <a:cubicBezTo>
                    <a:pt x="271" y="884"/>
                    <a:pt x="267" y="878"/>
                    <a:pt x="260" y="867"/>
                  </a:cubicBezTo>
                  <a:cubicBezTo>
                    <a:pt x="254" y="859"/>
                    <a:pt x="249" y="849"/>
                    <a:pt x="245" y="839"/>
                  </a:cubicBezTo>
                  <a:cubicBezTo>
                    <a:pt x="236" y="815"/>
                    <a:pt x="233" y="799"/>
                    <a:pt x="232" y="761"/>
                  </a:cubicBezTo>
                  <a:cubicBezTo>
                    <a:pt x="232" y="741"/>
                    <a:pt x="232" y="724"/>
                    <a:pt x="232" y="707"/>
                  </a:cubicBezTo>
                  <a:lnTo>
                    <a:pt x="232" y="490"/>
                  </a:lnTo>
                  <a:lnTo>
                    <a:pt x="634" y="490"/>
                  </a:lnTo>
                  <a:lnTo>
                    <a:pt x="634" y="709"/>
                  </a:lnTo>
                  <a:cubicBezTo>
                    <a:pt x="634" y="757"/>
                    <a:pt x="633" y="775"/>
                    <a:pt x="630" y="800"/>
                  </a:cubicBezTo>
                  <a:cubicBezTo>
                    <a:pt x="628" y="813"/>
                    <a:pt x="625" y="826"/>
                    <a:pt x="620" y="838"/>
                  </a:cubicBezTo>
                  <a:cubicBezTo>
                    <a:pt x="613" y="855"/>
                    <a:pt x="603" y="871"/>
                    <a:pt x="588" y="885"/>
                  </a:cubicBezTo>
                  <a:cubicBezTo>
                    <a:pt x="585" y="888"/>
                    <a:pt x="581" y="892"/>
                    <a:pt x="575" y="897"/>
                  </a:cubicBezTo>
                  <a:lnTo>
                    <a:pt x="862" y="897"/>
                  </a:lnTo>
                  <a:cubicBezTo>
                    <a:pt x="850" y="885"/>
                    <a:pt x="846" y="880"/>
                    <a:pt x="838" y="869"/>
                  </a:cubicBezTo>
                  <a:cubicBezTo>
                    <a:pt x="831" y="859"/>
                    <a:pt x="825" y="849"/>
                    <a:pt x="821" y="839"/>
                  </a:cubicBezTo>
                  <a:cubicBezTo>
                    <a:pt x="813" y="818"/>
                    <a:pt x="811" y="803"/>
                    <a:pt x="810" y="758"/>
                  </a:cubicBezTo>
                  <a:cubicBezTo>
                    <a:pt x="809" y="732"/>
                    <a:pt x="809" y="717"/>
                    <a:pt x="809" y="712"/>
                  </a:cubicBezTo>
                  <a:lnTo>
                    <a:pt x="810" y="218"/>
                  </a:lnTo>
                  <a:lnTo>
                    <a:pt x="810" y="16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8" name="Freeform 8">
              <a:extLst>
                <a:ext uri="{FF2B5EF4-FFF2-40B4-BE49-F238E27FC236}">
                  <a16:creationId xmlns:a16="http://schemas.microsoft.com/office/drawing/2014/main" id="{82BDB5A4-0DEF-144D-B262-1110C55A1AD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62" y="197"/>
              <a:ext cx="73" cy="80"/>
            </a:xfrm>
            <a:custGeom>
              <a:avLst/>
              <a:gdLst>
                <a:gd name="T0" fmla="*/ 408 w 822"/>
                <a:gd name="T1" fmla="*/ 395 h 897"/>
                <a:gd name="T2" fmla="*/ 408 w 822"/>
                <a:gd name="T3" fmla="*/ 395 h 897"/>
                <a:gd name="T4" fmla="*/ 295 w 822"/>
                <a:gd name="T5" fmla="*/ 431 h 897"/>
                <a:gd name="T6" fmla="*/ 248 w 822"/>
                <a:gd name="T7" fmla="*/ 435 h 897"/>
                <a:gd name="T8" fmla="*/ 233 w 822"/>
                <a:gd name="T9" fmla="*/ 435 h 897"/>
                <a:gd name="T10" fmla="*/ 233 w 822"/>
                <a:gd name="T11" fmla="*/ 103 h 897"/>
                <a:gd name="T12" fmla="*/ 257 w 822"/>
                <a:gd name="T13" fmla="*/ 102 h 897"/>
                <a:gd name="T14" fmla="*/ 378 w 822"/>
                <a:gd name="T15" fmla="*/ 117 h 897"/>
                <a:gd name="T16" fmla="*/ 439 w 822"/>
                <a:gd name="T17" fmla="*/ 149 h 897"/>
                <a:gd name="T18" fmla="*/ 485 w 822"/>
                <a:gd name="T19" fmla="*/ 260 h 897"/>
                <a:gd name="T20" fmla="*/ 450 w 822"/>
                <a:gd name="T21" fmla="*/ 361 h 897"/>
                <a:gd name="T22" fmla="*/ 408 w 822"/>
                <a:gd name="T23" fmla="*/ 395 h 897"/>
                <a:gd name="T24" fmla="*/ 408 w 822"/>
                <a:gd name="T25" fmla="*/ 395 h 897"/>
                <a:gd name="T26" fmla="*/ 750 w 822"/>
                <a:gd name="T27" fmla="*/ 835 h 897"/>
                <a:gd name="T28" fmla="*/ 750 w 822"/>
                <a:gd name="T29" fmla="*/ 835 h 897"/>
                <a:gd name="T30" fmla="*/ 649 w 822"/>
                <a:gd name="T31" fmla="*/ 730 h 897"/>
                <a:gd name="T32" fmla="*/ 583 w 822"/>
                <a:gd name="T33" fmla="*/ 657 h 897"/>
                <a:gd name="T34" fmla="*/ 444 w 822"/>
                <a:gd name="T35" fmla="*/ 493 h 897"/>
                <a:gd name="T36" fmla="*/ 484 w 822"/>
                <a:gd name="T37" fmla="*/ 480 h 897"/>
                <a:gd name="T38" fmla="*/ 594 w 822"/>
                <a:gd name="T39" fmla="*/ 416 h 897"/>
                <a:gd name="T40" fmla="*/ 665 w 822"/>
                <a:gd name="T41" fmla="*/ 313 h 897"/>
                <a:gd name="T42" fmla="*/ 676 w 822"/>
                <a:gd name="T43" fmla="*/ 244 h 897"/>
                <a:gd name="T44" fmla="*/ 615 w 822"/>
                <a:gd name="T45" fmla="*/ 97 h 897"/>
                <a:gd name="T46" fmla="*/ 470 w 822"/>
                <a:gd name="T47" fmla="*/ 16 h 897"/>
                <a:gd name="T48" fmla="*/ 316 w 822"/>
                <a:gd name="T49" fmla="*/ 1 h 897"/>
                <a:gd name="T50" fmla="*/ 233 w 822"/>
                <a:gd name="T51" fmla="*/ 0 h 897"/>
                <a:gd name="T52" fmla="*/ 2 w 822"/>
                <a:gd name="T53" fmla="*/ 0 h 897"/>
                <a:gd name="T54" fmla="*/ 32 w 822"/>
                <a:gd name="T55" fmla="*/ 33 h 897"/>
                <a:gd name="T56" fmla="*/ 47 w 822"/>
                <a:gd name="T57" fmla="*/ 66 h 897"/>
                <a:gd name="T58" fmla="*/ 56 w 822"/>
                <a:gd name="T59" fmla="*/ 162 h 897"/>
                <a:gd name="T60" fmla="*/ 56 w 822"/>
                <a:gd name="T61" fmla="*/ 750 h 897"/>
                <a:gd name="T62" fmla="*/ 46 w 822"/>
                <a:gd name="T63" fmla="*/ 837 h 897"/>
                <a:gd name="T64" fmla="*/ 31 w 822"/>
                <a:gd name="T65" fmla="*/ 865 h 897"/>
                <a:gd name="T66" fmla="*/ 0 w 822"/>
                <a:gd name="T67" fmla="*/ 897 h 897"/>
                <a:gd name="T68" fmla="*/ 285 w 822"/>
                <a:gd name="T69" fmla="*/ 897 h 897"/>
                <a:gd name="T70" fmla="*/ 261 w 822"/>
                <a:gd name="T71" fmla="*/ 867 h 897"/>
                <a:gd name="T72" fmla="*/ 245 w 822"/>
                <a:gd name="T73" fmla="*/ 840 h 897"/>
                <a:gd name="T74" fmla="*/ 234 w 822"/>
                <a:gd name="T75" fmla="*/ 757 h 897"/>
                <a:gd name="T76" fmla="*/ 233 w 822"/>
                <a:gd name="T77" fmla="*/ 712 h 897"/>
                <a:gd name="T78" fmla="*/ 233 w 822"/>
                <a:gd name="T79" fmla="*/ 510 h 897"/>
                <a:gd name="T80" fmla="*/ 400 w 822"/>
                <a:gd name="T81" fmla="*/ 710 h 897"/>
                <a:gd name="T82" fmla="*/ 437 w 822"/>
                <a:gd name="T83" fmla="*/ 753 h 897"/>
                <a:gd name="T84" fmla="*/ 481 w 822"/>
                <a:gd name="T85" fmla="*/ 801 h 897"/>
                <a:gd name="T86" fmla="*/ 573 w 822"/>
                <a:gd name="T87" fmla="*/ 875 h 897"/>
                <a:gd name="T88" fmla="*/ 662 w 822"/>
                <a:gd name="T89" fmla="*/ 896 h 897"/>
                <a:gd name="T90" fmla="*/ 709 w 822"/>
                <a:gd name="T91" fmla="*/ 897 h 897"/>
                <a:gd name="T92" fmla="*/ 822 w 822"/>
                <a:gd name="T93" fmla="*/ 897 h 897"/>
                <a:gd name="T94" fmla="*/ 789 w 822"/>
                <a:gd name="T95" fmla="*/ 870 h 897"/>
                <a:gd name="T96" fmla="*/ 750 w 822"/>
                <a:gd name="T97" fmla="*/ 835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22" h="897">
                  <a:moveTo>
                    <a:pt x="408" y="395"/>
                  </a:moveTo>
                  <a:lnTo>
                    <a:pt x="408" y="395"/>
                  </a:lnTo>
                  <a:cubicBezTo>
                    <a:pt x="376" y="413"/>
                    <a:pt x="343" y="424"/>
                    <a:pt x="295" y="431"/>
                  </a:cubicBezTo>
                  <a:cubicBezTo>
                    <a:pt x="277" y="434"/>
                    <a:pt x="261" y="435"/>
                    <a:pt x="248" y="435"/>
                  </a:cubicBezTo>
                  <a:cubicBezTo>
                    <a:pt x="243" y="435"/>
                    <a:pt x="240" y="435"/>
                    <a:pt x="233" y="435"/>
                  </a:cubicBezTo>
                  <a:lnTo>
                    <a:pt x="233" y="103"/>
                  </a:lnTo>
                  <a:cubicBezTo>
                    <a:pt x="245" y="102"/>
                    <a:pt x="249" y="102"/>
                    <a:pt x="257" y="102"/>
                  </a:cubicBezTo>
                  <a:cubicBezTo>
                    <a:pt x="301" y="102"/>
                    <a:pt x="344" y="107"/>
                    <a:pt x="378" y="117"/>
                  </a:cubicBezTo>
                  <a:cubicBezTo>
                    <a:pt x="400" y="123"/>
                    <a:pt x="421" y="135"/>
                    <a:pt x="439" y="149"/>
                  </a:cubicBezTo>
                  <a:cubicBezTo>
                    <a:pt x="469" y="175"/>
                    <a:pt x="485" y="213"/>
                    <a:pt x="485" y="260"/>
                  </a:cubicBezTo>
                  <a:cubicBezTo>
                    <a:pt x="485" y="300"/>
                    <a:pt x="473" y="335"/>
                    <a:pt x="450" y="361"/>
                  </a:cubicBezTo>
                  <a:cubicBezTo>
                    <a:pt x="439" y="373"/>
                    <a:pt x="425" y="385"/>
                    <a:pt x="408" y="395"/>
                  </a:cubicBezTo>
                  <a:lnTo>
                    <a:pt x="408" y="395"/>
                  </a:lnTo>
                  <a:close/>
                  <a:moveTo>
                    <a:pt x="750" y="835"/>
                  </a:moveTo>
                  <a:lnTo>
                    <a:pt x="750" y="835"/>
                  </a:lnTo>
                  <a:cubicBezTo>
                    <a:pt x="719" y="804"/>
                    <a:pt x="691" y="776"/>
                    <a:pt x="649" y="730"/>
                  </a:cubicBezTo>
                  <a:cubicBezTo>
                    <a:pt x="622" y="702"/>
                    <a:pt x="600" y="677"/>
                    <a:pt x="583" y="657"/>
                  </a:cubicBezTo>
                  <a:lnTo>
                    <a:pt x="444" y="493"/>
                  </a:lnTo>
                  <a:cubicBezTo>
                    <a:pt x="461" y="488"/>
                    <a:pt x="468" y="486"/>
                    <a:pt x="484" y="480"/>
                  </a:cubicBezTo>
                  <a:cubicBezTo>
                    <a:pt x="529" y="462"/>
                    <a:pt x="563" y="442"/>
                    <a:pt x="594" y="416"/>
                  </a:cubicBezTo>
                  <a:cubicBezTo>
                    <a:pt x="630" y="386"/>
                    <a:pt x="652" y="354"/>
                    <a:pt x="665" y="313"/>
                  </a:cubicBezTo>
                  <a:cubicBezTo>
                    <a:pt x="673" y="291"/>
                    <a:pt x="676" y="267"/>
                    <a:pt x="676" y="244"/>
                  </a:cubicBezTo>
                  <a:cubicBezTo>
                    <a:pt x="676" y="189"/>
                    <a:pt x="656" y="139"/>
                    <a:pt x="615" y="97"/>
                  </a:cubicBezTo>
                  <a:cubicBezTo>
                    <a:pt x="579" y="58"/>
                    <a:pt x="527" y="30"/>
                    <a:pt x="470" y="16"/>
                  </a:cubicBezTo>
                  <a:cubicBezTo>
                    <a:pt x="429" y="7"/>
                    <a:pt x="388" y="2"/>
                    <a:pt x="316" y="1"/>
                  </a:cubicBezTo>
                  <a:cubicBezTo>
                    <a:pt x="289" y="0"/>
                    <a:pt x="262" y="0"/>
                    <a:pt x="233" y="0"/>
                  </a:cubicBezTo>
                  <a:lnTo>
                    <a:pt x="2" y="0"/>
                  </a:lnTo>
                  <a:cubicBezTo>
                    <a:pt x="17" y="14"/>
                    <a:pt x="23" y="20"/>
                    <a:pt x="32" y="33"/>
                  </a:cubicBezTo>
                  <a:cubicBezTo>
                    <a:pt x="38" y="44"/>
                    <a:pt x="44" y="55"/>
                    <a:pt x="47" y="66"/>
                  </a:cubicBezTo>
                  <a:cubicBezTo>
                    <a:pt x="53" y="86"/>
                    <a:pt x="56" y="114"/>
                    <a:pt x="56" y="162"/>
                  </a:cubicBezTo>
                  <a:lnTo>
                    <a:pt x="56" y="750"/>
                  </a:lnTo>
                  <a:cubicBezTo>
                    <a:pt x="56" y="793"/>
                    <a:pt x="53" y="817"/>
                    <a:pt x="46" y="837"/>
                  </a:cubicBezTo>
                  <a:cubicBezTo>
                    <a:pt x="42" y="847"/>
                    <a:pt x="37" y="857"/>
                    <a:pt x="31" y="865"/>
                  </a:cubicBezTo>
                  <a:cubicBezTo>
                    <a:pt x="22" y="876"/>
                    <a:pt x="17" y="882"/>
                    <a:pt x="0" y="897"/>
                  </a:cubicBezTo>
                  <a:lnTo>
                    <a:pt x="285" y="897"/>
                  </a:lnTo>
                  <a:cubicBezTo>
                    <a:pt x="273" y="883"/>
                    <a:pt x="269" y="878"/>
                    <a:pt x="261" y="867"/>
                  </a:cubicBezTo>
                  <a:cubicBezTo>
                    <a:pt x="254" y="859"/>
                    <a:pt x="249" y="850"/>
                    <a:pt x="245" y="840"/>
                  </a:cubicBezTo>
                  <a:cubicBezTo>
                    <a:pt x="238" y="820"/>
                    <a:pt x="234" y="799"/>
                    <a:pt x="234" y="757"/>
                  </a:cubicBezTo>
                  <a:cubicBezTo>
                    <a:pt x="234" y="744"/>
                    <a:pt x="233" y="729"/>
                    <a:pt x="233" y="712"/>
                  </a:cubicBezTo>
                  <a:lnTo>
                    <a:pt x="233" y="510"/>
                  </a:lnTo>
                  <a:lnTo>
                    <a:pt x="400" y="710"/>
                  </a:lnTo>
                  <a:cubicBezTo>
                    <a:pt x="407" y="719"/>
                    <a:pt x="420" y="734"/>
                    <a:pt x="437" y="753"/>
                  </a:cubicBezTo>
                  <a:cubicBezTo>
                    <a:pt x="456" y="775"/>
                    <a:pt x="471" y="791"/>
                    <a:pt x="481" y="801"/>
                  </a:cubicBezTo>
                  <a:cubicBezTo>
                    <a:pt x="513" y="835"/>
                    <a:pt x="543" y="859"/>
                    <a:pt x="573" y="875"/>
                  </a:cubicBezTo>
                  <a:cubicBezTo>
                    <a:pt x="599" y="889"/>
                    <a:pt x="624" y="895"/>
                    <a:pt x="662" y="896"/>
                  </a:cubicBezTo>
                  <a:cubicBezTo>
                    <a:pt x="677" y="897"/>
                    <a:pt x="693" y="897"/>
                    <a:pt x="709" y="897"/>
                  </a:cubicBezTo>
                  <a:lnTo>
                    <a:pt x="822" y="897"/>
                  </a:lnTo>
                  <a:cubicBezTo>
                    <a:pt x="807" y="885"/>
                    <a:pt x="800" y="880"/>
                    <a:pt x="789" y="870"/>
                  </a:cubicBezTo>
                  <a:cubicBezTo>
                    <a:pt x="777" y="859"/>
                    <a:pt x="764" y="848"/>
                    <a:pt x="750" y="83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9" name="Freeform 9">
              <a:extLst>
                <a:ext uri="{FF2B5EF4-FFF2-40B4-BE49-F238E27FC236}">
                  <a16:creationId xmlns:a16="http://schemas.microsoft.com/office/drawing/2014/main" id="{F5245298-882B-8645-AB43-08DE2CD4EEA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9" y="195"/>
              <a:ext cx="68" cy="84"/>
            </a:xfrm>
            <a:custGeom>
              <a:avLst/>
              <a:gdLst>
                <a:gd name="T0" fmla="*/ 668 w 765"/>
                <a:gd name="T1" fmla="*/ 790 h 944"/>
                <a:gd name="T2" fmla="*/ 668 w 765"/>
                <a:gd name="T3" fmla="*/ 790 h 944"/>
                <a:gd name="T4" fmla="*/ 512 w 765"/>
                <a:gd name="T5" fmla="*/ 823 h 944"/>
                <a:gd name="T6" fmla="*/ 281 w 765"/>
                <a:gd name="T7" fmla="*/ 727 h 944"/>
                <a:gd name="T8" fmla="*/ 191 w 765"/>
                <a:gd name="T9" fmla="*/ 478 h 944"/>
                <a:gd name="T10" fmla="*/ 272 w 765"/>
                <a:gd name="T11" fmla="*/ 236 h 944"/>
                <a:gd name="T12" fmla="*/ 354 w 765"/>
                <a:gd name="T13" fmla="*/ 170 h 944"/>
                <a:gd name="T14" fmla="*/ 527 w 765"/>
                <a:gd name="T15" fmla="*/ 126 h 944"/>
                <a:gd name="T16" fmla="*/ 688 w 765"/>
                <a:gd name="T17" fmla="*/ 159 h 944"/>
                <a:gd name="T18" fmla="*/ 762 w 765"/>
                <a:gd name="T19" fmla="*/ 199 h 944"/>
                <a:gd name="T20" fmla="*/ 762 w 765"/>
                <a:gd name="T21" fmla="*/ 31 h 944"/>
                <a:gd name="T22" fmla="*/ 708 w 765"/>
                <a:gd name="T23" fmla="*/ 16 h 944"/>
                <a:gd name="T24" fmla="*/ 550 w 765"/>
                <a:gd name="T25" fmla="*/ 0 h 944"/>
                <a:gd name="T26" fmla="*/ 294 w 765"/>
                <a:gd name="T27" fmla="*/ 48 h 944"/>
                <a:gd name="T28" fmla="*/ 171 w 765"/>
                <a:gd name="T29" fmla="*/ 121 h 944"/>
                <a:gd name="T30" fmla="*/ 0 w 765"/>
                <a:gd name="T31" fmla="*/ 488 h 944"/>
                <a:gd name="T32" fmla="*/ 164 w 765"/>
                <a:gd name="T33" fmla="*/ 840 h 944"/>
                <a:gd name="T34" fmla="*/ 499 w 765"/>
                <a:gd name="T35" fmla="*/ 944 h 944"/>
                <a:gd name="T36" fmla="*/ 751 w 765"/>
                <a:gd name="T37" fmla="*/ 904 h 944"/>
                <a:gd name="T38" fmla="*/ 765 w 765"/>
                <a:gd name="T39" fmla="*/ 899 h 944"/>
                <a:gd name="T40" fmla="*/ 765 w 765"/>
                <a:gd name="T41" fmla="*/ 736 h 944"/>
                <a:gd name="T42" fmla="*/ 724 w 765"/>
                <a:gd name="T43" fmla="*/ 763 h 944"/>
                <a:gd name="T44" fmla="*/ 668 w 765"/>
                <a:gd name="T45" fmla="*/ 790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65" h="944">
                  <a:moveTo>
                    <a:pt x="668" y="790"/>
                  </a:moveTo>
                  <a:lnTo>
                    <a:pt x="668" y="790"/>
                  </a:lnTo>
                  <a:cubicBezTo>
                    <a:pt x="614" y="813"/>
                    <a:pt x="565" y="823"/>
                    <a:pt x="512" y="823"/>
                  </a:cubicBezTo>
                  <a:cubicBezTo>
                    <a:pt x="419" y="823"/>
                    <a:pt x="340" y="790"/>
                    <a:pt x="281" y="727"/>
                  </a:cubicBezTo>
                  <a:cubicBezTo>
                    <a:pt x="222" y="664"/>
                    <a:pt x="191" y="577"/>
                    <a:pt x="191" y="478"/>
                  </a:cubicBezTo>
                  <a:cubicBezTo>
                    <a:pt x="191" y="384"/>
                    <a:pt x="220" y="297"/>
                    <a:pt x="272" y="236"/>
                  </a:cubicBezTo>
                  <a:cubicBezTo>
                    <a:pt x="295" y="210"/>
                    <a:pt x="322" y="187"/>
                    <a:pt x="354" y="170"/>
                  </a:cubicBezTo>
                  <a:cubicBezTo>
                    <a:pt x="404" y="141"/>
                    <a:pt x="463" y="126"/>
                    <a:pt x="527" y="126"/>
                  </a:cubicBezTo>
                  <a:cubicBezTo>
                    <a:pt x="582" y="126"/>
                    <a:pt x="635" y="137"/>
                    <a:pt x="688" y="159"/>
                  </a:cubicBezTo>
                  <a:cubicBezTo>
                    <a:pt x="722" y="172"/>
                    <a:pt x="734" y="179"/>
                    <a:pt x="762" y="199"/>
                  </a:cubicBezTo>
                  <a:lnTo>
                    <a:pt x="762" y="31"/>
                  </a:lnTo>
                  <a:cubicBezTo>
                    <a:pt x="740" y="24"/>
                    <a:pt x="731" y="21"/>
                    <a:pt x="708" y="16"/>
                  </a:cubicBezTo>
                  <a:cubicBezTo>
                    <a:pt x="656" y="5"/>
                    <a:pt x="606" y="0"/>
                    <a:pt x="550" y="0"/>
                  </a:cubicBezTo>
                  <a:cubicBezTo>
                    <a:pt x="453" y="0"/>
                    <a:pt x="370" y="16"/>
                    <a:pt x="294" y="48"/>
                  </a:cubicBezTo>
                  <a:cubicBezTo>
                    <a:pt x="249" y="67"/>
                    <a:pt x="207" y="91"/>
                    <a:pt x="171" y="121"/>
                  </a:cubicBezTo>
                  <a:cubicBezTo>
                    <a:pt x="60" y="210"/>
                    <a:pt x="0" y="339"/>
                    <a:pt x="0" y="488"/>
                  </a:cubicBezTo>
                  <a:cubicBezTo>
                    <a:pt x="0" y="632"/>
                    <a:pt x="58" y="756"/>
                    <a:pt x="164" y="840"/>
                  </a:cubicBezTo>
                  <a:cubicBezTo>
                    <a:pt x="251" y="909"/>
                    <a:pt x="364" y="944"/>
                    <a:pt x="499" y="944"/>
                  </a:cubicBezTo>
                  <a:cubicBezTo>
                    <a:pt x="583" y="944"/>
                    <a:pt x="662" y="931"/>
                    <a:pt x="751" y="904"/>
                  </a:cubicBezTo>
                  <a:cubicBezTo>
                    <a:pt x="754" y="903"/>
                    <a:pt x="759" y="901"/>
                    <a:pt x="765" y="899"/>
                  </a:cubicBezTo>
                  <a:lnTo>
                    <a:pt x="765" y="736"/>
                  </a:lnTo>
                  <a:cubicBezTo>
                    <a:pt x="744" y="750"/>
                    <a:pt x="736" y="755"/>
                    <a:pt x="724" y="763"/>
                  </a:cubicBezTo>
                  <a:cubicBezTo>
                    <a:pt x="706" y="773"/>
                    <a:pt x="688" y="782"/>
                    <a:pt x="668" y="79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50" name="Freeform 10">
              <a:extLst>
                <a:ext uri="{FF2B5EF4-FFF2-40B4-BE49-F238E27FC236}">
                  <a16:creationId xmlns:a16="http://schemas.microsoft.com/office/drawing/2014/main" id="{C48EB138-AAA3-7749-8C04-1A48F72A503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1" y="197"/>
              <a:ext cx="78" cy="83"/>
            </a:xfrm>
            <a:custGeom>
              <a:avLst/>
              <a:gdLst>
                <a:gd name="T0" fmla="*/ 631 w 885"/>
                <a:gd name="T1" fmla="*/ 34 h 927"/>
                <a:gd name="T2" fmla="*/ 631 w 885"/>
                <a:gd name="T3" fmla="*/ 34 h 927"/>
                <a:gd name="T4" fmla="*/ 644 w 885"/>
                <a:gd name="T5" fmla="*/ 65 h 927"/>
                <a:gd name="T6" fmla="*/ 652 w 885"/>
                <a:gd name="T7" fmla="*/ 159 h 927"/>
                <a:gd name="T8" fmla="*/ 652 w 885"/>
                <a:gd name="T9" fmla="*/ 500 h 927"/>
                <a:gd name="T10" fmla="*/ 645 w 885"/>
                <a:gd name="T11" fmla="*/ 652 h 927"/>
                <a:gd name="T12" fmla="*/ 621 w 885"/>
                <a:gd name="T13" fmla="*/ 718 h 927"/>
                <a:gd name="T14" fmla="*/ 511 w 885"/>
                <a:gd name="T15" fmla="*/ 795 h 927"/>
                <a:gd name="T16" fmla="*/ 448 w 885"/>
                <a:gd name="T17" fmla="*/ 802 h 927"/>
                <a:gd name="T18" fmla="*/ 272 w 885"/>
                <a:gd name="T19" fmla="*/ 726 h 927"/>
                <a:gd name="T20" fmla="*/ 240 w 885"/>
                <a:gd name="T21" fmla="*/ 562 h 927"/>
                <a:gd name="T22" fmla="*/ 239 w 885"/>
                <a:gd name="T23" fmla="*/ 488 h 927"/>
                <a:gd name="T24" fmla="*/ 239 w 885"/>
                <a:gd name="T25" fmla="*/ 218 h 927"/>
                <a:gd name="T26" fmla="*/ 241 w 885"/>
                <a:gd name="T27" fmla="*/ 114 h 927"/>
                <a:gd name="T28" fmla="*/ 248 w 885"/>
                <a:gd name="T29" fmla="*/ 73 h 927"/>
                <a:gd name="T30" fmla="*/ 284 w 885"/>
                <a:gd name="T31" fmla="*/ 8 h 927"/>
                <a:gd name="T32" fmla="*/ 291 w 885"/>
                <a:gd name="T33" fmla="*/ 0 h 927"/>
                <a:gd name="T34" fmla="*/ 0 w 885"/>
                <a:gd name="T35" fmla="*/ 0 h 927"/>
                <a:gd name="T36" fmla="*/ 32 w 885"/>
                <a:gd name="T37" fmla="*/ 36 h 927"/>
                <a:gd name="T38" fmla="*/ 45 w 885"/>
                <a:gd name="T39" fmla="*/ 67 h 927"/>
                <a:gd name="T40" fmla="*/ 51 w 885"/>
                <a:gd name="T41" fmla="*/ 109 h 927"/>
                <a:gd name="T42" fmla="*/ 51 w 885"/>
                <a:gd name="T43" fmla="*/ 164 h 927"/>
                <a:gd name="T44" fmla="*/ 52 w 885"/>
                <a:gd name="T45" fmla="*/ 216 h 927"/>
                <a:gd name="T46" fmla="*/ 52 w 885"/>
                <a:gd name="T47" fmla="*/ 473 h 927"/>
                <a:gd name="T48" fmla="*/ 55 w 885"/>
                <a:gd name="T49" fmla="*/ 631 h 927"/>
                <a:gd name="T50" fmla="*/ 118 w 885"/>
                <a:gd name="T51" fmla="*/ 796 h 927"/>
                <a:gd name="T52" fmla="*/ 435 w 885"/>
                <a:gd name="T53" fmla="*/ 927 h 927"/>
                <a:gd name="T54" fmla="*/ 615 w 885"/>
                <a:gd name="T55" fmla="*/ 898 h 927"/>
                <a:gd name="T56" fmla="*/ 748 w 885"/>
                <a:gd name="T57" fmla="*/ 809 h 927"/>
                <a:gd name="T58" fmla="*/ 821 w 885"/>
                <a:gd name="T59" fmla="*/ 635 h 927"/>
                <a:gd name="T60" fmla="*/ 827 w 885"/>
                <a:gd name="T61" fmla="*/ 475 h 927"/>
                <a:gd name="T62" fmla="*/ 827 w 885"/>
                <a:gd name="T63" fmla="*/ 217 h 927"/>
                <a:gd name="T64" fmla="*/ 826 w 885"/>
                <a:gd name="T65" fmla="*/ 165 h 927"/>
                <a:gd name="T66" fmla="*/ 826 w 885"/>
                <a:gd name="T67" fmla="*/ 155 h 927"/>
                <a:gd name="T68" fmla="*/ 834 w 885"/>
                <a:gd name="T69" fmla="*/ 73 h 927"/>
                <a:gd name="T70" fmla="*/ 849 w 885"/>
                <a:gd name="T71" fmla="*/ 37 h 927"/>
                <a:gd name="T72" fmla="*/ 885 w 885"/>
                <a:gd name="T73" fmla="*/ 0 h 927"/>
                <a:gd name="T74" fmla="*/ 599 w 885"/>
                <a:gd name="T75" fmla="*/ 0 h 927"/>
                <a:gd name="T76" fmla="*/ 631 w 885"/>
                <a:gd name="T77" fmla="*/ 34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85" h="927">
                  <a:moveTo>
                    <a:pt x="631" y="34"/>
                  </a:moveTo>
                  <a:lnTo>
                    <a:pt x="631" y="34"/>
                  </a:lnTo>
                  <a:cubicBezTo>
                    <a:pt x="637" y="44"/>
                    <a:pt x="641" y="54"/>
                    <a:pt x="644" y="65"/>
                  </a:cubicBezTo>
                  <a:cubicBezTo>
                    <a:pt x="650" y="87"/>
                    <a:pt x="652" y="108"/>
                    <a:pt x="652" y="159"/>
                  </a:cubicBezTo>
                  <a:lnTo>
                    <a:pt x="652" y="500"/>
                  </a:lnTo>
                  <a:cubicBezTo>
                    <a:pt x="652" y="573"/>
                    <a:pt x="650" y="617"/>
                    <a:pt x="645" y="652"/>
                  </a:cubicBezTo>
                  <a:cubicBezTo>
                    <a:pt x="641" y="676"/>
                    <a:pt x="633" y="698"/>
                    <a:pt x="621" y="718"/>
                  </a:cubicBezTo>
                  <a:cubicBezTo>
                    <a:pt x="600" y="755"/>
                    <a:pt x="559" y="783"/>
                    <a:pt x="511" y="795"/>
                  </a:cubicBezTo>
                  <a:cubicBezTo>
                    <a:pt x="492" y="800"/>
                    <a:pt x="470" y="802"/>
                    <a:pt x="448" y="802"/>
                  </a:cubicBezTo>
                  <a:cubicBezTo>
                    <a:pt x="371" y="802"/>
                    <a:pt x="304" y="773"/>
                    <a:pt x="272" y="726"/>
                  </a:cubicBezTo>
                  <a:cubicBezTo>
                    <a:pt x="248" y="690"/>
                    <a:pt x="241" y="655"/>
                    <a:pt x="240" y="562"/>
                  </a:cubicBezTo>
                  <a:lnTo>
                    <a:pt x="239" y="488"/>
                  </a:lnTo>
                  <a:lnTo>
                    <a:pt x="239" y="218"/>
                  </a:lnTo>
                  <a:cubicBezTo>
                    <a:pt x="239" y="166"/>
                    <a:pt x="239" y="141"/>
                    <a:pt x="241" y="114"/>
                  </a:cubicBezTo>
                  <a:cubicBezTo>
                    <a:pt x="242" y="98"/>
                    <a:pt x="244" y="84"/>
                    <a:pt x="248" y="73"/>
                  </a:cubicBezTo>
                  <a:cubicBezTo>
                    <a:pt x="254" y="52"/>
                    <a:pt x="269" y="25"/>
                    <a:pt x="284" y="8"/>
                  </a:cubicBezTo>
                  <a:cubicBezTo>
                    <a:pt x="286" y="6"/>
                    <a:pt x="288" y="3"/>
                    <a:pt x="291" y="0"/>
                  </a:cubicBezTo>
                  <a:lnTo>
                    <a:pt x="0" y="0"/>
                  </a:lnTo>
                  <a:cubicBezTo>
                    <a:pt x="18" y="15"/>
                    <a:pt x="23" y="21"/>
                    <a:pt x="32" y="36"/>
                  </a:cubicBezTo>
                  <a:cubicBezTo>
                    <a:pt x="38" y="46"/>
                    <a:pt x="42" y="56"/>
                    <a:pt x="45" y="67"/>
                  </a:cubicBezTo>
                  <a:cubicBezTo>
                    <a:pt x="48" y="81"/>
                    <a:pt x="51" y="95"/>
                    <a:pt x="51" y="109"/>
                  </a:cubicBezTo>
                  <a:cubicBezTo>
                    <a:pt x="51" y="117"/>
                    <a:pt x="51" y="136"/>
                    <a:pt x="51" y="164"/>
                  </a:cubicBezTo>
                  <a:lnTo>
                    <a:pt x="52" y="216"/>
                  </a:lnTo>
                  <a:lnTo>
                    <a:pt x="52" y="473"/>
                  </a:lnTo>
                  <a:cubicBezTo>
                    <a:pt x="52" y="569"/>
                    <a:pt x="52" y="593"/>
                    <a:pt x="55" y="631"/>
                  </a:cubicBezTo>
                  <a:cubicBezTo>
                    <a:pt x="61" y="697"/>
                    <a:pt x="80" y="749"/>
                    <a:pt x="118" y="796"/>
                  </a:cubicBezTo>
                  <a:cubicBezTo>
                    <a:pt x="186" y="882"/>
                    <a:pt x="295" y="927"/>
                    <a:pt x="435" y="927"/>
                  </a:cubicBezTo>
                  <a:cubicBezTo>
                    <a:pt x="501" y="927"/>
                    <a:pt x="566" y="916"/>
                    <a:pt x="615" y="898"/>
                  </a:cubicBezTo>
                  <a:cubicBezTo>
                    <a:pt x="667" y="879"/>
                    <a:pt x="714" y="847"/>
                    <a:pt x="748" y="809"/>
                  </a:cubicBezTo>
                  <a:cubicBezTo>
                    <a:pt x="790" y="763"/>
                    <a:pt x="814" y="705"/>
                    <a:pt x="821" y="635"/>
                  </a:cubicBezTo>
                  <a:cubicBezTo>
                    <a:pt x="825" y="594"/>
                    <a:pt x="827" y="545"/>
                    <a:pt x="827" y="475"/>
                  </a:cubicBezTo>
                  <a:lnTo>
                    <a:pt x="827" y="217"/>
                  </a:lnTo>
                  <a:lnTo>
                    <a:pt x="826" y="165"/>
                  </a:lnTo>
                  <a:lnTo>
                    <a:pt x="826" y="155"/>
                  </a:lnTo>
                  <a:cubicBezTo>
                    <a:pt x="826" y="117"/>
                    <a:pt x="828" y="94"/>
                    <a:pt x="834" y="73"/>
                  </a:cubicBezTo>
                  <a:cubicBezTo>
                    <a:pt x="837" y="61"/>
                    <a:pt x="842" y="48"/>
                    <a:pt x="849" y="37"/>
                  </a:cubicBezTo>
                  <a:cubicBezTo>
                    <a:pt x="859" y="22"/>
                    <a:pt x="866" y="15"/>
                    <a:pt x="885" y="0"/>
                  </a:cubicBezTo>
                  <a:lnTo>
                    <a:pt x="599" y="0"/>
                  </a:lnTo>
                  <a:cubicBezTo>
                    <a:pt x="616" y="13"/>
                    <a:pt x="622" y="20"/>
                    <a:pt x="631" y="3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51" name="Freeform 11">
              <a:extLst>
                <a:ext uri="{FF2B5EF4-FFF2-40B4-BE49-F238E27FC236}">
                  <a16:creationId xmlns:a16="http://schemas.microsoft.com/office/drawing/2014/main" id="{CBC93779-8FD0-934D-A5F1-92FB396F763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1" y="197"/>
              <a:ext cx="77" cy="80"/>
            </a:xfrm>
            <a:custGeom>
              <a:avLst/>
              <a:gdLst>
                <a:gd name="T0" fmla="*/ 654 w 865"/>
                <a:gd name="T1" fmla="*/ 771 h 897"/>
                <a:gd name="T2" fmla="*/ 654 w 865"/>
                <a:gd name="T3" fmla="*/ 771 h 897"/>
                <a:gd name="T4" fmla="*/ 513 w 865"/>
                <a:gd name="T5" fmla="*/ 783 h 897"/>
                <a:gd name="T6" fmla="*/ 442 w 865"/>
                <a:gd name="T7" fmla="*/ 784 h 897"/>
                <a:gd name="T8" fmla="*/ 304 w 865"/>
                <a:gd name="T9" fmla="*/ 784 h 897"/>
                <a:gd name="T10" fmla="*/ 848 w 865"/>
                <a:gd name="T11" fmla="*/ 0 h 897"/>
                <a:gd name="T12" fmla="*/ 143 w 865"/>
                <a:gd name="T13" fmla="*/ 0 h 897"/>
                <a:gd name="T14" fmla="*/ 56 w 865"/>
                <a:gd name="T15" fmla="*/ 191 h 897"/>
                <a:gd name="T16" fmla="*/ 121 w 865"/>
                <a:gd name="T17" fmla="*/ 160 h 897"/>
                <a:gd name="T18" fmla="*/ 248 w 865"/>
                <a:gd name="T19" fmla="*/ 124 h 897"/>
                <a:gd name="T20" fmla="*/ 375 w 865"/>
                <a:gd name="T21" fmla="*/ 113 h 897"/>
                <a:gd name="T22" fmla="*/ 444 w 865"/>
                <a:gd name="T23" fmla="*/ 112 h 897"/>
                <a:gd name="T24" fmla="*/ 549 w 865"/>
                <a:gd name="T25" fmla="*/ 112 h 897"/>
                <a:gd name="T26" fmla="*/ 0 w 865"/>
                <a:gd name="T27" fmla="*/ 897 h 897"/>
                <a:gd name="T28" fmla="*/ 776 w 865"/>
                <a:gd name="T29" fmla="*/ 897 h 897"/>
                <a:gd name="T30" fmla="*/ 865 w 865"/>
                <a:gd name="T31" fmla="*/ 692 h 897"/>
                <a:gd name="T32" fmla="*/ 800 w 865"/>
                <a:gd name="T33" fmla="*/ 727 h 897"/>
                <a:gd name="T34" fmla="*/ 654 w 865"/>
                <a:gd name="T35" fmla="*/ 771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5" h="897">
                  <a:moveTo>
                    <a:pt x="654" y="771"/>
                  </a:moveTo>
                  <a:lnTo>
                    <a:pt x="654" y="771"/>
                  </a:lnTo>
                  <a:cubicBezTo>
                    <a:pt x="614" y="778"/>
                    <a:pt x="569" y="782"/>
                    <a:pt x="513" y="783"/>
                  </a:cubicBezTo>
                  <a:cubicBezTo>
                    <a:pt x="495" y="784"/>
                    <a:pt x="471" y="784"/>
                    <a:pt x="442" y="784"/>
                  </a:cubicBezTo>
                  <a:lnTo>
                    <a:pt x="304" y="784"/>
                  </a:lnTo>
                  <a:lnTo>
                    <a:pt x="848" y="0"/>
                  </a:lnTo>
                  <a:lnTo>
                    <a:pt x="143" y="0"/>
                  </a:lnTo>
                  <a:lnTo>
                    <a:pt x="56" y="191"/>
                  </a:lnTo>
                  <a:cubicBezTo>
                    <a:pt x="85" y="176"/>
                    <a:pt x="96" y="170"/>
                    <a:pt x="121" y="160"/>
                  </a:cubicBezTo>
                  <a:cubicBezTo>
                    <a:pt x="162" y="144"/>
                    <a:pt x="206" y="132"/>
                    <a:pt x="248" y="124"/>
                  </a:cubicBezTo>
                  <a:cubicBezTo>
                    <a:pt x="285" y="118"/>
                    <a:pt x="319" y="115"/>
                    <a:pt x="375" y="113"/>
                  </a:cubicBezTo>
                  <a:cubicBezTo>
                    <a:pt x="400" y="112"/>
                    <a:pt x="423" y="112"/>
                    <a:pt x="444" y="112"/>
                  </a:cubicBezTo>
                  <a:lnTo>
                    <a:pt x="549" y="112"/>
                  </a:lnTo>
                  <a:lnTo>
                    <a:pt x="0" y="897"/>
                  </a:lnTo>
                  <a:lnTo>
                    <a:pt x="776" y="897"/>
                  </a:lnTo>
                  <a:lnTo>
                    <a:pt x="865" y="692"/>
                  </a:lnTo>
                  <a:cubicBezTo>
                    <a:pt x="834" y="710"/>
                    <a:pt x="823" y="716"/>
                    <a:pt x="800" y="727"/>
                  </a:cubicBezTo>
                  <a:cubicBezTo>
                    <a:pt x="754" y="747"/>
                    <a:pt x="705" y="762"/>
                    <a:pt x="654" y="77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52" name="Freeform 12">
              <a:extLst>
                <a:ext uri="{FF2B5EF4-FFF2-40B4-BE49-F238E27FC236}">
                  <a16:creationId xmlns:a16="http://schemas.microsoft.com/office/drawing/2014/main" id="{80578B58-6573-3344-B8D8-6E1AB4D9432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50" y="167"/>
              <a:ext cx="18" cy="18"/>
            </a:xfrm>
            <a:custGeom>
              <a:avLst/>
              <a:gdLst>
                <a:gd name="T0" fmla="*/ 102 w 203"/>
                <a:gd name="T1" fmla="*/ 189 h 203"/>
                <a:gd name="T2" fmla="*/ 102 w 203"/>
                <a:gd name="T3" fmla="*/ 189 h 203"/>
                <a:gd name="T4" fmla="*/ 17 w 203"/>
                <a:gd name="T5" fmla="*/ 102 h 203"/>
                <a:gd name="T6" fmla="*/ 102 w 203"/>
                <a:gd name="T7" fmla="*/ 15 h 203"/>
                <a:gd name="T8" fmla="*/ 187 w 203"/>
                <a:gd name="T9" fmla="*/ 102 h 203"/>
                <a:gd name="T10" fmla="*/ 102 w 203"/>
                <a:gd name="T11" fmla="*/ 189 h 203"/>
                <a:gd name="T12" fmla="*/ 102 w 203"/>
                <a:gd name="T13" fmla="*/ 189 h 203"/>
                <a:gd name="T14" fmla="*/ 102 w 203"/>
                <a:gd name="T15" fmla="*/ 0 h 203"/>
                <a:gd name="T16" fmla="*/ 102 w 203"/>
                <a:gd name="T17" fmla="*/ 0 h 203"/>
                <a:gd name="T18" fmla="*/ 0 w 203"/>
                <a:gd name="T19" fmla="*/ 102 h 203"/>
                <a:gd name="T20" fmla="*/ 102 w 203"/>
                <a:gd name="T21" fmla="*/ 203 h 203"/>
                <a:gd name="T22" fmla="*/ 203 w 203"/>
                <a:gd name="T23" fmla="*/ 102 h 203"/>
                <a:gd name="T24" fmla="*/ 102 w 203"/>
                <a:gd name="T25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3" h="203">
                  <a:moveTo>
                    <a:pt x="102" y="189"/>
                  </a:moveTo>
                  <a:lnTo>
                    <a:pt x="102" y="189"/>
                  </a:lnTo>
                  <a:cubicBezTo>
                    <a:pt x="54" y="189"/>
                    <a:pt x="17" y="154"/>
                    <a:pt x="17" y="102"/>
                  </a:cubicBezTo>
                  <a:cubicBezTo>
                    <a:pt x="17" y="50"/>
                    <a:pt x="54" y="15"/>
                    <a:pt x="102" y="15"/>
                  </a:cubicBezTo>
                  <a:cubicBezTo>
                    <a:pt x="150" y="15"/>
                    <a:pt x="187" y="50"/>
                    <a:pt x="187" y="102"/>
                  </a:cubicBezTo>
                  <a:cubicBezTo>
                    <a:pt x="187" y="154"/>
                    <a:pt x="150" y="189"/>
                    <a:pt x="102" y="189"/>
                  </a:cubicBezTo>
                  <a:lnTo>
                    <a:pt x="102" y="189"/>
                  </a:lnTo>
                  <a:close/>
                  <a:moveTo>
                    <a:pt x="102" y="0"/>
                  </a:moveTo>
                  <a:lnTo>
                    <a:pt x="102" y="0"/>
                  </a:lnTo>
                  <a:cubicBezTo>
                    <a:pt x="46" y="0"/>
                    <a:pt x="0" y="42"/>
                    <a:pt x="0" y="102"/>
                  </a:cubicBezTo>
                  <a:cubicBezTo>
                    <a:pt x="0" y="162"/>
                    <a:pt x="46" y="203"/>
                    <a:pt x="102" y="203"/>
                  </a:cubicBezTo>
                  <a:cubicBezTo>
                    <a:pt x="158" y="203"/>
                    <a:pt x="203" y="162"/>
                    <a:pt x="203" y="102"/>
                  </a:cubicBezTo>
                  <a:cubicBezTo>
                    <a:pt x="203" y="42"/>
                    <a:pt x="158" y="0"/>
                    <a:pt x="10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53" name="Freeform 13">
              <a:extLst>
                <a:ext uri="{FF2B5EF4-FFF2-40B4-BE49-F238E27FC236}">
                  <a16:creationId xmlns:a16="http://schemas.microsoft.com/office/drawing/2014/main" id="{7E2BB944-7401-4B44-A680-C164C25DFCF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56" y="171"/>
              <a:ext cx="7" cy="9"/>
            </a:xfrm>
            <a:custGeom>
              <a:avLst/>
              <a:gdLst>
                <a:gd name="T0" fmla="*/ 40 w 87"/>
                <a:gd name="T1" fmla="*/ 50 h 107"/>
                <a:gd name="T2" fmla="*/ 40 w 87"/>
                <a:gd name="T3" fmla="*/ 50 h 107"/>
                <a:gd name="T4" fmla="*/ 15 w 87"/>
                <a:gd name="T5" fmla="*/ 50 h 107"/>
                <a:gd name="T6" fmla="*/ 15 w 87"/>
                <a:gd name="T7" fmla="*/ 16 h 107"/>
                <a:gd name="T8" fmla="*/ 38 w 87"/>
                <a:gd name="T9" fmla="*/ 16 h 107"/>
                <a:gd name="T10" fmla="*/ 66 w 87"/>
                <a:gd name="T11" fmla="*/ 33 h 107"/>
                <a:gd name="T12" fmla="*/ 40 w 87"/>
                <a:gd name="T13" fmla="*/ 50 h 107"/>
                <a:gd name="T14" fmla="*/ 40 w 87"/>
                <a:gd name="T15" fmla="*/ 50 h 107"/>
                <a:gd name="T16" fmla="*/ 83 w 87"/>
                <a:gd name="T17" fmla="*/ 33 h 107"/>
                <a:gd name="T18" fmla="*/ 83 w 87"/>
                <a:gd name="T19" fmla="*/ 33 h 107"/>
                <a:gd name="T20" fmla="*/ 32 w 87"/>
                <a:gd name="T21" fmla="*/ 0 h 107"/>
                <a:gd name="T22" fmla="*/ 0 w 87"/>
                <a:gd name="T23" fmla="*/ 0 h 107"/>
                <a:gd name="T24" fmla="*/ 0 w 87"/>
                <a:gd name="T25" fmla="*/ 107 h 107"/>
                <a:gd name="T26" fmla="*/ 15 w 87"/>
                <a:gd name="T27" fmla="*/ 107 h 107"/>
                <a:gd name="T28" fmla="*/ 15 w 87"/>
                <a:gd name="T29" fmla="*/ 66 h 107"/>
                <a:gd name="T30" fmla="*/ 44 w 87"/>
                <a:gd name="T31" fmla="*/ 66 h 107"/>
                <a:gd name="T32" fmla="*/ 46 w 87"/>
                <a:gd name="T33" fmla="*/ 65 h 107"/>
                <a:gd name="T34" fmla="*/ 69 w 87"/>
                <a:gd name="T35" fmla="*/ 107 h 107"/>
                <a:gd name="T36" fmla="*/ 87 w 87"/>
                <a:gd name="T37" fmla="*/ 107 h 107"/>
                <a:gd name="T38" fmla="*/ 62 w 87"/>
                <a:gd name="T39" fmla="*/ 62 h 107"/>
                <a:gd name="T40" fmla="*/ 83 w 87"/>
                <a:gd name="T41" fmla="*/ 3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7" h="107">
                  <a:moveTo>
                    <a:pt x="40" y="50"/>
                  </a:moveTo>
                  <a:lnTo>
                    <a:pt x="40" y="50"/>
                  </a:lnTo>
                  <a:lnTo>
                    <a:pt x="15" y="50"/>
                  </a:lnTo>
                  <a:lnTo>
                    <a:pt x="15" y="16"/>
                  </a:lnTo>
                  <a:lnTo>
                    <a:pt x="38" y="16"/>
                  </a:lnTo>
                  <a:cubicBezTo>
                    <a:pt x="54" y="16"/>
                    <a:pt x="66" y="19"/>
                    <a:pt x="66" y="33"/>
                  </a:cubicBezTo>
                  <a:cubicBezTo>
                    <a:pt x="66" y="45"/>
                    <a:pt x="58" y="50"/>
                    <a:pt x="40" y="50"/>
                  </a:cubicBezTo>
                  <a:lnTo>
                    <a:pt x="40" y="50"/>
                  </a:lnTo>
                  <a:close/>
                  <a:moveTo>
                    <a:pt x="83" y="33"/>
                  </a:moveTo>
                  <a:lnTo>
                    <a:pt x="83" y="33"/>
                  </a:lnTo>
                  <a:cubicBezTo>
                    <a:pt x="83" y="5"/>
                    <a:pt x="64" y="0"/>
                    <a:pt x="32" y="0"/>
                  </a:cubicBezTo>
                  <a:lnTo>
                    <a:pt x="0" y="0"/>
                  </a:lnTo>
                  <a:lnTo>
                    <a:pt x="0" y="107"/>
                  </a:lnTo>
                  <a:lnTo>
                    <a:pt x="15" y="107"/>
                  </a:lnTo>
                  <a:lnTo>
                    <a:pt x="15" y="66"/>
                  </a:lnTo>
                  <a:lnTo>
                    <a:pt x="44" y="66"/>
                  </a:lnTo>
                  <a:cubicBezTo>
                    <a:pt x="45" y="66"/>
                    <a:pt x="46" y="66"/>
                    <a:pt x="46" y="65"/>
                  </a:cubicBezTo>
                  <a:lnTo>
                    <a:pt x="69" y="107"/>
                  </a:lnTo>
                  <a:lnTo>
                    <a:pt x="87" y="107"/>
                  </a:lnTo>
                  <a:lnTo>
                    <a:pt x="62" y="62"/>
                  </a:lnTo>
                  <a:cubicBezTo>
                    <a:pt x="76" y="56"/>
                    <a:pt x="83" y="45"/>
                    <a:pt x="83" y="3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</p:grpSp>
      <p:sp>
        <p:nvSpPr>
          <p:cNvPr id="54" name="Slide Number Placeholder 5">
            <a:extLst>
              <a:ext uri="{FF2B5EF4-FFF2-40B4-BE49-F238E27FC236}">
                <a16:creationId xmlns:a16="http://schemas.microsoft.com/office/drawing/2014/main" id="{FDC01C1F-C6FD-9F48-8A7E-3783804EA9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43267" y="3373707"/>
            <a:ext cx="406806" cy="9552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="0" i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FA58F0B4-6BC7-4BFB-804F-EE9B892902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5" name="Footer Placeholder 3">
            <a:extLst>
              <a:ext uri="{FF2B5EF4-FFF2-40B4-BE49-F238E27FC236}">
                <a16:creationId xmlns:a16="http://schemas.microsoft.com/office/drawing/2014/main" id="{606B8F4A-F031-F54C-AA04-4C015A7DA3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67768" y="3373707"/>
            <a:ext cx="5987882" cy="95529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 b="0" i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6" name="Title 1">
            <a:extLst>
              <a:ext uri="{FF2B5EF4-FFF2-40B4-BE49-F238E27FC236}">
                <a16:creationId xmlns:a16="http://schemas.microsoft.com/office/drawing/2014/main" id="{0B50DED7-3A50-EA4A-B827-C9CF08570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501" y="136643"/>
            <a:ext cx="7076223" cy="290849"/>
          </a:xfrm>
        </p:spPr>
        <p:txBody>
          <a:bodyPr>
            <a:spAutoFit/>
          </a:bodyPr>
          <a:lstStyle>
            <a:lvl1pPr>
              <a:defRPr b="0" i="0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2AAA978C-0702-FF4F-A56B-2EAE9776622D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186501" y="476271"/>
            <a:ext cx="7076223" cy="17450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600" b="0" i="0">
                <a:solidFill>
                  <a:srgbClr val="2167AE"/>
                </a:solidFill>
                <a:latin typeface="+mn-lt"/>
                <a:cs typeface="Arial" panose="020B0604020202020204" pitchFamily="34" charset="0"/>
              </a:defRPr>
            </a:lvl1pPr>
            <a:lvl2pPr marL="342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GB" noProof="0" dirty="0"/>
          </a:p>
        </p:txBody>
      </p:sp>
      <p:sp>
        <p:nvSpPr>
          <p:cNvPr id="63" name="Content Placeholder 2">
            <a:extLst>
              <a:ext uri="{FF2B5EF4-FFF2-40B4-BE49-F238E27FC236}">
                <a16:creationId xmlns:a16="http://schemas.microsoft.com/office/drawing/2014/main" id="{588171C1-C68C-CD42-BA59-B67CFCF22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145" y="873960"/>
            <a:ext cx="8524715" cy="2405360"/>
          </a:xfrm>
        </p:spPr>
        <p:txBody>
          <a:bodyPr lIns="72000" tIns="72000" rIns="72000" bIns="72000"/>
          <a:lstStyle>
            <a:lvl1pPr>
              <a:defRPr sz="1600" b="0" i="0">
                <a:latin typeface="+mn-lt"/>
                <a:cs typeface="Arial" panose="020B0604020202020204" pitchFamily="34" charset="0"/>
              </a:defRPr>
            </a:lvl1pPr>
            <a:lvl2pPr>
              <a:defRPr sz="1400" b="0" i="0">
                <a:latin typeface="+mn-lt"/>
                <a:cs typeface="Arial" panose="020B0604020202020204" pitchFamily="34" charset="0"/>
              </a:defRPr>
            </a:lvl2pPr>
            <a:lvl3pPr>
              <a:defRPr sz="1200" b="0" i="0">
                <a:latin typeface="+mn-lt"/>
                <a:cs typeface="Arial" panose="020B0604020202020204" pitchFamily="34" charset="0"/>
              </a:defRPr>
            </a:lvl3pPr>
            <a:lvl4pPr>
              <a:defRPr sz="1000" b="0" i="0">
                <a:latin typeface="+mn-lt"/>
                <a:cs typeface="Arial" panose="020B0604020202020204" pitchFamily="34" charset="0"/>
              </a:defRPr>
            </a:lvl4pPr>
            <a:lvl5pPr>
              <a:defRPr sz="1000" b="0" i="0"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785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146" y="873960"/>
            <a:ext cx="4114430" cy="2405360"/>
          </a:xfrm>
        </p:spPr>
        <p:txBody>
          <a:bodyPr lIns="72000" tIns="72000" rIns="72000" bIns="72000"/>
          <a:lstStyle>
            <a:lvl1pPr>
              <a:defRPr sz="1600" b="0" i="0">
                <a:latin typeface="+mn-lt"/>
                <a:cs typeface="Arial" panose="020B0604020202020204" pitchFamily="34" charset="0"/>
              </a:defRPr>
            </a:lvl1pPr>
            <a:lvl2pPr>
              <a:defRPr sz="1400" b="0" i="0">
                <a:latin typeface="+mn-lt"/>
                <a:cs typeface="Arial" panose="020B0604020202020204" pitchFamily="34" charset="0"/>
              </a:defRPr>
            </a:lvl2pPr>
            <a:lvl3pPr>
              <a:defRPr sz="1200" b="0" i="0">
                <a:latin typeface="+mn-lt"/>
                <a:cs typeface="Arial" panose="020B0604020202020204" pitchFamily="34" charset="0"/>
              </a:defRPr>
            </a:lvl3pPr>
            <a:lvl4pPr>
              <a:defRPr sz="1000" b="0" i="0">
                <a:latin typeface="+mn-lt"/>
                <a:cs typeface="Arial" panose="020B0604020202020204" pitchFamily="34" charset="0"/>
              </a:defRPr>
            </a:lvl4pPr>
            <a:lvl5pPr>
              <a:defRPr sz="1000" b="0" i="0"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grpSp>
        <p:nvGrpSpPr>
          <p:cNvPr id="33" name="Group 4">
            <a:extLst>
              <a:ext uri="{FF2B5EF4-FFF2-40B4-BE49-F238E27FC236}">
                <a16:creationId xmlns:a16="http://schemas.microsoft.com/office/drawing/2014/main" id="{932B5ACF-27EC-C54A-967D-DA22286A5BF1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7626238" y="33927"/>
            <a:ext cx="1196411" cy="461146"/>
            <a:chOff x="79" y="75"/>
            <a:chExt cx="838" cy="323"/>
          </a:xfrm>
          <a:solidFill>
            <a:schemeClr val="accent1"/>
          </a:solidFill>
        </p:grpSpPr>
        <p:sp>
          <p:nvSpPr>
            <p:cNvPr id="35" name="AutoShape 3">
              <a:extLst>
                <a:ext uri="{FF2B5EF4-FFF2-40B4-BE49-F238E27FC236}">
                  <a16:creationId xmlns:a16="http://schemas.microsoft.com/office/drawing/2014/main" id="{A312458A-FD4B-FE46-BFB4-EDAD200B5D56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79" y="75"/>
              <a:ext cx="838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36" name="Freeform 5">
              <a:extLst>
                <a:ext uri="{FF2B5EF4-FFF2-40B4-BE49-F238E27FC236}">
                  <a16:creationId xmlns:a16="http://schemas.microsoft.com/office/drawing/2014/main" id="{ABA0A69E-96CE-7E47-8221-9F23A297F9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9" y="155"/>
              <a:ext cx="163" cy="164"/>
            </a:xfrm>
            <a:custGeom>
              <a:avLst/>
              <a:gdLst>
                <a:gd name="T0" fmla="*/ 920 w 1841"/>
                <a:gd name="T1" fmla="*/ 0 h 1842"/>
                <a:gd name="T2" fmla="*/ 920 w 1841"/>
                <a:gd name="T3" fmla="*/ 0 h 1842"/>
                <a:gd name="T4" fmla="*/ 0 w 1841"/>
                <a:gd name="T5" fmla="*/ 921 h 1842"/>
                <a:gd name="T6" fmla="*/ 0 w 1841"/>
                <a:gd name="T7" fmla="*/ 921 h 1842"/>
                <a:gd name="T8" fmla="*/ 188 w 1841"/>
                <a:gd name="T9" fmla="*/ 1479 h 1842"/>
                <a:gd name="T10" fmla="*/ 954 w 1841"/>
                <a:gd name="T11" fmla="*/ 473 h 1842"/>
                <a:gd name="T12" fmla="*/ 871 w 1841"/>
                <a:gd name="T13" fmla="*/ 474 h 1842"/>
                <a:gd name="T14" fmla="*/ 790 w 1841"/>
                <a:gd name="T15" fmla="*/ 473 h 1842"/>
                <a:gd name="T16" fmla="*/ 561 w 1841"/>
                <a:gd name="T17" fmla="*/ 491 h 1842"/>
                <a:gd name="T18" fmla="*/ 467 w 1841"/>
                <a:gd name="T19" fmla="*/ 530 h 1842"/>
                <a:gd name="T20" fmla="*/ 374 w 1841"/>
                <a:gd name="T21" fmla="*/ 641 h 1842"/>
                <a:gd name="T22" fmla="*/ 361 w 1841"/>
                <a:gd name="T23" fmla="*/ 665 h 1842"/>
                <a:gd name="T24" fmla="*/ 316 w 1841"/>
                <a:gd name="T25" fmla="*/ 655 h 1842"/>
                <a:gd name="T26" fmla="*/ 392 w 1841"/>
                <a:gd name="T27" fmla="*/ 366 h 1842"/>
                <a:gd name="T28" fmla="*/ 1350 w 1841"/>
                <a:gd name="T29" fmla="*/ 366 h 1842"/>
                <a:gd name="T30" fmla="*/ 588 w 1841"/>
                <a:gd name="T31" fmla="*/ 1385 h 1842"/>
                <a:gd name="T32" fmla="*/ 698 w 1841"/>
                <a:gd name="T33" fmla="*/ 1379 h 1842"/>
                <a:gd name="T34" fmla="*/ 839 w 1841"/>
                <a:gd name="T35" fmla="*/ 1385 h 1842"/>
                <a:gd name="T36" fmla="*/ 974 w 1841"/>
                <a:gd name="T37" fmla="*/ 1393 h 1842"/>
                <a:gd name="T38" fmla="*/ 1095 w 1841"/>
                <a:gd name="T39" fmla="*/ 1397 h 1842"/>
                <a:gd name="T40" fmla="*/ 1255 w 1841"/>
                <a:gd name="T41" fmla="*/ 1378 h 1842"/>
                <a:gd name="T42" fmla="*/ 1354 w 1841"/>
                <a:gd name="T43" fmla="*/ 1331 h 1842"/>
                <a:gd name="T44" fmla="*/ 1491 w 1841"/>
                <a:gd name="T45" fmla="*/ 1175 h 1842"/>
                <a:gd name="T46" fmla="*/ 1504 w 1841"/>
                <a:gd name="T47" fmla="*/ 1147 h 1842"/>
                <a:gd name="T48" fmla="*/ 1545 w 1841"/>
                <a:gd name="T49" fmla="*/ 1158 h 1842"/>
                <a:gd name="T50" fmla="*/ 1505 w 1841"/>
                <a:gd name="T51" fmla="*/ 1273 h 1842"/>
                <a:gd name="T52" fmla="*/ 1354 w 1841"/>
                <a:gd name="T53" fmla="*/ 1472 h 1842"/>
                <a:gd name="T54" fmla="*/ 1131 w 1841"/>
                <a:gd name="T55" fmla="*/ 1546 h 1842"/>
                <a:gd name="T56" fmla="*/ 1118 w 1841"/>
                <a:gd name="T57" fmla="*/ 1546 h 1842"/>
                <a:gd name="T58" fmla="*/ 854 w 1841"/>
                <a:gd name="T59" fmla="*/ 1518 h 1842"/>
                <a:gd name="T60" fmla="*/ 544 w 1841"/>
                <a:gd name="T61" fmla="*/ 1486 h 1842"/>
                <a:gd name="T62" fmla="*/ 394 w 1841"/>
                <a:gd name="T63" fmla="*/ 1498 h 1842"/>
                <a:gd name="T64" fmla="*/ 242 w 1841"/>
                <a:gd name="T65" fmla="*/ 1543 h 1842"/>
                <a:gd name="T66" fmla="*/ 920 w 1841"/>
                <a:gd name="T67" fmla="*/ 1842 h 1842"/>
                <a:gd name="T68" fmla="*/ 1841 w 1841"/>
                <a:gd name="T69" fmla="*/ 921 h 1842"/>
                <a:gd name="T70" fmla="*/ 920 w 1841"/>
                <a:gd name="T71" fmla="*/ 0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41" h="1842">
                  <a:moveTo>
                    <a:pt x="920" y="0"/>
                  </a:moveTo>
                  <a:lnTo>
                    <a:pt x="920" y="0"/>
                  </a:lnTo>
                  <a:cubicBezTo>
                    <a:pt x="412" y="0"/>
                    <a:pt x="0" y="412"/>
                    <a:pt x="0" y="921"/>
                  </a:cubicBezTo>
                  <a:lnTo>
                    <a:pt x="0" y="921"/>
                  </a:lnTo>
                  <a:cubicBezTo>
                    <a:pt x="0" y="1131"/>
                    <a:pt x="70" y="1325"/>
                    <a:pt x="188" y="1479"/>
                  </a:cubicBezTo>
                  <a:lnTo>
                    <a:pt x="954" y="473"/>
                  </a:lnTo>
                  <a:lnTo>
                    <a:pt x="871" y="474"/>
                  </a:lnTo>
                  <a:lnTo>
                    <a:pt x="790" y="473"/>
                  </a:lnTo>
                  <a:cubicBezTo>
                    <a:pt x="702" y="473"/>
                    <a:pt x="620" y="480"/>
                    <a:pt x="561" y="491"/>
                  </a:cubicBezTo>
                  <a:cubicBezTo>
                    <a:pt x="525" y="498"/>
                    <a:pt x="493" y="511"/>
                    <a:pt x="467" y="530"/>
                  </a:cubicBezTo>
                  <a:cubicBezTo>
                    <a:pt x="437" y="551"/>
                    <a:pt x="399" y="596"/>
                    <a:pt x="374" y="641"/>
                  </a:cubicBezTo>
                  <a:cubicBezTo>
                    <a:pt x="371" y="646"/>
                    <a:pt x="367" y="654"/>
                    <a:pt x="361" y="665"/>
                  </a:cubicBezTo>
                  <a:lnTo>
                    <a:pt x="316" y="655"/>
                  </a:lnTo>
                  <a:lnTo>
                    <a:pt x="392" y="366"/>
                  </a:lnTo>
                  <a:lnTo>
                    <a:pt x="1350" y="366"/>
                  </a:lnTo>
                  <a:lnTo>
                    <a:pt x="588" y="1385"/>
                  </a:lnTo>
                  <a:cubicBezTo>
                    <a:pt x="638" y="1380"/>
                    <a:pt x="658" y="1379"/>
                    <a:pt x="698" y="1379"/>
                  </a:cubicBezTo>
                  <a:cubicBezTo>
                    <a:pt x="729" y="1379"/>
                    <a:pt x="776" y="1381"/>
                    <a:pt x="839" y="1385"/>
                  </a:cubicBezTo>
                  <a:lnTo>
                    <a:pt x="974" y="1393"/>
                  </a:lnTo>
                  <a:cubicBezTo>
                    <a:pt x="1023" y="1396"/>
                    <a:pt x="1064" y="1397"/>
                    <a:pt x="1095" y="1397"/>
                  </a:cubicBezTo>
                  <a:cubicBezTo>
                    <a:pt x="1165" y="1397"/>
                    <a:pt x="1210" y="1392"/>
                    <a:pt x="1255" y="1378"/>
                  </a:cubicBezTo>
                  <a:cubicBezTo>
                    <a:pt x="1290" y="1367"/>
                    <a:pt x="1324" y="1351"/>
                    <a:pt x="1354" y="1331"/>
                  </a:cubicBezTo>
                  <a:cubicBezTo>
                    <a:pt x="1408" y="1293"/>
                    <a:pt x="1460" y="1234"/>
                    <a:pt x="1491" y="1175"/>
                  </a:cubicBezTo>
                  <a:cubicBezTo>
                    <a:pt x="1494" y="1169"/>
                    <a:pt x="1499" y="1160"/>
                    <a:pt x="1504" y="1147"/>
                  </a:cubicBezTo>
                  <a:lnTo>
                    <a:pt x="1545" y="1158"/>
                  </a:lnTo>
                  <a:cubicBezTo>
                    <a:pt x="1532" y="1208"/>
                    <a:pt x="1525" y="1228"/>
                    <a:pt x="1505" y="1273"/>
                  </a:cubicBezTo>
                  <a:cubicBezTo>
                    <a:pt x="1464" y="1364"/>
                    <a:pt x="1417" y="1425"/>
                    <a:pt x="1354" y="1472"/>
                  </a:cubicBezTo>
                  <a:cubicBezTo>
                    <a:pt x="1289" y="1521"/>
                    <a:pt x="1216" y="1544"/>
                    <a:pt x="1131" y="1546"/>
                  </a:cubicBezTo>
                  <a:lnTo>
                    <a:pt x="1118" y="1546"/>
                  </a:lnTo>
                  <a:cubicBezTo>
                    <a:pt x="1055" y="1546"/>
                    <a:pt x="1006" y="1541"/>
                    <a:pt x="854" y="1518"/>
                  </a:cubicBezTo>
                  <a:cubicBezTo>
                    <a:pt x="700" y="1494"/>
                    <a:pt x="621" y="1486"/>
                    <a:pt x="544" y="1486"/>
                  </a:cubicBezTo>
                  <a:cubicBezTo>
                    <a:pt x="492" y="1486"/>
                    <a:pt x="444" y="1490"/>
                    <a:pt x="394" y="1498"/>
                  </a:cubicBezTo>
                  <a:cubicBezTo>
                    <a:pt x="328" y="1508"/>
                    <a:pt x="302" y="1516"/>
                    <a:pt x="242" y="1543"/>
                  </a:cubicBezTo>
                  <a:cubicBezTo>
                    <a:pt x="410" y="1727"/>
                    <a:pt x="652" y="1842"/>
                    <a:pt x="920" y="1842"/>
                  </a:cubicBezTo>
                  <a:cubicBezTo>
                    <a:pt x="1429" y="1842"/>
                    <a:pt x="1841" y="1430"/>
                    <a:pt x="1841" y="921"/>
                  </a:cubicBezTo>
                  <a:cubicBezTo>
                    <a:pt x="1841" y="412"/>
                    <a:pt x="1429" y="0"/>
                    <a:pt x="9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37" name="Freeform 6">
              <a:extLst>
                <a:ext uri="{FF2B5EF4-FFF2-40B4-BE49-F238E27FC236}">
                  <a16:creationId xmlns:a16="http://schemas.microsoft.com/office/drawing/2014/main" id="{5CDE0CF8-1443-C14D-99C9-1581955F852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2" y="197"/>
              <a:ext cx="25" cy="80"/>
            </a:xfrm>
            <a:custGeom>
              <a:avLst/>
              <a:gdLst>
                <a:gd name="T0" fmla="*/ 232 w 288"/>
                <a:gd name="T1" fmla="*/ 166 h 897"/>
                <a:gd name="T2" fmla="*/ 232 w 288"/>
                <a:gd name="T3" fmla="*/ 166 h 897"/>
                <a:gd name="T4" fmla="*/ 241 w 288"/>
                <a:gd name="T5" fmla="*/ 65 h 897"/>
                <a:gd name="T6" fmla="*/ 254 w 288"/>
                <a:gd name="T7" fmla="*/ 37 h 897"/>
                <a:gd name="T8" fmla="*/ 288 w 288"/>
                <a:gd name="T9" fmla="*/ 0 h 897"/>
                <a:gd name="T10" fmla="*/ 0 w 288"/>
                <a:gd name="T11" fmla="*/ 0 h 897"/>
                <a:gd name="T12" fmla="*/ 33 w 288"/>
                <a:gd name="T13" fmla="*/ 35 h 897"/>
                <a:gd name="T14" fmla="*/ 47 w 288"/>
                <a:gd name="T15" fmla="*/ 64 h 897"/>
                <a:gd name="T16" fmla="*/ 56 w 288"/>
                <a:gd name="T17" fmla="*/ 161 h 897"/>
                <a:gd name="T18" fmla="*/ 56 w 288"/>
                <a:gd name="T19" fmla="*/ 215 h 897"/>
                <a:gd name="T20" fmla="*/ 56 w 288"/>
                <a:gd name="T21" fmla="*/ 752 h 897"/>
                <a:gd name="T22" fmla="*/ 42 w 288"/>
                <a:gd name="T23" fmla="*/ 839 h 897"/>
                <a:gd name="T24" fmla="*/ 28 w 288"/>
                <a:gd name="T25" fmla="*/ 865 h 897"/>
                <a:gd name="T26" fmla="*/ 1 w 288"/>
                <a:gd name="T27" fmla="*/ 897 h 897"/>
                <a:gd name="T28" fmla="*/ 285 w 288"/>
                <a:gd name="T29" fmla="*/ 897 h 897"/>
                <a:gd name="T30" fmla="*/ 258 w 288"/>
                <a:gd name="T31" fmla="*/ 865 h 897"/>
                <a:gd name="T32" fmla="*/ 243 w 288"/>
                <a:gd name="T33" fmla="*/ 838 h 897"/>
                <a:gd name="T34" fmla="*/ 231 w 288"/>
                <a:gd name="T35" fmla="*/ 759 h 897"/>
                <a:gd name="T36" fmla="*/ 231 w 288"/>
                <a:gd name="T37" fmla="*/ 218 h 897"/>
                <a:gd name="T38" fmla="*/ 232 w 288"/>
                <a:gd name="T39" fmla="*/ 166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8" h="897">
                  <a:moveTo>
                    <a:pt x="232" y="166"/>
                  </a:moveTo>
                  <a:lnTo>
                    <a:pt x="232" y="166"/>
                  </a:lnTo>
                  <a:cubicBezTo>
                    <a:pt x="232" y="106"/>
                    <a:pt x="233" y="89"/>
                    <a:pt x="241" y="65"/>
                  </a:cubicBezTo>
                  <a:cubicBezTo>
                    <a:pt x="244" y="55"/>
                    <a:pt x="248" y="46"/>
                    <a:pt x="254" y="37"/>
                  </a:cubicBezTo>
                  <a:cubicBezTo>
                    <a:pt x="263" y="22"/>
                    <a:pt x="270" y="14"/>
                    <a:pt x="288" y="0"/>
                  </a:cubicBezTo>
                  <a:lnTo>
                    <a:pt x="0" y="0"/>
                  </a:lnTo>
                  <a:cubicBezTo>
                    <a:pt x="18" y="16"/>
                    <a:pt x="24" y="22"/>
                    <a:pt x="33" y="35"/>
                  </a:cubicBezTo>
                  <a:cubicBezTo>
                    <a:pt x="39" y="44"/>
                    <a:pt x="44" y="54"/>
                    <a:pt x="47" y="64"/>
                  </a:cubicBezTo>
                  <a:cubicBezTo>
                    <a:pt x="53" y="86"/>
                    <a:pt x="56" y="108"/>
                    <a:pt x="56" y="161"/>
                  </a:cubicBezTo>
                  <a:cubicBezTo>
                    <a:pt x="56" y="188"/>
                    <a:pt x="56" y="206"/>
                    <a:pt x="56" y="215"/>
                  </a:cubicBezTo>
                  <a:lnTo>
                    <a:pt x="56" y="752"/>
                  </a:lnTo>
                  <a:cubicBezTo>
                    <a:pt x="56" y="784"/>
                    <a:pt x="51" y="817"/>
                    <a:pt x="42" y="839"/>
                  </a:cubicBezTo>
                  <a:cubicBezTo>
                    <a:pt x="39" y="848"/>
                    <a:pt x="34" y="857"/>
                    <a:pt x="28" y="865"/>
                  </a:cubicBezTo>
                  <a:cubicBezTo>
                    <a:pt x="21" y="875"/>
                    <a:pt x="16" y="880"/>
                    <a:pt x="1" y="897"/>
                  </a:cubicBezTo>
                  <a:lnTo>
                    <a:pt x="285" y="897"/>
                  </a:lnTo>
                  <a:cubicBezTo>
                    <a:pt x="271" y="885"/>
                    <a:pt x="266" y="879"/>
                    <a:pt x="258" y="865"/>
                  </a:cubicBezTo>
                  <a:cubicBezTo>
                    <a:pt x="252" y="856"/>
                    <a:pt x="247" y="847"/>
                    <a:pt x="243" y="838"/>
                  </a:cubicBezTo>
                  <a:cubicBezTo>
                    <a:pt x="236" y="817"/>
                    <a:pt x="231" y="787"/>
                    <a:pt x="231" y="759"/>
                  </a:cubicBezTo>
                  <a:lnTo>
                    <a:pt x="231" y="218"/>
                  </a:lnTo>
                  <a:lnTo>
                    <a:pt x="232" y="16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38" name="Freeform 7">
              <a:extLst>
                <a:ext uri="{FF2B5EF4-FFF2-40B4-BE49-F238E27FC236}">
                  <a16:creationId xmlns:a16="http://schemas.microsoft.com/office/drawing/2014/main" id="{8297DB1D-AF0B-6B49-925F-A4F144BD5D8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1" y="197"/>
              <a:ext cx="77" cy="80"/>
            </a:xfrm>
            <a:custGeom>
              <a:avLst/>
              <a:gdLst>
                <a:gd name="T0" fmla="*/ 810 w 869"/>
                <a:gd name="T1" fmla="*/ 165 h 897"/>
                <a:gd name="T2" fmla="*/ 810 w 869"/>
                <a:gd name="T3" fmla="*/ 165 h 897"/>
                <a:gd name="T4" fmla="*/ 819 w 869"/>
                <a:gd name="T5" fmla="*/ 70 h 897"/>
                <a:gd name="T6" fmla="*/ 834 w 869"/>
                <a:gd name="T7" fmla="*/ 37 h 897"/>
                <a:gd name="T8" fmla="*/ 869 w 869"/>
                <a:gd name="T9" fmla="*/ 0 h 897"/>
                <a:gd name="T10" fmla="*/ 576 w 869"/>
                <a:gd name="T11" fmla="*/ 0 h 897"/>
                <a:gd name="T12" fmla="*/ 609 w 869"/>
                <a:gd name="T13" fmla="*/ 36 h 897"/>
                <a:gd name="T14" fmla="*/ 624 w 869"/>
                <a:gd name="T15" fmla="*/ 67 h 897"/>
                <a:gd name="T16" fmla="*/ 634 w 869"/>
                <a:gd name="T17" fmla="*/ 162 h 897"/>
                <a:gd name="T18" fmla="*/ 634 w 869"/>
                <a:gd name="T19" fmla="*/ 379 h 897"/>
                <a:gd name="T20" fmla="*/ 232 w 869"/>
                <a:gd name="T21" fmla="*/ 379 h 897"/>
                <a:gd name="T22" fmla="*/ 232 w 869"/>
                <a:gd name="T23" fmla="*/ 216 h 897"/>
                <a:gd name="T24" fmla="*/ 234 w 869"/>
                <a:gd name="T25" fmla="*/ 109 h 897"/>
                <a:gd name="T26" fmla="*/ 241 w 869"/>
                <a:gd name="T27" fmla="*/ 70 h 897"/>
                <a:gd name="T28" fmla="*/ 278 w 869"/>
                <a:gd name="T29" fmla="*/ 9 h 897"/>
                <a:gd name="T30" fmla="*/ 288 w 869"/>
                <a:gd name="T31" fmla="*/ 0 h 897"/>
                <a:gd name="T32" fmla="*/ 1 w 869"/>
                <a:gd name="T33" fmla="*/ 0 h 897"/>
                <a:gd name="T34" fmla="*/ 30 w 869"/>
                <a:gd name="T35" fmla="*/ 34 h 897"/>
                <a:gd name="T36" fmla="*/ 46 w 869"/>
                <a:gd name="T37" fmla="*/ 64 h 897"/>
                <a:gd name="T38" fmla="*/ 56 w 869"/>
                <a:gd name="T39" fmla="*/ 159 h 897"/>
                <a:gd name="T40" fmla="*/ 57 w 869"/>
                <a:gd name="T41" fmla="*/ 216 h 897"/>
                <a:gd name="T42" fmla="*/ 57 w 869"/>
                <a:gd name="T43" fmla="*/ 707 h 897"/>
                <a:gd name="T44" fmla="*/ 53 w 869"/>
                <a:gd name="T45" fmla="*/ 802 h 897"/>
                <a:gd name="T46" fmla="*/ 44 w 869"/>
                <a:gd name="T47" fmla="*/ 838 h 897"/>
                <a:gd name="T48" fmla="*/ 9 w 869"/>
                <a:gd name="T49" fmla="*/ 888 h 897"/>
                <a:gd name="T50" fmla="*/ 0 w 869"/>
                <a:gd name="T51" fmla="*/ 897 h 897"/>
                <a:gd name="T52" fmla="*/ 284 w 869"/>
                <a:gd name="T53" fmla="*/ 897 h 897"/>
                <a:gd name="T54" fmla="*/ 260 w 869"/>
                <a:gd name="T55" fmla="*/ 867 h 897"/>
                <a:gd name="T56" fmla="*/ 245 w 869"/>
                <a:gd name="T57" fmla="*/ 839 h 897"/>
                <a:gd name="T58" fmla="*/ 232 w 869"/>
                <a:gd name="T59" fmla="*/ 761 h 897"/>
                <a:gd name="T60" fmla="*/ 232 w 869"/>
                <a:gd name="T61" fmla="*/ 707 h 897"/>
                <a:gd name="T62" fmla="*/ 232 w 869"/>
                <a:gd name="T63" fmla="*/ 490 h 897"/>
                <a:gd name="T64" fmla="*/ 634 w 869"/>
                <a:gd name="T65" fmla="*/ 490 h 897"/>
                <a:gd name="T66" fmla="*/ 634 w 869"/>
                <a:gd name="T67" fmla="*/ 709 h 897"/>
                <a:gd name="T68" fmla="*/ 630 w 869"/>
                <a:gd name="T69" fmla="*/ 800 h 897"/>
                <a:gd name="T70" fmla="*/ 620 w 869"/>
                <a:gd name="T71" fmla="*/ 838 h 897"/>
                <a:gd name="T72" fmla="*/ 588 w 869"/>
                <a:gd name="T73" fmla="*/ 885 h 897"/>
                <a:gd name="T74" fmla="*/ 575 w 869"/>
                <a:gd name="T75" fmla="*/ 897 h 897"/>
                <a:gd name="T76" fmla="*/ 862 w 869"/>
                <a:gd name="T77" fmla="*/ 897 h 897"/>
                <a:gd name="T78" fmla="*/ 838 w 869"/>
                <a:gd name="T79" fmla="*/ 869 h 897"/>
                <a:gd name="T80" fmla="*/ 821 w 869"/>
                <a:gd name="T81" fmla="*/ 839 h 897"/>
                <a:gd name="T82" fmla="*/ 810 w 869"/>
                <a:gd name="T83" fmla="*/ 758 h 897"/>
                <a:gd name="T84" fmla="*/ 809 w 869"/>
                <a:gd name="T85" fmla="*/ 712 h 897"/>
                <a:gd name="T86" fmla="*/ 810 w 869"/>
                <a:gd name="T87" fmla="*/ 218 h 897"/>
                <a:gd name="T88" fmla="*/ 810 w 869"/>
                <a:gd name="T89" fmla="*/ 165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69" h="897">
                  <a:moveTo>
                    <a:pt x="810" y="165"/>
                  </a:moveTo>
                  <a:lnTo>
                    <a:pt x="810" y="165"/>
                  </a:lnTo>
                  <a:cubicBezTo>
                    <a:pt x="810" y="125"/>
                    <a:pt x="813" y="95"/>
                    <a:pt x="819" y="70"/>
                  </a:cubicBezTo>
                  <a:cubicBezTo>
                    <a:pt x="823" y="59"/>
                    <a:pt x="828" y="48"/>
                    <a:pt x="834" y="37"/>
                  </a:cubicBezTo>
                  <a:cubicBezTo>
                    <a:pt x="843" y="22"/>
                    <a:pt x="850" y="14"/>
                    <a:pt x="869" y="0"/>
                  </a:cubicBezTo>
                  <a:lnTo>
                    <a:pt x="576" y="0"/>
                  </a:lnTo>
                  <a:cubicBezTo>
                    <a:pt x="593" y="14"/>
                    <a:pt x="599" y="20"/>
                    <a:pt x="609" y="36"/>
                  </a:cubicBezTo>
                  <a:cubicBezTo>
                    <a:pt x="616" y="46"/>
                    <a:pt x="621" y="57"/>
                    <a:pt x="624" y="67"/>
                  </a:cubicBezTo>
                  <a:cubicBezTo>
                    <a:pt x="631" y="88"/>
                    <a:pt x="634" y="115"/>
                    <a:pt x="634" y="162"/>
                  </a:cubicBezTo>
                  <a:lnTo>
                    <a:pt x="634" y="379"/>
                  </a:lnTo>
                  <a:lnTo>
                    <a:pt x="232" y="379"/>
                  </a:lnTo>
                  <a:lnTo>
                    <a:pt x="232" y="216"/>
                  </a:lnTo>
                  <a:cubicBezTo>
                    <a:pt x="232" y="166"/>
                    <a:pt x="232" y="134"/>
                    <a:pt x="234" y="109"/>
                  </a:cubicBezTo>
                  <a:cubicBezTo>
                    <a:pt x="235" y="95"/>
                    <a:pt x="238" y="82"/>
                    <a:pt x="241" y="70"/>
                  </a:cubicBezTo>
                  <a:cubicBezTo>
                    <a:pt x="247" y="51"/>
                    <a:pt x="264" y="24"/>
                    <a:pt x="278" y="9"/>
                  </a:cubicBezTo>
                  <a:cubicBezTo>
                    <a:pt x="280" y="7"/>
                    <a:pt x="284" y="4"/>
                    <a:pt x="288" y="0"/>
                  </a:cubicBezTo>
                  <a:lnTo>
                    <a:pt x="1" y="0"/>
                  </a:lnTo>
                  <a:cubicBezTo>
                    <a:pt x="18" y="17"/>
                    <a:pt x="23" y="23"/>
                    <a:pt x="30" y="34"/>
                  </a:cubicBezTo>
                  <a:cubicBezTo>
                    <a:pt x="37" y="43"/>
                    <a:pt x="42" y="53"/>
                    <a:pt x="46" y="64"/>
                  </a:cubicBezTo>
                  <a:cubicBezTo>
                    <a:pt x="53" y="87"/>
                    <a:pt x="55" y="100"/>
                    <a:pt x="56" y="159"/>
                  </a:cubicBezTo>
                  <a:lnTo>
                    <a:pt x="57" y="216"/>
                  </a:lnTo>
                  <a:lnTo>
                    <a:pt x="57" y="707"/>
                  </a:lnTo>
                  <a:cubicBezTo>
                    <a:pt x="57" y="757"/>
                    <a:pt x="56" y="779"/>
                    <a:pt x="53" y="802"/>
                  </a:cubicBezTo>
                  <a:cubicBezTo>
                    <a:pt x="51" y="814"/>
                    <a:pt x="48" y="825"/>
                    <a:pt x="44" y="838"/>
                  </a:cubicBezTo>
                  <a:cubicBezTo>
                    <a:pt x="37" y="857"/>
                    <a:pt x="26" y="872"/>
                    <a:pt x="9" y="888"/>
                  </a:cubicBezTo>
                  <a:cubicBezTo>
                    <a:pt x="7" y="890"/>
                    <a:pt x="4" y="893"/>
                    <a:pt x="0" y="897"/>
                  </a:cubicBezTo>
                  <a:lnTo>
                    <a:pt x="284" y="897"/>
                  </a:lnTo>
                  <a:cubicBezTo>
                    <a:pt x="271" y="884"/>
                    <a:pt x="267" y="878"/>
                    <a:pt x="260" y="867"/>
                  </a:cubicBezTo>
                  <a:cubicBezTo>
                    <a:pt x="254" y="859"/>
                    <a:pt x="249" y="849"/>
                    <a:pt x="245" y="839"/>
                  </a:cubicBezTo>
                  <a:cubicBezTo>
                    <a:pt x="236" y="815"/>
                    <a:pt x="233" y="799"/>
                    <a:pt x="232" y="761"/>
                  </a:cubicBezTo>
                  <a:cubicBezTo>
                    <a:pt x="232" y="741"/>
                    <a:pt x="232" y="724"/>
                    <a:pt x="232" y="707"/>
                  </a:cubicBezTo>
                  <a:lnTo>
                    <a:pt x="232" y="490"/>
                  </a:lnTo>
                  <a:lnTo>
                    <a:pt x="634" y="490"/>
                  </a:lnTo>
                  <a:lnTo>
                    <a:pt x="634" y="709"/>
                  </a:lnTo>
                  <a:cubicBezTo>
                    <a:pt x="634" y="757"/>
                    <a:pt x="633" y="775"/>
                    <a:pt x="630" y="800"/>
                  </a:cubicBezTo>
                  <a:cubicBezTo>
                    <a:pt x="628" y="813"/>
                    <a:pt x="625" y="826"/>
                    <a:pt x="620" y="838"/>
                  </a:cubicBezTo>
                  <a:cubicBezTo>
                    <a:pt x="613" y="855"/>
                    <a:pt x="603" y="871"/>
                    <a:pt x="588" y="885"/>
                  </a:cubicBezTo>
                  <a:cubicBezTo>
                    <a:pt x="585" y="888"/>
                    <a:pt x="581" y="892"/>
                    <a:pt x="575" y="897"/>
                  </a:cubicBezTo>
                  <a:lnTo>
                    <a:pt x="862" y="897"/>
                  </a:lnTo>
                  <a:cubicBezTo>
                    <a:pt x="850" y="885"/>
                    <a:pt x="846" y="880"/>
                    <a:pt x="838" y="869"/>
                  </a:cubicBezTo>
                  <a:cubicBezTo>
                    <a:pt x="831" y="859"/>
                    <a:pt x="825" y="849"/>
                    <a:pt x="821" y="839"/>
                  </a:cubicBezTo>
                  <a:cubicBezTo>
                    <a:pt x="813" y="818"/>
                    <a:pt x="811" y="803"/>
                    <a:pt x="810" y="758"/>
                  </a:cubicBezTo>
                  <a:cubicBezTo>
                    <a:pt x="809" y="732"/>
                    <a:pt x="809" y="717"/>
                    <a:pt x="809" y="712"/>
                  </a:cubicBezTo>
                  <a:lnTo>
                    <a:pt x="810" y="218"/>
                  </a:lnTo>
                  <a:lnTo>
                    <a:pt x="810" y="16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39" name="Freeform 8">
              <a:extLst>
                <a:ext uri="{FF2B5EF4-FFF2-40B4-BE49-F238E27FC236}">
                  <a16:creationId xmlns:a16="http://schemas.microsoft.com/office/drawing/2014/main" id="{44345E50-3FC4-C449-93ED-E59BB94C767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62" y="197"/>
              <a:ext cx="73" cy="80"/>
            </a:xfrm>
            <a:custGeom>
              <a:avLst/>
              <a:gdLst>
                <a:gd name="T0" fmla="*/ 408 w 822"/>
                <a:gd name="T1" fmla="*/ 395 h 897"/>
                <a:gd name="T2" fmla="*/ 408 w 822"/>
                <a:gd name="T3" fmla="*/ 395 h 897"/>
                <a:gd name="T4" fmla="*/ 295 w 822"/>
                <a:gd name="T5" fmla="*/ 431 h 897"/>
                <a:gd name="T6" fmla="*/ 248 w 822"/>
                <a:gd name="T7" fmla="*/ 435 h 897"/>
                <a:gd name="T8" fmla="*/ 233 w 822"/>
                <a:gd name="T9" fmla="*/ 435 h 897"/>
                <a:gd name="T10" fmla="*/ 233 w 822"/>
                <a:gd name="T11" fmla="*/ 103 h 897"/>
                <a:gd name="T12" fmla="*/ 257 w 822"/>
                <a:gd name="T13" fmla="*/ 102 h 897"/>
                <a:gd name="T14" fmla="*/ 378 w 822"/>
                <a:gd name="T15" fmla="*/ 117 h 897"/>
                <a:gd name="T16" fmla="*/ 439 w 822"/>
                <a:gd name="T17" fmla="*/ 149 h 897"/>
                <a:gd name="T18" fmla="*/ 485 w 822"/>
                <a:gd name="T19" fmla="*/ 260 h 897"/>
                <a:gd name="T20" fmla="*/ 450 w 822"/>
                <a:gd name="T21" fmla="*/ 361 h 897"/>
                <a:gd name="T22" fmla="*/ 408 w 822"/>
                <a:gd name="T23" fmla="*/ 395 h 897"/>
                <a:gd name="T24" fmla="*/ 408 w 822"/>
                <a:gd name="T25" fmla="*/ 395 h 897"/>
                <a:gd name="T26" fmla="*/ 750 w 822"/>
                <a:gd name="T27" fmla="*/ 835 h 897"/>
                <a:gd name="T28" fmla="*/ 750 w 822"/>
                <a:gd name="T29" fmla="*/ 835 h 897"/>
                <a:gd name="T30" fmla="*/ 649 w 822"/>
                <a:gd name="T31" fmla="*/ 730 h 897"/>
                <a:gd name="T32" fmla="*/ 583 w 822"/>
                <a:gd name="T33" fmla="*/ 657 h 897"/>
                <a:gd name="T34" fmla="*/ 444 w 822"/>
                <a:gd name="T35" fmla="*/ 493 h 897"/>
                <a:gd name="T36" fmla="*/ 484 w 822"/>
                <a:gd name="T37" fmla="*/ 480 h 897"/>
                <a:gd name="T38" fmla="*/ 594 w 822"/>
                <a:gd name="T39" fmla="*/ 416 h 897"/>
                <a:gd name="T40" fmla="*/ 665 w 822"/>
                <a:gd name="T41" fmla="*/ 313 h 897"/>
                <a:gd name="T42" fmla="*/ 676 w 822"/>
                <a:gd name="T43" fmla="*/ 244 h 897"/>
                <a:gd name="T44" fmla="*/ 615 w 822"/>
                <a:gd name="T45" fmla="*/ 97 h 897"/>
                <a:gd name="T46" fmla="*/ 470 w 822"/>
                <a:gd name="T47" fmla="*/ 16 h 897"/>
                <a:gd name="T48" fmla="*/ 316 w 822"/>
                <a:gd name="T49" fmla="*/ 1 h 897"/>
                <a:gd name="T50" fmla="*/ 233 w 822"/>
                <a:gd name="T51" fmla="*/ 0 h 897"/>
                <a:gd name="T52" fmla="*/ 2 w 822"/>
                <a:gd name="T53" fmla="*/ 0 h 897"/>
                <a:gd name="T54" fmla="*/ 32 w 822"/>
                <a:gd name="T55" fmla="*/ 33 h 897"/>
                <a:gd name="T56" fmla="*/ 47 w 822"/>
                <a:gd name="T57" fmla="*/ 66 h 897"/>
                <a:gd name="T58" fmla="*/ 56 w 822"/>
                <a:gd name="T59" fmla="*/ 162 h 897"/>
                <a:gd name="T60" fmla="*/ 56 w 822"/>
                <a:gd name="T61" fmla="*/ 750 h 897"/>
                <a:gd name="T62" fmla="*/ 46 w 822"/>
                <a:gd name="T63" fmla="*/ 837 h 897"/>
                <a:gd name="T64" fmla="*/ 31 w 822"/>
                <a:gd name="T65" fmla="*/ 865 h 897"/>
                <a:gd name="T66" fmla="*/ 0 w 822"/>
                <a:gd name="T67" fmla="*/ 897 h 897"/>
                <a:gd name="T68" fmla="*/ 285 w 822"/>
                <a:gd name="T69" fmla="*/ 897 h 897"/>
                <a:gd name="T70" fmla="*/ 261 w 822"/>
                <a:gd name="T71" fmla="*/ 867 h 897"/>
                <a:gd name="T72" fmla="*/ 245 w 822"/>
                <a:gd name="T73" fmla="*/ 840 h 897"/>
                <a:gd name="T74" fmla="*/ 234 w 822"/>
                <a:gd name="T75" fmla="*/ 757 h 897"/>
                <a:gd name="T76" fmla="*/ 233 w 822"/>
                <a:gd name="T77" fmla="*/ 712 h 897"/>
                <a:gd name="T78" fmla="*/ 233 w 822"/>
                <a:gd name="T79" fmla="*/ 510 h 897"/>
                <a:gd name="T80" fmla="*/ 400 w 822"/>
                <a:gd name="T81" fmla="*/ 710 h 897"/>
                <a:gd name="T82" fmla="*/ 437 w 822"/>
                <a:gd name="T83" fmla="*/ 753 h 897"/>
                <a:gd name="T84" fmla="*/ 481 w 822"/>
                <a:gd name="T85" fmla="*/ 801 h 897"/>
                <a:gd name="T86" fmla="*/ 573 w 822"/>
                <a:gd name="T87" fmla="*/ 875 h 897"/>
                <a:gd name="T88" fmla="*/ 662 w 822"/>
                <a:gd name="T89" fmla="*/ 896 h 897"/>
                <a:gd name="T90" fmla="*/ 709 w 822"/>
                <a:gd name="T91" fmla="*/ 897 h 897"/>
                <a:gd name="T92" fmla="*/ 822 w 822"/>
                <a:gd name="T93" fmla="*/ 897 h 897"/>
                <a:gd name="T94" fmla="*/ 789 w 822"/>
                <a:gd name="T95" fmla="*/ 870 h 897"/>
                <a:gd name="T96" fmla="*/ 750 w 822"/>
                <a:gd name="T97" fmla="*/ 835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22" h="897">
                  <a:moveTo>
                    <a:pt x="408" y="395"/>
                  </a:moveTo>
                  <a:lnTo>
                    <a:pt x="408" y="395"/>
                  </a:lnTo>
                  <a:cubicBezTo>
                    <a:pt x="376" y="413"/>
                    <a:pt x="343" y="424"/>
                    <a:pt x="295" y="431"/>
                  </a:cubicBezTo>
                  <a:cubicBezTo>
                    <a:pt x="277" y="434"/>
                    <a:pt x="261" y="435"/>
                    <a:pt x="248" y="435"/>
                  </a:cubicBezTo>
                  <a:cubicBezTo>
                    <a:pt x="243" y="435"/>
                    <a:pt x="240" y="435"/>
                    <a:pt x="233" y="435"/>
                  </a:cubicBezTo>
                  <a:lnTo>
                    <a:pt x="233" y="103"/>
                  </a:lnTo>
                  <a:cubicBezTo>
                    <a:pt x="245" y="102"/>
                    <a:pt x="249" y="102"/>
                    <a:pt x="257" y="102"/>
                  </a:cubicBezTo>
                  <a:cubicBezTo>
                    <a:pt x="301" y="102"/>
                    <a:pt x="344" y="107"/>
                    <a:pt x="378" y="117"/>
                  </a:cubicBezTo>
                  <a:cubicBezTo>
                    <a:pt x="400" y="123"/>
                    <a:pt x="421" y="135"/>
                    <a:pt x="439" y="149"/>
                  </a:cubicBezTo>
                  <a:cubicBezTo>
                    <a:pt x="469" y="175"/>
                    <a:pt x="485" y="213"/>
                    <a:pt x="485" y="260"/>
                  </a:cubicBezTo>
                  <a:cubicBezTo>
                    <a:pt x="485" y="300"/>
                    <a:pt x="473" y="335"/>
                    <a:pt x="450" y="361"/>
                  </a:cubicBezTo>
                  <a:cubicBezTo>
                    <a:pt x="439" y="373"/>
                    <a:pt x="425" y="385"/>
                    <a:pt x="408" y="395"/>
                  </a:cubicBezTo>
                  <a:lnTo>
                    <a:pt x="408" y="395"/>
                  </a:lnTo>
                  <a:close/>
                  <a:moveTo>
                    <a:pt x="750" y="835"/>
                  </a:moveTo>
                  <a:lnTo>
                    <a:pt x="750" y="835"/>
                  </a:lnTo>
                  <a:cubicBezTo>
                    <a:pt x="719" y="804"/>
                    <a:pt x="691" y="776"/>
                    <a:pt x="649" y="730"/>
                  </a:cubicBezTo>
                  <a:cubicBezTo>
                    <a:pt x="622" y="702"/>
                    <a:pt x="600" y="677"/>
                    <a:pt x="583" y="657"/>
                  </a:cubicBezTo>
                  <a:lnTo>
                    <a:pt x="444" y="493"/>
                  </a:lnTo>
                  <a:cubicBezTo>
                    <a:pt x="461" y="488"/>
                    <a:pt x="468" y="486"/>
                    <a:pt x="484" y="480"/>
                  </a:cubicBezTo>
                  <a:cubicBezTo>
                    <a:pt x="529" y="462"/>
                    <a:pt x="563" y="442"/>
                    <a:pt x="594" y="416"/>
                  </a:cubicBezTo>
                  <a:cubicBezTo>
                    <a:pt x="630" y="386"/>
                    <a:pt x="652" y="354"/>
                    <a:pt x="665" y="313"/>
                  </a:cubicBezTo>
                  <a:cubicBezTo>
                    <a:pt x="673" y="291"/>
                    <a:pt x="676" y="267"/>
                    <a:pt x="676" y="244"/>
                  </a:cubicBezTo>
                  <a:cubicBezTo>
                    <a:pt x="676" y="189"/>
                    <a:pt x="656" y="139"/>
                    <a:pt x="615" y="97"/>
                  </a:cubicBezTo>
                  <a:cubicBezTo>
                    <a:pt x="579" y="58"/>
                    <a:pt x="527" y="30"/>
                    <a:pt x="470" y="16"/>
                  </a:cubicBezTo>
                  <a:cubicBezTo>
                    <a:pt x="429" y="7"/>
                    <a:pt x="388" y="2"/>
                    <a:pt x="316" y="1"/>
                  </a:cubicBezTo>
                  <a:cubicBezTo>
                    <a:pt x="289" y="0"/>
                    <a:pt x="262" y="0"/>
                    <a:pt x="233" y="0"/>
                  </a:cubicBezTo>
                  <a:lnTo>
                    <a:pt x="2" y="0"/>
                  </a:lnTo>
                  <a:cubicBezTo>
                    <a:pt x="17" y="14"/>
                    <a:pt x="23" y="20"/>
                    <a:pt x="32" y="33"/>
                  </a:cubicBezTo>
                  <a:cubicBezTo>
                    <a:pt x="38" y="44"/>
                    <a:pt x="44" y="55"/>
                    <a:pt x="47" y="66"/>
                  </a:cubicBezTo>
                  <a:cubicBezTo>
                    <a:pt x="53" y="86"/>
                    <a:pt x="56" y="114"/>
                    <a:pt x="56" y="162"/>
                  </a:cubicBezTo>
                  <a:lnTo>
                    <a:pt x="56" y="750"/>
                  </a:lnTo>
                  <a:cubicBezTo>
                    <a:pt x="56" y="793"/>
                    <a:pt x="53" y="817"/>
                    <a:pt x="46" y="837"/>
                  </a:cubicBezTo>
                  <a:cubicBezTo>
                    <a:pt x="42" y="847"/>
                    <a:pt x="37" y="857"/>
                    <a:pt x="31" y="865"/>
                  </a:cubicBezTo>
                  <a:cubicBezTo>
                    <a:pt x="22" y="876"/>
                    <a:pt x="17" y="882"/>
                    <a:pt x="0" y="897"/>
                  </a:cubicBezTo>
                  <a:lnTo>
                    <a:pt x="285" y="897"/>
                  </a:lnTo>
                  <a:cubicBezTo>
                    <a:pt x="273" y="883"/>
                    <a:pt x="269" y="878"/>
                    <a:pt x="261" y="867"/>
                  </a:cubicBezTo>
                  <a:cubicBezTo>
                    <a:pt x="254" y="859"/>
                    <a:pt x="249" y="850"/>
                    <a:pt x="245" y="840"/>
                  </a:cubicBezTo>
                  <a:cubicBezTo>
                    <a:pt x="238" y="820"/>
                    <a:pt x="234" y="799"/>
                    <a:pt x="234" y="757"/>
                  </a:cubicBezTo>
                  <a:cubicBezTo>
                    <a:pt x="234" y="744"/>
                    <a:pt x="233" y="729"/>
                    <a:pt x="233" y="712"/>
                  </a:cubicBezTo>
                  <a:lnTo>
                    <a:pt x="233" y="510"/>
                  </a:lnTo>
                  <a:lnTo>
                    <a:pt x="400" y="710"/>
                  </a:lnTo>
                  <a:cubicBezTo>
                    <a:pt x="407" y="719"/>
                    <a:pt x="420" y="734"/>
                    <a:pt x="437" y="753"/>
                  </a:cubicBezTo>
                  <a:cubicBezTo>
                    <a:pt x="456" y="775"/>
                    <a:pt x="471" y="791"/>
                    <a:pt x="481" y="801"/>
                  </a:cubicBezTo>
                  <a:cubicBezTo>
                    <a:pt x="513" y="835"/>
                    <a:pt x="543" y="859"/>
                    <a:pt x="573" y="875"/>
                  </a:cubicBezTo>
                  <a:cubicBezTo>
                    <a:pt x="599" y="889"/>
                    <a:pt x="624" y="895"/>
                    <a:pt x="662" y="896"/>
                  </a:cubicBezTo>
                  <a:cubicBezTo>
                    <a:pt x="677" y="897"/>
                    <a:pt x="693" y="897"/>
                    <a:pt x="709" y="897"/>
                  </a:cubicBezTo>
                  <a:lnTo>
                    <a:pt x="822" y="897"/>
                  </a:lnTo>
                  <a:cubicBezTo>
                    <a:pt x="807" y="885"/>
                    <a:pt x="800" y="880"/>
                    <a:pt x="789" y="870"/>
                  </a:cubicBezTo>
                  <a:cubicBezTo>
                    <a:pt x="777" y="859"/>
                    <a:pt x="764" y="848"/>
                    <a:pt x="750" y="83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0" name="Freeform 9">
              <a:extLst>
                <a:ext uri="{FF2B5EF4-FFF2-40B4-BE49-F238E27FC236}">
                  <a16:creationId xmlns:a16="http://schemas.microsoft.com/office/drawing/2014/main" id="{CD85724F-0190-E04A-A21E-FC84C68A8F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9" y="195"/>
              <a:ext cx="68" cy="84"/>
            </a:xfrm>
            <a:custGeom>
              <a:avLst/>
              <a:gdLst>
                <a:gd name="T0" fmla="*/ 668 w 765"/>
                <a:gd name="T1" fmla="*/ 790 h 944"/>
                <a:gd name="T2" fmla="*/ 668 w 765"/>
                <a:gd name="T3" fmla="*/ 790 h 944"/>
                <a:gd name="T4" fmla="*/ 512 w 765"/>
                <a:gd name="T5" fmla="*/ 823 h 944"/>
                <a:gd name="T6" fmla="*/ 281 w 765"/>
                <a:gd name="T7" fmla="*/ 727 h 944"/>
                <a:gd name="T8" fmla="*/ 191 w 765"/>
                <a:gd name="T9" fmla="*/ 478 h 944"/>
                <a:gd name="T10" fmla="*/ 272 w 765"/>
                <a:gd name="T11" fmla="*/ 236 h 944"/>
                <a:gd name="T12" fmla="*/ 354 w 765"/>
                <a:gd name="T13" fmla="*/ 170 h 944"/>
                <a:gd name="T14" fmla="*/ 527 w 765"/>
                <a:gd name="T15" fmla="*/ 126 h 944"/>
                <a:gd name="T16" fmla="*/ 688 w 765"/>
                <a:gd name="T17" fmla="*/ 159 h 944"/>
                <a:gd name="T18" fmla="*/ 762 w 765"/>
                <a:gd name="T19" fmla="*/ 199 h 944"/>
                <a:gd name="T20" fmla="*/ 762 w 765"/>
                <a:gd name="T21" fmla="*/ 31 h 944"/>
                <a:gd name="T22" fmla="*/ 708 w 765"/>
                <a:gd name="T23" fmla="*/ 16 h 944"/>
                <a:gd name="T24" fmla="*/ 550 w 765"/>
                <a:gd name="T25" fmla="*/ 0 h 944"/>
                <a:gd name="T26" fmla="*/ 294 w 765"/>
                <a:gd name="T27" fmla="*/ 48 h 944"/>
                <a:gd name="T28" fmla="*/ 171 w 765"/>
                <a:gd name="T29" fmla="*/ 121 h 944"/>
                <a:gd name="T30" fmla="*/ 0 w 765"/>
                <a:gd name="T31" fmla="*/ 488 h 944"/>
                <a:gd name="T32" fmla="*/ 164 w 765"/>
                <a:gd name="T33" fmla="*/ 840 h 944"/>
                <a:gd name="T34" fmla="*/ 499 w 765"/>
                <a:gd name="T35" fmla="*/ 944 h 944"/>
                <a:gd name="T36" fmla="*/ 751 w 765"/>
                <a:gd name="T37" fmla="*/ 904 h 944"/>
                <a:gd name="T38" fmla="*/ 765 w 765"/>
                <a:gd name="T39" fmla="*/ 899 h 944"/>
                <a:gd name="T40" fmla="*/ 765 w 765"/>
                <a:gd name="T41" fmla="*/ 736 h 944"/>
                <a:gd name="T42" fmla="*/ 724 w 765"/>
                <a:gd name="T43" fmla="*/ 763 h 944"/>
                <a:gd name="T44" fmla="*/ 668 w 765"/>
                <a:gd name="T45" fmla="*/ 790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65" h="944">
                  <a:moveTo>
                    <a:pt x="668" y="790"/>
                  </a:moveTo>
                  <a:lnTo>
                    <a:pt x="668" y="790"/>
                  </a:lnTo>
                  <a:cubicBezTo>
                    <a:pt x="614" y="813"/>
                    <a:pt x="565" y="823"/>
                    <a:pt x="512" y="823"/>
                  </a:cubicBezTo>
                  <a:cubicBezTo>
                    <a:pt x="419" y="823"/>
                    <a:pt x="340" y="790"/>
                    <a:pt x="281" y="727"/>
                  </a:cubicBezTo>
                  <a:cubicBezTo>
                    <a:pt x="222" y="664"/>
                    <a:pt x="191" y="577"/>
                    <a:pt x="191" y="478"/>
                  </a:cubicBezTo>
                  <a:cubicBezTo>
                    <a:pt x="191" y="384"/>
                    <a:pt x="220" y="297"/>
                    <a:pt x="272" y="236"/>
                  </a:cubicBezTo>
                  <a:cubicBezTo>
                    <a:pt x="295" y="210"/>
                    <a:pt x="322" y="187"/>
                    <a:pt x="354" y="170"/>
                  </a:cubicBezTo>
                  <a:cubicBezTo>
                    <a:pt x="404" y="141"/>
                    <a:pt x="463" y="126"/>
                    <a:pt x="527" y="126"/>
                  </a:cubicBezTo>
                  <a:cubicBezTo>
                    <a:pt x="582" y="126"/>
                    <a:pt x="635" y="137"/>
                    <a:pt x="688" y="159"/>
                  </a:cubicBezTo>
                  <a:cubicBezTo>
                    <a:pt x="722" y="172"/>
                    <a:pt x="734" y="179"/>
                    <a:pt x="762" y="199"/>
                  </a:cubicBezTo>
                  <a:lnTo>
                    <a:pt x="762" y="31"/>
                  </a:lnTo>
                  <a:cubicBezTo>
                    <a:pt x="740" y="24"/>
                    <a:pt x="731" y="21"/>
                    <a:pt x="708" y="16"/>
                  </a:cubicBezTo>
                  <a:cubicBezTo>
                    <a:pt x="656" y="5"/>
                    <a:pt x="606" y="0"/>
                    <a:pt x="550" y="0"/>
                  </a:cubicBezTo>
                  <a:cubicBezTo>
                    <a:pt x="453" y="0"/>
                    <a:pt x="370" y="16"/>
                    <a:pt x="294" y="48"/>
                  </a:cubicBezTo>
                  <a:cubicBezTo>
                    <a:pt x="249" y="67"/>
                    <a:pt x="207" y="91"/>
                    <a:pt x="171" y="121"/>
                  </a:cubicBezTo>
                  <a:cubicBezTo>
                    <a:pt x="60" y="210"/>
                    <a:pt x="0" y="339"/>
                    <a:pt x="0" y="488"/>
                  </a:cubicBezTo>
                  <a:cubicBezTo>
                    <a:pt x="0" y="632"/>
                    <a:pt x="58" y="756"/>
                    <a:pt x="164" y="840"/>
                  </a:cubicBezTo>
                  <a:cubicBezTo>
                    <a:pt x="251" y="909"/>
                    <a:pt x="364" y="944"/>
                    <a:pt x="499" y="944"/>
                  </a:cubicBezTo>
                  <a:cubicBezTo>
                    <a:pt x="583" y="944"/>
                    <a:pt x="662" y="931"/>
                    <a:pt x="751" y="904"/>
                  </a:cubicBezTo>
                  <a:cubicBezTo>
                    <a:pt x="754" y="903"/>
                    <a:pt x="759" y="901"/>
                    <a:pt x="765" y="899"/>
                  </a:cubicBezTo>
                  <a:lnTo>
                    <a:pt x="765" y="736"/>
                  </a:lnTo>
                  <a:cubicBezTo>
                    <a:pt x="744" y="750"/>
                    <a:pt x="736" y="755"/>
                    <a:pt x="724" y="763"/>
                  </a:cubicBezTo>
                  <a:cubicBezTo>
                    <a:pt x="706" y="773"/>
                    <a:pt x="688" y="782"/>
                    <a:pt x="668" y="79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1" name="Freeform 10">
              <a:extLst>
                <a:ext uri="{FF2B5EF4-FFF2-40B4-BE49-F238E27FC236}">
                  <a16:creationId xmlns:a16="http://schemas.microsoft.com/office/drawing/2014/main" id="{C625C7CB-F39C-F445-A402-F7181C9688F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1" y="197"/>
              <a:ext cx="78" cy="83"/>
            </a:xfrm>
            <a:custGeom>
              <a:avLst/>
              <a:gdLst>
                <a:gd name="T0" fmla="*/ 631 w 885"/>
                <a:gd name="T1" fmla="*/ 34 h 927"/>
                <a:gd name="T2" fmla="*/ 631 w 885"/>
                <a:gd name="T3" fmla="*/ 34 h 927"/>
                <a:gd name="T4" fmla="*/ 644 w 885"/>
                <a:gd name="T5" fmla="*/ 65 h 927"/>
                <a:gd name="T6" fmla="*/ 652 w 885"/>
                <a:gd name="T7" fmla="*/ 159 h 927"/>
                <a:gd name="T8" fmla="*/ 652 w 885"/>
                <a:gd name="T9" fmla="*/ 500 h 927"/>
                <a:gd name="T10" fmla="*/ 645 w 885"/>
                <a:gd name="T11" fmla="*/ 652 h 927"/>
                <a:gd name="T12" fmla="*/ 621 w 885"/>
                <a:gd name="T13" fmla="*/ 718 h 927"/>
                <a:gd name="T14" fmla="*/ 511 w 885"/>
                <a:gd name="T15" fmla="*/ 795 h 927"/>
                <a:gd name="T16" fmla="*/ 448 w 885"/>
                <a:gd name="T17" fmla="*/ 802 h 927"/>
                <a:gd name="T18" fmla="*/ 272 w 885"/>
                <a:gd name="T19" fmla="*/ 726 h 927"/>
                <a:gd name="T20" fmla="*/ 240 w 885"/>
                <a:gd name="T21" fmla="*/ 562 h 927"/>
                <a:gd name="T22" fmla="*/ 239 w 885"/>
                <a:gd name="T23" fmla="*/ 488 h 927"/>
                <a:gd name="T24" fmla="*/ 239 w 885"/>
                <a:gd name="T25" fmla="*/ 218 h 927"/>
                <a:gd name="T26" fmla="*/ 241 w 885"/>
                <a:gd name="T27" fmla="*/ 114 h 927"/>
                <a:gd name="T28" fmla="*/ 248 w 885"/>
                <a:gd name="T29" fmla="*/ 73 h 927"/>
                <a:gd name="T30" fmla="*/ 284 w 885"/>
                <a:gd name="T31" fmla="*/ 8 h 927"/>
                <a:gd name="T32" fmla="*/ 291 w 885"/>
                <a:gd name="T33" fmla="*/ 0 h 927"/>
                <a:gd name="T34" fmla="*/ 0 w 885"/>
                <a:gd name="T35" fmla="*/ 0 h 927"/>
                <a:gd name="T36" fmla="*/ 32 w 885"/>
                <a:gd name="T37" fmla="*/ 36 h 927"/>
                <a:gd name="T38" fmla="*/ 45 w 885"/>
                <a:gd name="T39" fmla="*/ 67 h 927"/>
                <a:gd name="T40" fmla="*/ 51 w 885"/>
                <a:gd name="T41" fmla="*/ 109 h 927"/>
                <a:gd name="T42" fmla="*/ 51 w 885"/>
                <a:gd name="T43" fmla="*/ 164 h 927"/>
                <a:gd name="T44" fmla="*/ 52 w 885"/>
                <a:gd name="T45" fmla="*/ 216 h 927"/>
                <a:gd name="T46" fmla="*/ 52 w 885"/>
                <a:gd name="T47" fmla="*/ 473 h 927"/>
                <a:gd name="T48" fmla="*/ 55 w 885"/>
                <a:gd name="T49" fmla="*/ 631 h 927"/>
                <a:gd name="T50" fmla="*/ 118 w 885"/>
                <a:gd name="T51" fmla="*/ 796 h 927"/>
                <a:gd name="T52" fmla="*/ 435 w 885"/>
                <a:gd name="T53" fmla="*/ 927 h 927"/>
                <a:gd name="T54" fmla="*/ 615 w 885"/>
                <a:gd name="T55" fmla="*/ 898 h 927"/>
                <a:gd name="T56" fmla="*/ 748 w 885"/>
                <a:gd name="T57" fmla="*/ 809 h 927"/>
                <a:gd name="T58" fmla="*/ 821 w 885"/>
                <a:gd name="T59" fmla="*/ 635 h 927"/>
                <a:gd name="T60" fmla="*/ 827 w 885"/>
                <a:gd name="T61" fmla="*/ 475 h 927"/>
                <a:gd name="T62" fmla="*/ 827 w 885"/>
                <a:gd name="T63" fmla="*/ 217 h 927"/>
                <a:gd name="T64" fmla="*/ 826 w 885"/>
                <a:gd name="T65" fmla="*/ 165 h 927"/>
                <a:gd name="T66" fmla="*/ 826 w 885"/>
                <a:gd name="T67" fmla="*/ 155 h 927"/>
                <a:gd name="T68" fmla="*/ 834 w 885"/>
                <a:gd name="T69" fmla="*/ 73 h 927"/>
                <a:gd name="T70" fmla="*/ 849 w 885"/>
                <a:gd name="T71" fmla="*/ 37 h 927"/>
                <a:gd name="T72" fmla="*/ 885 w 885"/>
                <a:gd name="T73" fmla="*/ 0 h 927"/>
                <a:gd name="T74" fmla="*/ 599 w 885"/>
                <a:gd name="T75" fmla="*/ 0 h 927"/>
                <a:gd name="T76" fmla="*/ 631 w 885"/>
                <a:gd name="T77" fmla="*/ 34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85" h="927">
                  <a:moveTo>
                    <a:pt x="631" y="34"/>
                  </a:moveTo>
                  <a:lnTo>
                    <a:pt x="631" y="34"/>
                  </a:lnTo>
                  <a:cubicBezTo>
                    <a:pt x="637" y="44"/>
                    <a:pt x="641" y="54"/>
                    <a:pt x="644" y="65"/>
                  </a:cubicBezTo>
                  <a:cubicBezTo>
                    <a:pt x="650" y="87"/>
                    <a:pt x="652" y="108"/>
                    <a:pt x="652" y="159"/>
                  </a:cubicBezTo>
                  <a:lnTo>
                    <a:pt x="652" y="500"/>
                  </a:lnTo>
                  <a:cubicBezTo>
                    <a:pt x="652" y="573"/>
                    <a:pt x="650" y="617"/>
                    <a:pt x="645" y="652"/>
                  </a:cubicBezTo>
                  <a:cubicBezTo>
                    <a:pt x="641" y="676"/>
                    <a:pt x="633" y="698"/>
                    <a:pt x="621" y="718"/>
                  </a:cubicBezTo>
                  <a:cubicBezTo>
                    <a:pt x="600" y="755"/>
                    <a:pt x="559" y="783"/>
                    <a:pt x="511" y="795"/>
                  </a:cubicBezTo>
                  <a:cubicBezTo>
                    <a:pt x="492" y="800"/>
                    <a:pt x="470" y="802"/>
                    <a:pt x="448" y="802"/>
                  </a:cubicBezTo>
                  <a:cubicBezTo>
                    <a:pt x="371" y="802"/>
                    <a:pt x="304" y="773"/>
                    <a:pt x="272" y="726"/>
                  </a:cubicBezTo>
                  <a:cubicBezTo>
                    <a:pt x="248" y="690"/>
                    <a:pt x="241" y="655"/>
                    <a:pt x="240" y="562"/>
                  </a:cubicBezTo>
                  <a:lnTo>
                    <a:pt x="239" y="488"/>
                  </a:lnTo>
                  <a:lnTo>
                    <a:pt x="239" y="218"/>
                  </a:lnTo>
                  <a:cubicBezTo>
                    <a:pt x="239" y="166"/>
                    <a:pt x="239" y="141"/>
                    <a:pt x="241" y="114"/>
                  </a:cubicBezTo>
                  <a:cubicBezTo>
                    <a:pt x="242" y="98"/>
                    <a:pt x="244" y="84"/>
                    <a:pt x="248" y="73"/>
                  </a:cubicBezTo>
                  <a:cubicBezTo>
                    <a:pt x="254" y="52"/>
                    <a:pt x="269" y="25"/>
                    <a:pt x="284" y="8"/>
                  </a:cubicBezTo>
                  <a:cubicBezTo>
                    <a:pt x="286" y="6"/>
                    <a:pt x="288" y="3"/>
                    <a:pt x="291" y="0"/>
                  </a:cubicBezTo>
                  <a:lnTo>
                    <a:pt x="0" y="0"/>
                  </a:lnTo>
                  <a:cubicBezTo>
                    <a:pt x="18" y="15"/>
                    <a:pt x="23" y="21"/>
                    <a:pt x="32" y="36"/>
                  </a:cubicBezTo>
                  <a:cubicBezTo>
                    <a:pt x="38" y="46"/>
                    <a:pt x="42" y="56"/>
                    <a:pt x="45" y="67"/>
                  </a:cubicBezTo>
                  <a:cubicBezTo>
                    <a:pt x="48" y="81"/>
                    <a:pt x="51" y="95"/>
                    <a:pt x="51" y="109"/>
                  </a:cubicBezTo>
                  <a:cubicBezTo>
                    <a:pt x="51" y="117"/>
                    <a:pt x="51" y="136"/>
                    <a:pt x="51" y="164"/>
                  </a:cubicBezTo>
                  <a:lnTo>
                    <a:pt x="52" y="216"/>
                  </a:lnTo>
                  <a:lnTo>
                    <a:pt x="52" y="473"/>
                  </a:lnTo>
                  <a:cubicBezTo>
                    <a:pt x="52" y="569"/>
                    <a:pt x="52" y="593"/>
                    <a:pt x="55" y="631"/>
                  </a:cubicBezTo>
                  <a:cubicBezTo>
                    <a:pt x="61" y="697"/>
                    <a:pt x="80" y="749"/>
                    <a:pt x="118" y="796"/>
                  </a:cubicBezTo>
                  <a:cubicBezTo>
                    <a:pt x="186" y="882"/>
                    <a:pt x="295" y="927"/>
                    <a:pt x="435" y="927"/>
                  </a:cubicBezTo>
                  <a:cubicBezTo>
                    <a:pt x="501" y="927"/>
                    <a:pt x="566" y="916"/>
                    <a:pt x="615" y="898"/>
                  </a:cubicBezTo>
                  <a:cubicBezTo>
                    <a:pt x="667" y="879"/>
                    <a:pt x="714" y="847"/>
                    <a:pt x="748" y="809"/>
                  </a:cubicBezTo>
                  <a:cubicBezTo>
                    <a:pt x="790" y="763"/>
                    <a:pt x="814" y="705"/>
                    <a:pt x="821" y="635"/>
                  </a:cubicBezTo>
                  <a:cubicBezTo>
                    <a:pt x="825" y="594"/>
                    <a:pt x="827" y="545"/>
                    <a:pt x="827" y="475"/>
                  </a:cubicBezTo>
                  <a:lnTo>
                    <a:pt x="827" y="217"/>
                  </a:lnTo>
                  <a:lnTo>
                    <a:pt x="826" y="165"/>
                  </a:lnTo>
                  <a:lnTo>
                    <a:pt x="826" y="155"/>
                  </a:lnTo>
                  <a:cubicBezTo>
                    <a:pt x="826" y="117"/>
                    <a:pt x="828" y="94"/>
                    <a:pt x="834" y="73"/>
                  </a:cubicBezTo>
                  <a:cubicBezTo>
                    <a:pt x="837" y="61"/>
                    <a:pt x="842" y="48"/>
                    <a:pt x="849" y="37"/>
                  </a:cubicBezTo>
                  <a:cubicBezTo>
                    <a:pt x="859" y="22"/>
                    <a:pt x="866" y="15"/>
                    <a:pt x="885" y="0"/>
                  </a:cubicBezTo>
                  <a:lnTo>
                    <a:pt x="599" y="0"/>
                  </a:lnTo>
                  <a:cubicBezTo>
                    <a:pt x="616" y="13"/>
                    <a:pt x="622" y="20"/>
                    <a:pt x="631" y="3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2" name="Freeform 11">
              <a:extLst>
                <a:ext uri="{FF2B5EF4-FFF2-40B4-BE49-F238E27FC236}">
                  <a16:creationId xmlns:a16="http://schemas.microsoft.com/office/drawing/2014/main" id="{9AAE62AB-8506-444C-BE83-B1E09A85DC5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1" y="197"/>
              <a:ext cx="77" cy="80"/>
            </a:xfrm>
            <a:custGeom>
              <a:avLst/>
              <a:gdLst>
                <a:gd name="T0" fmla="*/ 654 w 865"/>
                <a:gd name="T1" fmla="*/ 771 h 897"/>
                <a:gd name="T2" fmla="*/ 654 w 865"/>
                <a:gd name="T3" fmla="*/ 771 h 897"/>
                <a:gd name="T4" fmla="*/ 513 w 865"/>
                <a:gd name="T5" fmla="*/ 783 h 897"/>
                <a:gd name="T6" fmla="*/ 442 w 865"/>
                <a:gd name="T7" fmla="*/ 784 h 897"/>
                <a:gd name="T8" fmla="*/ 304 w 865"/>
                <a:gd name="T9" fmla="*/ 784 h 897"/>
                <a:gd name="T10" fmla="*/ 848 w 865"/>
                <a:gd name="T11" fmla="*/ 0 h 897"/>
                <a:gd name="T12" fmla="*/ 143 w 865"/>
                <a:gd name="T13" fmla="*/ 0 h 897"/>
                <a:gd name="T14" fmla="*/ 56 w 865"/>
                <a:gd name="T15" fmla="*/ 191 h 897"/>
                <a:gd name="T16" fmla="*/ 121 w 865"/>
                <a:gd name="T17" fmla="*/ 160 h 897"/>
                <a:gd name="T18" fmla="*/ 248 w 865"/>
                <a:gd name="T19" fmla="*/ 124 h 897"/>
                <a:gd name="T20" fmla="*/ 375 w 865"/>
                <a:gd name="T21" fmla="*/ 113 h 897"/>
                <a:gd name="T22" fmla="*/ 444 w 865"/>
                <a:gd name="T23" fmla="*/ 112 h 897"/>
                <a:gd name="T24" fmla="*/ 549 w 865"/>
                <a:gd name="T25" fmla="*/ 112 h 897"/>
                <a:gd name="T26" fmla="*/ 0 w 865"/>
                <a:gd name="T27" fmla="*/ 897 h 897"/>
                <a:gd name="T28" fmla="*/ 776 w 865"/>
                <a:gd name="T29" fmla="*/ 897 h 897"/>
                <a:gd name="T30" fmla="*/ 865 w 865"/>
                <a:gd name="T31" fmla="*/ 692 h 897"/>
                <a:gd name="T32" fmla="*/ 800 w 865"/>
                <a:gd name="T33" fmla="*/ 727 h 897"/>
                <a:gd name="T34" fmla="*/ 654 w 865"/>
                <a:gd name="T35" fmla="*/ 771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5" h="897">
                  <a:moveTo>
                    <a:pt x="654" y="771"/>
                  </a:moveTo>
                  <a:lnTo>
                    <a:pt x="654" y="771"/>
                  </a:lnTo>
                  <a:cubicBezTo>
                    <a:pt x="614" y="778"/>
                    <a:pt x="569" y="782"/>
                    <a:pt x="513" y="783"/>
                  </a:cubicBezTo>
                  <a:cubicBezTo>
                    <a:pt x="495" y="784"/>
                    <a:pt x="471" y="784"/>
                    <a:pt x="442" y="784"/>
                  </a:cubicBezTo>
                  <a:lnTo>
                    <a:pt x="304" y="784"/>
                  </a:lnTo>
                  <a:lnTo>
                    <a:pt x="848" y="0"/>
                  </a:lnTo>
                  <a:lnTo>
                    <a:pt x="143" y="0"/>
                  </a:lnTo>
                  <a:lnTo>
                    <a:pt x="56" y="191"/>
                  </a:lnTo>
                  <a:cubicBezTo>
                    <a:pt x="85" y="176"/>
                    <a:pt x="96" y="170"/>
                    <a:pt x="121" y="160"/>
                  </a:cubicBezTo>
                  <a:cubicBezTo>
                    <a:pt x="162" y="144"/>
                    <a:pt x="206" y="132"/>
                    <a:pt x="248" y="124"/>
                  </a:cubicBezTo>
                  <a:cubicBezTo>
                    <a:pt x="285" y="118"/>
                    <a:pt x="319" y="115"/>
                    <a:pt x="375" y="113"/>
                  </a:cubicBezTo>
                  <a:cubicBezTo>
                    <a:pt x="400" y="112"/>
                    <a:pt x="423" y="112"/>
                    <a:pt x="444" y="112"/>
                  </a:cubicBezTo>
                  <a:lnTo>
                    <a:pt x="549" y="112"/>
                  </a:lnTo>
                  <a:lnTo>
                    <a:pt x="0" y="897"/>
                  </a:lnTo>
                  <a:lnTo>
                    <a:pt x="776" y="897"/>
                  </a:lnTo>
                  <a:lnTo>
                    <a:pt x="865" y="692"/>
                  </a:lnTo>
                  <a:cubicBezTo>
                    <a:pt x="834" y="710"/>
                    <a:pt x="823" y="716"/>
                    <a:pt x="800" y="727"/>
                  </a:cubicBezTo>
                  <a:cubicBezTo>
                    <a:pt x="754" y="747"/>
                    <a:pt x="705" y="762"/>
                    <a:pt x="654" y="77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3" name="Freeform 12">
              <a:extLst>
                <a:ext uri="{FF2B5EF4-FFF2-40B4-BE49-F238E27FC236}">
                  <a16:creationId xmlns:a16="http://schemas.microsoft.com/office/drawing/2014/main" id="{76F566A6-566E-B843-A482-90A776B18B8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50" y="167"/>
              <a:ext cx="18" cy="18"/>
            </a:xfrm>
            <a:custGeom>
              <a:avLst/>
              <a:gdLst>
                <a:gd name="T0" fmla="*/ 102 w 203"/>
                <a:gd name="T1" fmla="*/ 189 h 203"/>
                <a:gd name="T2" fmla="*/ 102 w 203"/>
                <a:gd name="T3" fmla="*/ 189 h 203"/>
                <a:gd name="T4" fmla="*/ 17 w 203"/>
                <a:gd name="T5" fmla="*/ 102 h 203"/>
                <a:gd name="T6" fmla="*/ 102 w 203"/>
                <a:gd name="T7" fmla="*/ 15 h 203"/>
                <a:gd name="T8" fmla="*/ 187 w 203"/>
                <a:gd name="T9" fmla="*/ 102 h 203"/>
                <a:gd name="T10" fmla="*/ 102 w 203"/>
                <a:gd name="T11" fmla="*/ 189 h 203"/>
                <a:gd name="T12" fmla="*/ 102 w 203"/>
                <a:gd name="T13" fmla="*/ 189 h 203"/>
                <a:gd name="T14" fmla="*/ 102 w 203"/>
                <a:gd name="T15" fmla="*/ 0 h 203"/>
                <a:gd name="T16" fmla="*/ 102 w 203"/>
                <a:gd name="T17" fmla="*/ 0 h 203"/>
                <a:gd name="T18" fmla="*/ 0 w 203"/>
                <a:gd name="T19" fmla="*/ 102 h 203"/>
                <a:gd name="T20" fmla="*/ 102 w 203"/>
                <a:gd name="T21" fmla="*/ 203 h 203"/>
                <a:gd name="T22" fmla="*/ 203 w 203"/>
                <a:gd name="T23" fmla="*/ 102 h 203"/>
                <a:gd name="T24" fmla="*/ 102 w 203"/>
                <a:gd name="T25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3" h="203">
                  <a:moveTo>
                    <a:pt x="102" y="189"/>
                  </a:moveTo>
                  <a:lnTo>
                    <a:pt x="102" y="189"/>
                  </a:lnTo>
                  <a:cubicBezTo>
                    <a:pt x="54" y="189"/>
                    <a:pt x="17" y="154"/>
                    <a:pt x="17" y="102"/>
                  </a:cubicBezTo>
                  <a:cubicBezTo>
                    <a:pt x="17" y="50"/>
                    <a:pt x="54" y="15"/>
                    <a:pt x="102" y="15"/>
                  </a:cubicBezTo>
                  <a:cubicBezTo>
                    <a:pt x="150" y="15"/>
                    <a:pt x="187" y="50"/>
                    <a:pt x="187" y="102"/>
                  </a:cubicBezTo>
                  <a:cubicBezTo>
                    <a:pt x="187" y="154"/>
                    <a:pt x="150" y="189"/>
                    <a:pt x="102" y="189"/>
                  </a:cubicBezTo>
                  <a:lnTo>
                    <a:pt x="102" y="189"/>
                  </a:lnTo>
                  <a:close/>
                  <a:moveTo>
                    <a:pt x="102" y="0"/>
                  </a:moveTo>
                  <a:lnTo>
                    <a:pt x="102" y="0"/>
                  </a:lnTo>
                  <a:cubicBezTo>
                    <a:pt x="46" y="0"/>
                    <a:pt x="0" y="42"/>
                    <a:pt x="0" y="102"/>
                  </a:cubicBezTo>
                  <a:cubicBezTo>
                    <a:pt x="0" y="162"/>
                    <a:pt x="46" y="203"/>
                    <a:pt x="102" y="203"/>
                  </a:cubicBezTo>
                  <a:cubicBezTo>
                    <a:pt x="158" y="203"/>
                    <a:pt x="203" y="162"/>
                    <a:pt x="203" y="102"/>
                  </a:cubicBezTo>
                  <a:cubicBezTo>
                    <a:pt x="203" y="42"/>
                    <a:pt x="158" y="0"/>
                    <a:pt x="10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4" name="Freeform 13">
              <a:extLst>
                <a:ext uri="{FF2B5EF4-FFF2-40B4-BE49-F238E27FC236}">
                  <a16:creationId xmlns:a16="http://schemas.microsoft.com/office/drawing/2014/main" id="{27F0F48D-8E6C-AF4F-98F1-F592ADBBF1B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56" y="171"/>
              <a:ext cx="7" cy="9"/>
            </a:xfrm>
            <a:custGeom>
              <a:avLst/>
              <a:gdLst>
                <a:gd name="T0" fmla="*/ 40 w 87"/>
                <a:gd name="T1" fmla="*/ 50 h 107"/>
                <a:gd name="T2" fmla="*/ 40 w 87"/>
                <a:gd name="T3" fmla="*/ 50 h 107"/>
                <a:gd name="T4" fmla="*/ 15 w 87"/>
                <a:gd name="T5" fmla="*/ 50 h 107"/>
                <a:gd name="T6" fmla="*/ 15 w 87"/>
                <a:gd name="T7" fmla="*/ 16 h 107"/>
                <a:gd name="T8" fmla="*/ 38 w 87"/>
                <a:gd name="T9" fmla="*/ 16 h 107"/>
                <a:gd name="T10" fmla="*/ 66 w 87"/>
                <a:gd name="T11" fmla="*/ 33 h 107"/>
                <a:gd name="T12" fmla="*/ 40 w 87"/>
                <a:gd name="T13" fmla="*/ 50 h 107"/>
                <a:gd name="T14" fmla="*/ 40 w 87"/>
                <a:gd name="T15" fmla="*/ 50 h 107"/>
                <a:gd name="T16" fmla="*/ 83 w 87"/>
                <a:gd name="T17" fmla="*/ 33 h 107"/>
                <a:gd name="T18" fmla="*/ 83 w 87"/>
                <a:gd name="T19" fmla="*/ 33 h 107"/>
                <a:gd name="T20" fmla="*/ 32 w 87"/>
                <a:gd name="T21" fmla="*/ 0 h 107"/>
                <a:gd name="T22" fmla="*/ 0 w 87"/>
                <a:gd name="T23" fmla="*/ 0 h 107"/>
                <a:gd name="T24" fmla="*/ 0 w 87"/>
                <a:gd name="T25" fmla="*/ 107 h 107"/>
                <a:gd name="T26" fmla="*/ 15 w 87"/>
                <a:gd name="T27" fmla="*/ 107 h 107"/>
                <a:gd name="T28" fmla="*/ 15 w 87"/>
                <a:gd name="T29" fmla="*/ 66 h 107"/>
                <a:gd name="T30" fmla="*/ 44 w 87"/>
                <a:gd name="T31" fmla="*/ 66 h 107"/>
                <a:gd name="T32" fmla="*/ 46 w 87"/>
                <a:gd name="T33" fmla="*/ 65 h 107"/>
                <a:gd name="T34" fmla="*/ 69 w 87"/>
                <a:gd name="T35" fmla="*/ 107 h 107"/>
                <a:gd name="T36" fmla="*/ 87 w 87"/>
                <a:gd name="T37" fmla="*/ 107 h 107"/>
                <a:gd name="T38" fmla="*/ 62 w 87"/>
                <a:gd name="T39" fmla="*/ 62 h 107"/>
                <a:gd name="T40" fmla="*/ 83 w 87"/>
                <a:gd name="T41" fmla="*/ 3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7" h="107">
                  <a:moveTo>
                    <a:pt x="40" y="50"/>
                  </a:moveTo>
                  <a:lnTo>
                    <a:pt x="40" y="50"/>
                  </a:lnTo>
                  <a:lnTo>
                    <a:pt x="15" y="50"/>
                  </a:lnTo>
                  <a:lnTo>
                    <a:pt x="15" y="16"/>
                  </a:lnTo>
                  <a:lnTo>
                    <a:pt x="38" y="16"/>
                  </a:lnTo>
                  <a:cubicBezTo>
                    <a:pt x="54" y="16"/>
                    <a:pt x="66" y="19"/>
                    <a:pt x="66" y="33"/>
                  </a:cubicBezTo>
                  <a:cubicBezTo>
                    <a:pt x="66" y="45"/>
                    <a:pt x="58" y="50"/>
                    <a:pt x="40" y="50"/>
                  </a:cubicBezTo>
                  <a:lnTo>
                    <a:pt x="40" y="50"/>
                  </a:lnTo>
                  <a:close/>
                  <a:moveTo>
                    <a:pt x="83" y="33"/>
                  </a:moveTo>
                  <a:lnTo>
                    <a:pt x="83" y="33"/>
                  </a:lnTo>
                  <a:cubicBezTo>
                    <a:pt x="83" y="5"/>
                    <a:pt x="64" y="0"/>
                    <a:pt x="32" y="0"/>
                  </a:cubicBezTo>
                  <a:lnTo>
                    <a:pt x="0" y="0"/>
                  </a:lnTo>
                  <a:lnTo>
                    <a:pt x="0" y="107"/>
                  </a:lnTo>
                  <a:lnTo>
                    <a:pt x="15" y="107"/>
                  </a:lnTo>
                  <a:lnTo>
                    <a:pt x="15" y="66"/>
                  </a:lnTo>
                  <a:lnTo>
                    <a:pt x="44" y="66"/>
                  </a:lnTo>
                  <a:cubicBezTo>
                    <a:pt x="45" y="66"/>
                    <a:pt x="46" y="66"/>
                    <a:pt x="46" y="65"/>
                  </a:cubicBezTo>
                  <a:lnTo>
                    <a:pt x="69" y="107"/>
                  </a:lnTo>
                  <a:lnTo>
                    <a:pt x="87" y="107"/>
                  </a:lnTo>
                  <a:lnTo>
                    <a:pt x="62" y="62"/>
                  </a:lnTo>
                  <a:cubicBezTo>
                    <a:pt x="76" y="56"/>
                    <a:pt x="83" y="45"/>
                    <a:pt x="83" y="3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</p:grpSp>
      <p:sp>
        <p:nvSpPr>
          <p:cNvPr id="45" name="Slide Number Placeholder 5">
            <a:extLst>
              <a:ext uri="{FF2B5EF4-FFF2-40B4-BE49-F238E27FC236}">
                <a16:creationId xmlns:a16="http://schemas.microsoft.com/office/drawing/2014/main" id="{71200053-F4C3-3E45-9BC5-A47639E900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43267" y="3373707"/>
            <a:ext cx="406806" cy="9552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="0" i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FA58F0B4-6BC7-4BFB-804F-EE9B892902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6" name="Footer Placeholder 3">
            <a:extLst>
              <a:ext uri="{FF2B5EF4-FFF2-40B4-BE49-F238E27FC236}">
                <a16:creationId xmlns:a16="http://schemas.microsoft.com/office/drawing/2014/main" id="{AAC4F762-BFBC-2146-8B70-09E420565E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67768" y="3373707"/>
            <a:ext cx="5987882" cy="95529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 b="0" i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0" name="Title 1">
            <a:extLst>
              <a:ext uri="{FF2B5EF4-FFF2-40B4-BE49-F238E27FC236}">
                <a16:creationId xmlns:a16="http://schemas.microsoft.com/office/drawing/2014/main" id="{6CD539C9-6056-6C43-9232-5CA23A494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501" y="136643"/>
            <a:ext cx="7076223" cy="290849"/>
          </a:xfrm>
        </p:spPr>
        <p:txBody>
          <a:bodyPr>
            <a:spAutoFit/>
          </a:bodyPr>
          <a:lstStyle>
            <a:lvl1pPr>
              <a:defRPr b="0" i="0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D5C7B5B5-6386-1D42-8B0A-D341910FC9AC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186501" y="476271"/>
            <a:ext cx="7076223" cy="17450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600" b="0" i="0">
                <a:solidFill>
                  <a:srgbClr val="2167AE"/>
                </a:solidFill>
                <a:latin typeface="+mn-lt"/>
                <a:cs typeface="Arial" panose="020B0604020202020204" pitchFamily="34" charset="0"/>
              </a:defRPr>
            </a:lvl1pPr>
            <a:lvl2pPr marL="342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GB" noProof="0" dirty="0"/>
          </a:p>
        </p:txBody>
      </p:sp>
      <p:sp>
        <p:nvSpPr>
          <p:cNvPr id="53" name="Content Placeholder 2">
            <a:extLst>
              <a:ext uri="{FF2B5EF4-FFF2-40B4-BE49-F238E27FC236}">
                <a16:creationId xmlns:a16="http://schemas.microsoft.com/office/drawing/2014/main" id="{4BC9F86F-FD82-A144-994D-F51CEC752A48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644604" y="873960"/>
            <a:ext cx="4114430" cy="2405360"/>
          </a:xfrm>
        </p:spPr>
        <p:txBody>
          <a:bodyPr lIns="72000" tIns="72000" rIns="72000" bIns="72000"/>
          <a:lstStyle>
            <a:lvl1pPr>
              <a:defRPr sz="1600" b="0" i="0">
                <a:latin typeface="+mn-lt"/>
                <a:cs typeface="Arial" panose="020B0604020202020204" pitchFamily="34" charset="0"/>
              </a:defRPr>
            </a:lvl1pPr>
            <a:lvl2pPr>
              <a:defRPr sz="1400" b="0" i="0">
                <a:latin typeface="+mn-lt"/>
                <a:cs typeface="Arial" panose="020B0604020202020204" pitchFamily="34" charset="0"/>
              </a:defRPr>
            </a:lvl2pPr>
            <a:lvl3pPr>
              <a:defRPr sz="1200" b="0" i="0">
                <a:latin typeface="+mn-lt"/>
                <a:cs typeface="Arial" panose="020B0604020202020204" pitchFamily="34" charset="0"/>
              </a:defRPr>
            </a:lvl3pPr>
            <a:lvl4pPr>
              <a:defRPr sz="1000" b="0" i="0">
                <a:latin typeface="+mn-lt"/>
                <a:cs typeface="Arial" panose="020B0604020202020204" pitchFamily="34" charset="0"/>
              </a:defRPr>
            </a:lvl4pPr>
            <a:lvl5pPr>
              <a:defRPr sz="1000" b="0" i="0"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81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box and circle fo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4">
            <a:extLst>
              <a:ext uri="{FF2B5EF4-FFF2-40B4-BE49-F238E27FC236}">
                <a16:creationId xmlns:a16="http://schemas.microsoft.com/office/drawing/2014/main" id="{92845D2C-19E9-C04A-BF1D-1FF94F2D20A5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7626238" y="33927"/>
            <a:ext cx="1196411" cy="461146"/>
            <a:chOff x="79" y="75"/>
            <a:chExt cx="838" cy="323"/>
          </a:xfrm>
          <a:solidFill>
            <a:schemeClr val="accent1"/>
          </a:solidFill>
        </p:grpSpPr>
        <p:sp>
          <p:nvSpPr>
            <p:cNvPr id="35" name="AutoShape 3">
              <a:extLst>
                <a:ext uri="{FF2B5EF4-FFF2-40B4-BE49-F238E27FC236}">
                  <a16:creationId xmlns:a16="http://schemas.microsoft.com/office/drawing/2014/main" id="{AEF5F2B1-F1D1-8246-A965-D21D715F7580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79" y="75"/>
              <a:ext cx="838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36" name="Freeform 5">
              <a:extLst>
                <a:ext uri="{FF2B5EF4-FFF2-40B4-BE49-F238E27FC236}">
                  <a16:creationId xmlns:a16="http://schemas.microsoft.com/office/drawing/2014/main" id="{3D616C0E-D826-6F42-AAF1-FD126678205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9" y="155"/>
              <a:ext cx="163" cy="164"/>
            </a:xfrm>
            <a:custGeom>
              <a:avLst/>
              <a:gdLst>
                <a:gd name="T0" fmla="*/ 920 w 1841"/>
                <a:gd name="T1" fmla="*/ 0 h 1842"/>
                <a:gd name="T2" fmla="*/ 920 w 1841"/>
                <a:gd name="T3" fmla="*/ 0 h 1842"/>
                <a:gd name="T4" fmla="*/ 0 w 1841"/>
                <a:gd name="T5" fmla="*/ 921 h 1842"/>
                <a:gd name="T6" fmla="*/ 0 w 1841"/>
                <a:gd name="T7" fmla="*/ 921 h 1842"/>
                <a:gd name="T8" fmla="*/ 188 w 1841"/>
                <a:gd name="T9" fmla="*/ 1479 h 1842"/>
                <a:gd name="T10" fmla="*/ 954 w 1841"/>
                <a:gd name="T11" fmla="*/ 473 h 1842"/>
                <a:gd name="T12" fmla="*/ 871 w 1841"/>
                <a:gd name="T13" fmla="*/ 474 h 1842"/>
                <a:gd name="T14" fmla="*/ 790 w 1841"/>
                <a:gd name="T15" fmla="*/ 473 h 1842"/>
                <a:gd name="T16" fmla="*/ 561 w 1841"/>
                <a:gd name="T17" fmla="*/ 491 h 1842"/>
                <a:gd name="T18" fmla="*/ 467 w 1841"/>
                <a:gd name="T19" fmla="*/ 530 h 1842"/>
                <a:gd name="T20" fmla="*/ 374 w 1841"/>
                <a:gd name="T21" fmla="*/ 641 h 1842"/>
                <a:gd name="T22" fmla="*/ 361 w 1841"/>
                <a:gd name="T23" fmla="*/ 665 h 1842"/>
                <a:gd name="T24" fmla="*/ 316 w 1841"/>
                <a:gd name="T25" fmla="*/ 655 h 1842"/>
                <a:gd name="T26" fmla="*/ 392 w 1841"/>
                <a:gd name="T27" fmla="*/ 366 h 1842"/>
                <a:gd name="T28" fmla="*/ 1350 w 1841"/>
                <a:gd name="T29" fmla="*/ 366 h 1842"/>
                <a:gd name="T30" fmla="*/ 588 w 1841"/>
                <a:gd name="T31" fmla="*/ 1385 h 1842"/>
                <a:gd name="T32" fmla="*/ 698 w 1841"/>
                <a:gd name="T33" fmla="*/ 1379 h 1842"/>
                <a:gd name="T34" fmla="*/ 839 w 1841"/>
                <a:gd name="T35" fmla="*/ 1385 h 1842"/>
                <a:gd name="T36" fmla="*/ 974 w 1841"/>
                <a:gd name="T37" fmla="*/ 1393 h 1842"/>
                <a:gd name="T38" fmla="*/ 1095 w 1841"/>
                <a:gd name="T39" fmla="*/ 1397 h 1842"/>
                <a:gd name="T40" fmla="*/ 1255 w 1841"/>
                <a:gd name="T41" fmla="*/ 1378 h 1842"/>
                <a:gd name="T42" fmla="*/ 1354 w 1841"/>
                <a:gd name="T43" fmla="*/ 1331 h 1842"/>
                <a:gd name="T44" fmla="*/ 1491 w 1841"/>
                <a:gd name="T45" fmla="*/ 1175 h 1842"/>
                <a:gd name="T46" fmla="*/ 1504 w 1841"/>
                <a:gd name="T47" fmla="*/ 1147 h 1842"/>
                <a:gd name="T48" fmla="*/ 1545 w 1841"/>
                <a:gd name="T49" fmla="*/ 1158 h 1842"/>
                <a:gd name="T50" fmla="*/ 1505 w 1841"/>
                <a:gd name="T51" fmla="*/ 1273 h 1842"/>
                <a:gd name="T52" fmla="*/ 1354 w 1841"/>
                <a:gd name="T53" fmla="*/ 1472 h 1842"/>
                <a:gd name="T54" fmla="*/ 1131 w 1841"/>
                <a:gd name="T55" fmla="*/ 1546 h 1842"/>
                <a:gd name="T56" fmla="*/ 1118 w 1841"/>
                <a:gd name="T57" fmla="*/ 1546 h 1842"/>
                <a:gd name="T58" fmla="*/ 854 w 1841"/>
                <a:gd name="T59" fmla="*/ 1518 h 1842"/>
                <a:gd name="T60" fmla="*/ 544 w 1841"/>
                <a:gd name="T61" fmla="*/ 1486 h 1842"/>
                <a:gd name="T62" fmla="*/ 394 w 1841"/>
                <a:gd name="T63" fmla="*/ 1498 h 1842"/>
                <a:gd name="T64" fmla="*/ 242 w 1841"/>
                <a:gd name="T65" fmla="*/ 1543 h 1842"/>
                <a:gd name="T66" fmla="*/ 920 w 1841"/>
                <a:gd name="T67" fmla="*/ 1842 h 1842"/>
                <a:gd name="T68" fmla="*/ 1841 w 1841"/>
                <a:gd name="T69" fmla="*/ 921 h 1842"/>
                <a:gd name="T70" fmla="*/ 920 w 1841"/>
                <a:gd name="T71" fmla="*/ 0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41" h="1842">
                  <a:moveTo>
                    <a:pt x="920" y="0"/>
                  </a:moveTo>
                  <a:lnTo>
                    <a:pt x="920" y="0"/>
                  </a:lnTo>
                  <a:cubicBezTo>
                    <a:pt x="412" y="0"/>
                    <a:pt x="0" y="412"/>
                    <a:pt x="0" y="921"/>
                  </a:cubicBezTo>
                  <a:lnTo>
                    <a:pt x="0" y="921"/>
                  </a:lnTo>
                  <a:cubicBezTo>
                    <a:pt x="0" y="1131"/>
                    <a:pt x="70" y="1325"/>
                    <a:pt x="188" y="1479"/>
                  </a:cubicBezTo>
                  <a:lnTo>
                    <a:pt x="954" y="473"/>
                  </a:lnTo>
                  <a:lnTo>
                    <a:pt x="871" y="474"/>
                  </a:lnTo>
                  <a:lnTo>
                    <a:pt x="790" y="473"/>
                  </a:lnTo>
                  <a:cubicBezTo>
                    <a:pt x="702" y="473"/>
                    <a:pt x="620" y="480"/>
                    <a:pt x="561" y="491"/>
                  </a:cubicBezTo>
                  <a:cubicBezTo>
                    <a:pt x="525" y="498"/>
                    <a:pt x="493" y="511"/>
                    <a:pt x="467" y="530"/>
                  </a:cubicBezTo>
                  <a:cubicBezTo>
                    <a:pt x="437" y="551"/>
                    <a:pt x="399" y="596"/>
                    <a:pt x="374" y="641"/>
                  </a:cubicBezTo>
                  <a:cubicBezTo>
                    <a:pt x="371" y="646"/>
                    <a:pt x="367" y="654"/>
                    <a:pt x="361" y="665"/>
                  </a:cubicBezTo>
                  <a:lnTo>
                    <a:pt x="316" y="655"/>
                  </a:lnTo>
                  <a:lnTo>
                    <a:pt x="392" y="366"/>
                  </a:lnTo>
                  <a:lnTo>
                    <a:pt x="1350" y="366"/>
                  </a:lnTo>
                  <a:lnTo>
                    <a:pt x="588" y="1385"/>
                  </a:lnTo>
                  <a:cubicBezTo>
                    <a:pt x="638" y="1380"/>
                    <a:pt x="658" y="1379"/>
                    <a:pt x="698" y="1379"/>
                  </a:cubicBezTo>
                  <a:cubicBezTo>
                    <a:pt x="729" y="1379"/>
                    <a:pt x="776" y="1381"/>
                    <a:pt x="839" y="1385"/>
                  </a:cubicBezTo>
                  <a:lnTo>
                    <a:pt x="974" y="1393"/>
                  </a:lnTo>
                  <a:cubicBezTo>
                    <a:pt x="1023" y="1396"/>
                    <a:pt x="1064" y="1397"/>
                    <a:pt x="1095" y="1397"/>
                  </a:cubicBezTo>
                  <a:cubicBezTo>
                    <a:pt x="1165" y="1397"/>
                    <a:pt x="1210" y="1392"/>
                    <a:pt x="1255" y="1378"/>
                  </a:cubicBezTo>
                  <a:cubicBezTo>
                    <a:pt x="1290" y="1367"/>
                    <a:pt x="1324" y="1351"/>
                    <a:pt x="1354" y="1331"/>
                  </a:cubicBezTo>
                  <a:cubicBezTo>
                    <a:pt x="1408" y="1293"/>
                    <a:pt x="1460" y="1234"/>
                    <a:pt x="1491" y="1175"/>
                  </a:cubicBezTo>
                  <a:cubicBezTo>
                    <a:pt x="1494" y="1169"/>
                    <a:pt x="1499" y="1160"/>
                    <a:pt x="1504" y="1147"/>
                  </a:cubicBezTo>
                  <a:lnTo>
                    <a:pt x="1545" y="1158"/>
                  </a:lnTo>
                  <a:cubicBezTo>
                    <a:pt x="1532" y="1208"/>
                    <a:pt x="1525" y="1228"/>
                    <a:pt x="1505" y="1273"/>
                  </a:cubicBezTo>
                  <a:cubicBezTo>
                    <a:pt x="1464" y="1364"/>
                    <a:pt x="1417" y="1425"/>
                    <a:pt x="1354" y="1472"/>
                  </a:cubicBezTo>
                  <a:cubicBezTo>
                    <a:pt x="1289" y="1521"/>
                    <a:pt x="1216" y="1544"/>
                    <a:pt x="1131" y="1546"/>
                  </a:cubicBezTo>
                  <a:lnTo>
                    <a:pt x="1118" y="1546"/>
                  </a:lnTo>
                  <a:cubicBezTo>
                    <a:pt x="1055" y="1546"/>
                    <a:pt x="1006" y="1541"/>
                    <a:pt x="854" y="1518"/>
                  </a:cubicBezTo>
                  <a:cubicBezTo>
                    <a:pt x="700" y="1494"/>
                    <a:pt x="621" y="1486"/>
                    <a:pt x="544" y="1486"/>
                  </a:cubicBezTo>
                  <a:cubicBezTo>
                    <a:pt x="492" y="1486"/>
                    <a:pt x="444" y="1490"/>
                    <a:pt x="394" y="1498"/>
                  </a:cubicBezTo>
                  <a:cubicBezTo>
                    <a:pt x="328" y="1508"/>
                    <a:pt x="302" y="1516"/>
                    <a:pt x="242" y="1543"/>
                  </a:cubicBezTo>
                  <a:cubicBezTo>
                    <a:pt x="410" y="1727"/>
                    <a:pt x="652" y="1842"/>
                    <a:pt x="920" y="1842"/>
                  </a:cubicBezTo>
                  <a:cubicBezTo>
                    <a:pt x="1429" y="1842"/>
                    <a:pt x="1841" y="1430"/>
                    <a:pt x="1841" y="921"/>
                  </a:cubicBezTo>
                  <a:cubicBezTo>
                    <a:pt x="1841" y="412"/>
                    <a:pt x="1429" y="0"/>
                    <a:pt x="9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37" name="Freeform 6">
              <a:extLst>
                <a:ext uri="{FF2B5EF4-FFF2-40B4-BE49-F238E27FC236}">
                  <a16:creationId xmlns:a16="http://schemas.microsoft.com/office/drawing/2014/main" id="{D8F85D81-0E69-FD40-9781-6A65BBFEAED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2" y="197"/>
              <a:ext cx="25" cy="80"/>
            </a:xfrm>
            <a:custGeom>
              <a:avLst/>
              <a:gdLst>
                <a:gd name="T0" fmla="*/ 232 w 288"/>
                <a:gd name="T1" fmla="*/ 166 h 897"/>
                <a:gd name="T2" fmla="*/ 232 w 288"/>
                <a:gd name="T3" fmla="*/ 166 h 897"/>
                <a:gd name="T4" fmla="*/ 241 w 288"/>
                <a:gd name="T5" fmla="*/ 65 h 897"/>
                <a:gd name="T6" fmla="*/ 254 w 288"/>
                <a:gd name="T7" fmla="*/ 37 h 897"/>
                <a:gd name="T8" fmla="*/ 288 w 288"/>
                <a:gd name="T9" fmla="*/ 0 h 897"/>
                <a:gd name="T10" fmla="*/ 0 w 288"/>
                <a:gd name="T11" fmla="*/ 0 h 897"/>
                <a:gd name="T12" fmla="*/ 33 w 288"/>
                <a:gd name="T13" fmla="*/ 35 h 897"/>
                <a:gd name="T14" fmla="*/ 47 w 288"/>
                <a:gd name="T15" fmla="*/ 64 h 897"/>
                <a:gd name="T16" fmla="*/ 56 w 288"/>
                <a:gd name="T17" fmla="*/ 161 h 897"/>
                <a:gd name="T18" fmla="*/ 56 w 288"/>
                <a:gd name="T19" fmla="*/ 215 h 897"/>
                <a:gd name="T20" fmla="*/ 56 w 288"/>
                <a:gd name="T21" fmla="*/ 752 h 897"/>
                <a:gd name="T22" fmla="*/ 42 w 288"/>
                <a:gd name="T23" fmla="*/ 839 h 897"/>
                <a:gd name="T24" fmla="*/ 28 w 288"/>
                <a:gd name="T25" fmla="*/ 865 h 897"/>
                <a:gd name="T26" fmla="*/ 1 w 288"/>
                <a:gd name="T27" fmla="*/ 897 h 897"/>
                <a:gd name="T28" fmla="*/ 285 w 288"/>
                <a:gd name="T29" fmla="*/ 897 h 897"/>
                <a:gd name="T30" fmla="*/ 258 w 288"/>
                <a:gd name="T31" fmla="*/ 865 h 897"/>
                <a:gd name="T32" fmla="*/ 243 w 288"/>
                <a:gd name="T33" fmla="*/ 838 h 897"/>
                <a:gd name="T34" fmla="*/ 231 w 288"/>
                <a:gd name="T35" fmla="*/ 759 h 897"/>
                <a:gd name="T36" fmla="*/ 231 w 288"/>
                <a:gd name="T37" fmla="*/ 218 h 897"/>
                <a:gd name="T38" fmla="*/ 232 w 288"/>
                <a:gd name="T39" fmla="*/ 166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8" h="897">
                  <a:moveTo>
                    <a:pt x="232" y="166"/>
                  </a:moveTo>
                  <a:lnTo>
                    <a:pt x="232" y="166"/>
                  </a:lnTo>
                  <a:cubicBezTo>
                    <a:pt x="232" y="106"/>
                    <a:pt x="233" y="89"/>
                    <a:pt x="241" y="65"/>
                  </a:cubicBezTo>
                  <a:cubicBezTo>
                    <a:pt x="244" y="55"/>
                    <a:pt x="248" y="46"/>
                    <a:pt x="254" y="37"/>
                  </a:cubicBezTo>
                  <a:cubicBezTo>
                    <a:pt x="263" y="22"/>
                    <a:pt x="270" y="14"/>
                    <a:pt x="288" y="0"/>
                  </a:cubicBezTo>
                  <a:lnTo>
                    <a:pt x="0" y="0"/>
                  </a:lnTo>
                  <a:cubicBezTo>
                    <a:pt x="18" y="16"/>
                    <a:pt x="24" y="22"/>
                    <a:pt x="33" y="35"/>
                  </a:cubicBezTo>
                  <a:cubicBezTo>
                    <a:pt x="39" y="44"/>
                    <a:pt x="44" y="54"/>
                    <a:pt x="47" y="64"/>
                  </a:cubicBezTo>
                  <a:cubicBezTo>
                    <a:pt x="53" y="86"/>
                    <a:pt x="56" y="108"/>
                    <a:pt x="56" y="161"/>
                  </a:cubicBezTo>
                  <a:cubicBezTo>
                    <a:pt x="56" y="188"/>
                    <a:pt x="56" y="206"/>
                    <a:pt x="56" y="215"/>
                  </a:cubicBezTo>
                  <a:lnTo>
                    <a:pt x="56" y="752"/>
                  </a:lnTo>
                  <a:cubicBezTo>
                    <a:pt x="56" y="784"/>
                    <a:pt x="51" y="817"/>
                    <a:pt x="42" y="839"/>
                  </a:cubicBezTo>
                  <a:cubicBezTo>
                    <a:pt x="39" y="848"/>
                    <a:pt x="34" y="857"/>
                    <a:pt x="28" y="865"/>
                  </a:cubicBezTo>
                  <a:cubicBezTo>
                    <a:pt x="21" y="875"/>
                    <a:pt x="16" y="880"/>
                    <a:pt x="1" y="897"/>
                  </a:cubicBezTo>
                  <a:lnTo>
                    <a:pt x="285" y="897"/>
                  </a:lnTo>
                  <a:cubicBezTo>
                    <a:pt x="271" y="885"/>
                    <a:pt x="266" y="879"/>
                    <a:pt x="258" y="865"/>
                  </a:cubicBezTo>
                  <a:cubicBezTo>
                    <a:pt x="252" y="856"/>
                    <a:pt x="247" y="847"/>
                    <a:pt x="243" y="838"/>
                  </a:cubicBezTo>
                  <a:cubicBezTo>
                    <a:pt x="236" y="817"/>
                    <a:pt x="231" y="787"/>
                    <a:pt x="231" y="759"/>
                  </a:cubicBezTo>
                  <a:lnTo>
                    <a:pt x="231" y="218"/>
                  </a:lnTo>
                  <a:lnTo>
                    <a:pt x="232" y="16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38" name="Freeform 7">
              <a:extLst>
                <a:ext uri="{FF2B5EF4-FFF2-40B4-BE49-F238E27FC236}">
                  <a16:creationId xmlns:a16="http://schemas.microsoft.com/office/drawing/2014/main" id="{CB951042-D97D-894E-9876-AED2947A11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1" y="197"/>
              <a:ext cx="77" cy="80"/>
            </a:xfrm>
            <a:custGeom>
              <a:avLst/>
              <a:gdLst>
                <a:gd name="T0" fmla="*/ 810 w 869"/>
                <a:gd name="T1" fmla="*/ 165 h 897"/>
                <a:gd name="T2" fmla="*/ 810 w 869"/>
                <a:gd name="T3" fmla="*/ 165 h 897"/>
                <a:gd name="T4" fmla="*/ 819 w 869"/>
                <a:gd name="T5" fmla="*/ 70 h 897"/>
                <a:gd name="T6" fmla="*/ 834 w 869"/>
                <a:gd name="T7" fmla="*/ 37 h 897"/>
                <a:gd name="T8" fmla="*/ 869 w 869"/>
                <a:gd name="T9" fmla="*/ 0 h 897"/>
                <a:gd name="T10" fmla="*/ 576 w 869"/>
                <a:gd name="T11" fmla="*/ 0 h 897"/>
                <a:gd name="T12" fmla="*/ 609 w 869"/>
                <a:gd name="T13" fmla="*/ 36 h 897"/>
                <a:gd name="T14" fmla="*/ 624 w 869"/>
                <a:gd name="T15" fmla="*/ 67 h 897"/>
                <a:gd name="T16" fmla="*/ 634 w 869"/>
                <a:gd name="T17" fmla="*/ 162 h 897"/>
                <a:gd name="T18" fmla="*/ 634 w 869"/>
                <a:gd name="T19" fmla="*/ 379 h 897"/>
                <a:gd name="T20" fmla="*/ 232 w 869"/>
                <a:gd name="T21" fmla="*/ 379 h 897"/>
                <a:gd name="T22" fmla="*/ 232 w 869"/>
                <a:gd name="T23" fmla="*/ 216 h 897"/>
                <a:gd name="T24" fmla="*/ 234 w 869"/>
                <a:gd name="T25" fmla="*/ 109 h 897"/>
                <a:gd name="T26" fmla="*/ 241 w 869"/>
                <a:gd name="T27" fmla="*/ 70 h 897"/>
                <a:gd name="T28" fmla="*/ 278 w 869"/>
                <a:gd name="T29" fmla="*/ 9 h 897"/>
                <a:gd name="T30" fmla="*/ 288 w 869"/>
                <a:gd name="T31" fmla="*/ 0 h 897"/>
                <a:gd name="T32" fmla="*/ 1 w 869"/>
                <a:gd name="T33" fmla="*/ 0 h 897"/>
                <a:gd name="T34" fmla="*/ 30 w 869"/>
                <a:gd name="T35" fmla="*/ 34 h 897"/>
                <a:gd name="T36" fmla="*/ 46 w 869"/>
                <a:gd name="T37" fmla="*/ 64 h 897"/>
                <a:gd name="T38" fmla="*/ 56 w 869"/>
                <a:gd name="T39" fmla="*/ 159 h 897"/>
                <a:gd name="T40" fmla="*/ 57 w 869"/>
                <a:gd name="T41" fmla="*/ 216 h 897"/>
                <a:gd name="T42" fmla="*/ 57 w 869"/>
                <a:gd name="T43" fmla="*/ 707 h 897"/>
                <a:gd name="T44" fmla="*/ 53 w 869"/>
                <a:gd name="T45" fmla="*/ 802 h 897"/>
                <a:gd name="T46" fmla="*/ 44 w 869"/>
                <a:gd name="T47" fmla="*/ 838 h 897"/>
                <a:gd name="T48" fmla="*/ 9 w 869"/>
                <a:gd name="T49" fmla="*/ 888 h 897"/>
                <a:gd name="T50" fmla="*/ 0 w 869"/>
                <a:gd name="T51" fmla="*/ 897 h 897"/>
                <a:gd name="T52" fmla="*/ 284 w 869"/>
                <a:gd name="T53" fmla="*/ 897 h 897"/>
                <a:gd name="T54" fmla="*/ 260 w 869"/>
                <a:gd name="T55" fmla="*/ 867 h 897"/>
                <a:gd name="T56" fmla="*/ 245 w 869"/>
                <a:gd name="T57" fmla="*/ 839 h 897"/>
                <a:gd name="T58" fmla="*/ 232 w 869"/>
                <a:gd name="T59" fmla="*/ 761 h 897"/>
                <a:gd name="T60" fmla="*/ 232 w 869"/>
                <a:gd name="T61" fmla="*/ 707 h 897"/>
                <a:gd name="T62" fmla="*/ 232 w 869"/>
                <a:gd name="T63" fmla="*/ 490 h 897"/>
                <a:gd name="T64" fmla="*/ 634 w 869"/>
                <a:gd name="T65" fmla="*/ 490 h 897"/>
                <a:gd name="T66" fmla="*/ 634 w 869"/>
                <a:gd name="T67" fmla="*/ 709 h 897"/>
                <a:gd name="T68" fmla="*/ 630 w 869"/>
                <a:gd name="T69" fmla="*/ 800 h 897"/>
                <a:gd name="T70" fmla="*/ 620 w 869"/>
                <a:gd name="T71" fmla="*/ 838 h 897"/>
                <a:gd name="T72" fmla="*/ 588 w 869"/>
                <a:gd name="T73" fmla="*/ 885 h 897"/>
                <a:gd name="T74" fmla="*/ 575 w 869"/>
                <a:gd name="T75" fmla="*/ 897 h 897"/>
                <a:gd name="T76" fmla="*/ 862 w 869"/>
                <a:gd name="T77" fmla="*/ 897 h 897"/>
                <a:gd name="T78" fmla="*/ 838 w 869"/>
                <a:gd name="T79" fmla="*/ 869 h 897"/>
                <a:gd name="T80" fmla="*/ 821 w 869"/>
                <a:gd name="T81" fmla="*/ 839 h 897"/>
                <a:gd name="T82" fmla="*/ 810 w 869"/>
                <a:gd name="T83" fmla="*/ 758 h 897"/>
                <a:gd name="T84" fmla="*/ 809 w 869"/>
                <a:gd name="T85" fmla="*/ 712 h 897"/>
                <a:gd name="T86" fmla="*/ 810 w 869"/>
                <a:gd name="T87" fmla="*/ 218 h 897"/>
                <a:gd name="T88" fmla="*/ 810 w 869"/>
                <a:gd name="T89" fmla="*/ 165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69" h="897">
                  <a:moveTo>
                    <a:pt x="810" y="165"/>
                  </a:moveTo>
                  <a:lnTo>
                    <a:pt x="810" y="165"/>
                  </a:lnTo>
                  <a:cubicBezTo>
                    <a:pt x="810" y="125"/>
                    <a:pt x="813" y="95"/>
                    <a:pt x="819" y="70"/>
                  </a:cubicBezTo>
                  <a:cubicBezTo>
                    <a:pt x="823" y="59"/>
                    <a:pt x="828" y="48"/>
                    <a:pt x="834" y="37"/>
                  </a:cubicBezTo>
                  <a:cubicBezTo>
                    <a:pt x="843" y="22"/>
                    <a:pt x="850" y="14"/>
                    <a:pt x="869" y="0"/>
                  </a:cubicBezTo>
                  <a:lnTo>
                    <a:pt x="576" y="0"/>
                  </a:lnTo>
                  <a:cubicBezTo>
                    <a:pt x="593" y="14"/>
                    <a:pt x="599" y="20"/>
                    <a:pt x="609" y="36"/>
                  </a:cubicBezTo>
                  <a:cubicBezTo>
                    <a:pt x="616" y="46"/>
                    <a:pt x="621" y="57"/>
                    <a:pt x="624" y="67"/>
                  </a:cubicBezTo>
                  <a:cubicBezTo>
                    <a:pt x="631" y="88"/>
                    <a:pt x="634" y="115"/>
                    <a:pt x="634" y="162"/>
                  </a:cubicBezTo>
                  <a:lnTo>
                    <a:pt x="634" y="379"/>
                  </a:lnTo>
                  <a:lnTo>
                    <a:pt x="232" y="379"/>
                  </a:lnTo>
                  <a:lnTo>
                    <a:pt x="232" y="216"/>
                  </a:lnTo>
                  <a:cubicBezTo>
                    <a:pt x="232" y="166"/>
                    <a:pt x="232" y="134"/>
                    <a:pt x="234" y="109"/>
                  </a:cubicBezTo>
                  <a:cubicBezTo>
                    <a:pt x="235" y="95"/>
                    <a:pt x="238" y="82"/>
                    <a:pt x="241" y="70"/>
                  </a:cubicBezTo>
                  <a:cubicBezTo>
                    <a:pt x="247" y="51"/>
                    <a:pt x="264" y="24"/>
                    <a:pt x="278" y="9"/>
                  </a:cubicBezTo>
                  <a:cubicBezTo>
                    <a:pt x="280" y="7"/>
                    <a:pt x="284" y="4"/>
                    <a:pt x="288" y="0"/>
                  </a:cubicBezTo>
                  <a:lnTo>
                    <a:pt x="1" y="0"/>
                  </a:lnTo>
                  <a:cubicBezTo>
                    <a:pt x="18" y="17"/>
                    <a:pt x="23" y="23"/>
                    <a:pt x="30" y="34"/>
                  </a:cubicBezTo>
                  <a:cubicBezTo>
                    <a:pt x="37" y="43"/>
                    <a:pt x="42" y="53"/>
                    <a:pt x="46" y="64"/>
                  </a:cubicBezTo>
                  <a:cubicBezTo>
                    <a:pt x="53" y="87"/>
                    <a:pt x="55" y="100"/>
                    <a:pt x="56" y="159"/>
                  </a:cubicBezTo>
                  <a:lnTo>
                    <a:pt x="57" y="216"/>
                  </a:lnTo>
                  <a:lnTo>
                    <a:pt x="57" y="707"/>
                  </a:lnTo>
                  <a:cubicBezTo>
                    <a:pt x="57" y="757"/>
                    <a:pt x="56" y="779"/>
                    <a:pt x="53" y="802"/>
                  </a:cubicBezTo>
                  <a:cubicBezTo>
                    <a:pt x="51" y="814"/>
                    <a:pt x="48" y="825"/>
                    <a:pt x="44" y="838"/>
                  </a:cubicBezTo>
                  <a:cubicBezTo>
                    <a:pt x="37" y="857"/>
                    <a:pt x="26" y="872"/>
                    <a:pt x="9" y="888"/>
                  </a:cubicBezTo>
                  <a:cubicBezTo>
                    <a:pt x="7" y="890"/>
                    <a:pt x="4" y="893"/>
                    <a:pt x="0" y="897"/>
                  </a:cubicBezTo>
                  <a:lnTo>
                    <a:pt x="284" y="897"/>
                  </a:lnTo>
                  <a:cubicBezTo>
                    <a:pt x="271" y="884"/>
                    <a:pt x="267" y="878"/>
                    <a:pt x="260" y="867"/>
                  </a:cubicBezTo>
                  <a:cubicBezTo>
                    <a:pt x="254" y="859"/>
                    <a:pt x="249" y="849"/>
                    <a:pt x="245" y="839"/>
                  </a:cubicBezTo>
                  <a:cubicBezTo>
                    <a:pt x="236" y="815"/>
                    <a:pt x="233" y="799"/>
                    <a:pt x="232" y="761"/>
                  </a:cubicBezTo>
                  <a:cubicBezTo>
                    <a:pt x="232" y="741"/>
                    <a:pt x="232" y="724"/>
                    <a:pt x="232" y="707"/>
                  </a:cubicBezTo>
                  <a:lnTo>
                    <a:pt x="232" y="490"/>
                  </a:lnTo>
                  <a:lnTo>
                    <a:pt x="634" y="490"/>
                  </a:lnTo>
                  <a:lnTo>
                    <a:pt x="634" y="709"/>
                  </a:lnTo>
                  <a:cubicBezTo>
                    <a:pt x="634" y="757"/>
                    <a:pt x="633" y="775"/>
                    <a:pt x="630" y="800"/>
                  </a:cubicBezTo>
                  <a:cubicBezTo>
                    <a:pt x="628" y="813"/>
                    <a:pt x="625" y="826"/>
                    <a:pt x="620" y="838"/>
                  </a:cubicBezTo>
                  <a:cubicBezTo>
                    <a:pt x="613" y="855"/>
                    <a:pt x="603" y="871"/>
                    <a:pt x="588" y="885"/>
                  </a:cubicBezTo>
                  <a:cubicBezTo>
                    <a:pt x="585" y="888"/>
                    <a:pt x="581" y="892"/>
                    <a:pt x="575" y="897"/>
                  </a:cubicBezTo>
                  <a:lnTo>
                    <a:pt x="862" y="897"/>
                  </a:lnTo>
                  <a:cubicBezTo>
                    <a:pt x="850" y="885"/>
                    <a:pt x="846" y="880"/>
                    <a:pt x="838" y="869"/>
                  </a:cubicBezTo>
                  <a:cubicBezTo>
                    <a:pt x="831" y="859"/>
                    <a:pt x="825" y="849"/>
                    <a:pt x="821" y="839"/>
                  </a:cubicBezTo>
                  <a:cubicBezTo>
                    <a:pt x="813" y="818"/>
                    <a:pt x="811" y="803"/>
                    <a:pt x="810" y="758"/>
                  </a:cubicBezTo>
                  <a:cubicBezTo>
                    <a:pt x="809" y="732"/>
                    <a:pt x="809" y="717"/>
                    <a:pt x="809" y="712"/>
                  </a:cubicBezTo>
                  <a:lnTo>
                    <a:pt x="810" y="218"/>
                  </a:lnTo>
                  <a:lnTo>
                    <a:pt x="810" y="16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39" name="Freeform 8">
              <a:extLst>
                <a:ext uri="{FF2B5EF4-FFF2-40B4-BE49-F238E27FC236}">
                  <a16:creationId xmlns:a16="http://schemas.microsoft.com/office/drawing/2014/main" id="{E60CD2AF-F741-3149-ADAB-04A34FB3DB5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62" y="197"/>
              <a:ext cx="73" cy="80"/>
            </a:xfrm>
            <a:custGeom>
              <a:avLst/>
              <a:gdLst>
                <a:gd name="T0" fmla="*/ 408 w 822"/>
                <a:gd name="T1" fmla="*/ 395 h 897"/>
                <a:gd name="T2" fmla="*/ 408 w 822"/>
                <a:gd name="T3" fmla="*/ 395 h 897"/>
                <a:gd name="T4" fmla="*/ 295 w 822"/>
                <a:gd name="T5" fmla="*/ 431 h 897"/>
                <a:gd name="T6" fmla="*/ 248 w 822"/>
                <a:gd name="T7" fmla="*/ 435 h 897"/>
                <a:gd name="T8" fmla="*/ 233 w 822"/>
                <a:gd name="T9" fmla="*/ 435 h 897"/>
                <a:gd name="T10" fmla="*/ 233 w 822"/>
                <a:gd name="T11" fmla="*/ 103 h 897"/>
                <a:gd name="T12" fmla="*/ 257 w 822"/>
                <a:gd name="T13" fmla="*/ 102 h 897"/>
                <a:gd name="T14" fmla="*/ 378 w 822"/>
                <a:gd name="T15" fmla="*/ 117 h 897"/>
                <a:gd name="T16" fmla="*/ 439 w 822"/>
                <a:gd name="T17" fmla="*/ 149 h 897"/>
                <a:gd name="T18" fmla="*/ 485 w 822"/>
                <a:gd name="T19" fmla="*/ 260 h 897"/>
                <a:gd name="T20" fmla="*/ 450 w 822"/>
                <a:gd name="T21" fmla="*/ 361 h 897"/>
                <a:gd name="T22" fmla="*/ 408 w 822"/>
                <a:gd name="T23" fmla="*/ 395 h 897"/>
                <a:gd name="T24" fmla="*/ 408 w 822"/>
                <a:gd name="T25" fmla="*/ 395 h 897"/>
                <a:gd name="T26" fmla="*/ 750 w 822"/>
                <a:gd name="T27" fmla="*/ 835 h 897"/>
                <a:gd name="T28" fmla="*/ 750 w 822"/>
                <a:gd name="T29" fmla="*/ 835 h 897"/>
                <a:gd name="T30" fmla="*/ 649 w 822"/>
                <a:gd name="T31" fmla="*/ 730 h 897"/>
                <a:gd name="T32" fmla="*/ 583 w 822"/>
                <a:gd name="T33" fmla="*/ 657 h 897"/>
                <a:gd name="T34" fmla="*/ 444 w 822"/>
                <a:gd name="T35" fmla="*/ 493 h 897"/>
                <a:gd name="T36" fmla="*/ 484 w 822"/>
                <a:gd name="T37" fmla="*/ 480 h 897"/>
                <a:gd name="T38" fmla="*/ 594 w 822"/>
                <a:gd name="T39" fmla="*/ 416 h 897"/>
                <a:gd name="T40" fmla="*/ 665 w 822"/>
                <a:gd name="T41" fmla="*/ 313 h 897"/>
                <a:gd name="T42" fmla="*/ 676 w 822"/>
                <a:gd name="T43" fmla="*/ 244 h 897"/>
                <a:gd name="T44" fmla="*/ 615 w 822"/>
                <a:gd name="T45" fmla="*/ 97 h 897"/>
                <a:gd name="T46" fmla="*/ 470 w 822"/>
                <a:gd name="T47" fmla="*/ 16 h 897"/>
                <a:gd name="T48" fmla="*/ 316 w 822"/>
                <a:gd name="T49" fmla="*/ 1 h 897"/>
                <a:gd name="T50" fmla="*/ 233 w 822"/>
                <a:gd name="T51" fmla="*/ 0 h 897"/>
                <a:gd name="T52" fmla="*/ 2 w 822"/>
                <a:gd name="T53" fmla="*/ 0 h 897"/>
                <a:gd name="T54" fmla="*/ 32 w 822"/>
                <a:gd name="T55" fmla="*/ 33 h 897"/>
                <a:gd name="T56" fmla="*/ 47 w 822"/>
                <a:gd name="T57" fmla="*/ 66 h 897"/>
                <a:gd name="T58" fmla="*/ 56 w 822"/>
                <a:gd name="T59" fmla="*/ 162 h 897"/>
                <a:gd name="T60" fmla="*/ 56 w 822"/>
                <a:gd name="T61" fmla="*/ 750 h 897"/>
                <a:gd name="T62" fmla="*/ 46 w 822"/>
                <a:gd name="T63" fmla="*/ 837 h 897"/>
                <a:gd name="T64" fmla="*/ 31 w 822"/>
                <a:gd name="T65" fmla="*/ 865 h 897"/>
                <a:gd name="T66" fmla="*/ 0 w 822"/>
                <a:gd name="T67" fmla="*/ 897 h 897"/>
                <a:gd name="T68" fmla="*/ 285 w 822"/>
                <a:gd name="T69" fmla="*/ 897 h 897"/>
                <a:gd name="T70" fmla="*/ 261 w 822"/>
                <a:gd name="T71" fmla="*/ 867 h 897"/>
                <a:gd name="T72" fmla="*/ 245 w 822"/>
                <a:gd name="T73" fmla="*/ 840 h 897"/>
                <a:gd name="T74" fmla="*/ 234 w 822"/>
                <a:gd name="T75" fmla="*/ 757 h 897"/>
                <a:gd name="T76" fmla="*/ 233 w 822"/>
                <a:gd name="T77" fmla="*/ 712 h 897"/>
                <a:gd name="T78" fmla="*/ 233 w 822"/>
                <a:gd name="T79" fmla="*/ 510 h 897"/>
                <a:gd name="T80" fmla="*/ 400 w 822"/>
                <a:gd name="T81" fmla="*/ 710 h 897"/>
                <a:gd name="T82" fmla="*/ 437 w 822"/>
                <a:gd name="T83" fmla="*/ 753 h 897"/>
                <a:gd name="T84" fmla="*/ 481 w 822"/>
                <a:gd name="T85" fmla="*/ 801 h 897"/>
                <a:gd name="T86" fmla="*/ 573 w 822"/>
                <a:gd name="T87" fmla="*/ 875 h 897"/>
                <a:gd name="T88" fmla="*/ 662 w 822"/>
                <a:gd name="T89" fmla="*/ 896 h 897"/>
                <a:gd name="T90" fmla="*/ 709 w 822"/>
                <a:gd name="T91" fmla="*/ 897 h 897"/>
                <a:gd name="T92" fmla="*/ 822 w 822"/>
                <a:gd name="T93" fmla="*/ 897 h 897"/>
                <a:gd name="T94" fmla="*/ 789 w 822"/>
                <a:gd name="T95" fmla="*/ 870 h 897"/>
                <a:gd name="T96" fmla="*/ 750 w 822"/>
                <a:gd name="T97" fmla="*/ 835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22" h="897">
                  <a:moveTo>
                    <a:pt x="408" y="395"/>
                  </a:moveTo>
                  <a:lnTo>
                    <a:pt x="408" y="395"/>
                  </a:lnTo>
                  <a:cubicBezTo>
                    <a:pt x="376" y="413"/>
                    <a:pt x="343" y="424"/>
                    <a:pt x="295" y="431"/>
                  </a:cubicBezTo>
                  <a:cubicBezTo>
                    <a:pt x="277" y="434"/>
                    <a:pt x="261" y="435"/>
                    <a:pt x="248" y="435"/>
                  </a:cubicBezTo>
                  <a:cubicBezTo>
                    <a:pt x="243" y="435"/>
                    <a:pt x="240" y="435"/>
                    <a:pt x="233" y="435"/>
                  </a:cubicBezTo>
                  <a:lnTo>
                    <a:pt x="233" y="103"/>
                  </a:lnTo>
                  <a:cubicBezTo>
                    <a:pt x="245" y="102"/>
                    <a:pt x="249" y="102"/>
                    <a:pt x="257" y="102"/>
                  </a:cubicBezTo>
                  <a:cubicBezTo>
                    <a:pt x="301" y="102"/>
                    <a:pt x="344" y="107"/>
                    <a:pt x="378" y="117"/>
                  </a:cubicBezTo>
                  <a:cubicBezTo>
                    <a:pt x="400" y="123"/>
                    <a:pt x="421" y="135"/>
                    <a:pt x="439" y="149"/>
                  </a:cubicBezTo>
                  <a:cubicBezTo>
                    <a:pt x="469" y="175"/>
                    <a:pt x="485" y="213"/>
                    <a:pt x="485" y="260"/>
                  </a:cubicBezTo>
                  <a:cubicBezTo>
                    <a:pt x="485" y="300"/>
                    <a:pt x="473" y="335"/>
                    <a:pt x="450" y="361"/>
                  </a:cubicBezTo>
                  <a:cubicBezTo>
                    <a:pt x="439" y="373"/>
                    <a:pt x="425" y="385"/>
                    <a:pt x="408" y="395"/>
                  </a:cubicBezTo>
                  <a:lnTo>
                    <a:pt x="408" y="395"/>
                  </a:lnTo>
                  <a:close/>
                  <a:moveTo>
                    <a:pt x="750" y="835"/>
                  </a:moveTo>
                  <a:lnTo>
                    <a:pt x="750" y="835"/>
                  </a:lnTo>
                  <a:cubicBezTo>
                    <a:pt x="719" y="804"/>
                    <a:pt x="691" y="776"/>
                    <a:pt x="649" y="730"/>
                  </a:cubicBezTo>
                  <a:cubicBezTo>
                    <a:pt x="622" y="702"/>
                    <a:pt x="600" y="677"/>
                    <a:pt x="583" y="657"/>
                  </a:cubicBezTo>
                  <a:lnTo>
                    <a:pt x="444" y="493"/>
                  </a:lnTo>
                  <a:cubicBezTo>
                    <a:pt x="461" y="488"/>
                    <a:pt x="468" y="486"/>
                    <a:pt x="484" y="480"/>
                  </a:cubicBezTo>
                  <a:cubicBezTo>
                    <a:pt x="529" y="462"/>
                    <a:pt x="563" y="442"/>
                    <a:pt x="594" y="416"/>
                  </a:cubicBezTo>
                  <a:cubicBezTo>
                    <a:pt x="630" y="386"/>
                    <a:pt x="652" y="354"/>
                    <a:pt x="665" y="313"/>
                  </a:cubicBezTo>
                  <a:cubicBezTo>
                    <a:pt x="673" y="291"/>
                    <a:pt x="676" y="267"/>
                    <a:pt x="676" y="244"/>
                  </a:cubicBezTo>
                  <a:cubicBezTo>
                    <a:pt x="676" y="189"/>
                    <a:pt x="656" y="139"/>
                    <a:pt x="615" y="97"/>
                  </a:cubicBezTo>
                  <a:cubicBezTo>
                    <a:pt x="579" y="58"/>
                    <a:pt x="527" y="30"/>
                    <a:pt x="470" y="16"/>
                  </a:cubicBezTo>
                  <a:cubicBezTo>
                    <a:pt x="429" y="7"/>
                    <a:pt x="388" y="2"/>
                    <a:pt x="316" y="1"/>
                  </a:cubicBezTo>
                  <a:cubicBezTo>
                    <a:pt x="289" y="0"/>
                    <a:pt x="262" y="0"/>
                    <a:pt x="233" y="0"/>
                  </a:cubicBezTo>
                  <a:lnTo>
                    <a:pt x="2" y="0"/>
                  </a:lnTo>
                  <a:cubicBezTo>
                    <a:pt x="17" y="14"/>
                    <a:pt x="23" y="20"/>
                    <a:pt x="32" y="33"/>
                  </a:cubicBezTo>
                  <a:cubicBezTo>
                    <a:pt x="38" y="44"/>
                    <a:pt x="44" y="55"/>
                    <a:pt x="47" y="66"/>
                  </a:cubicBezTo>
                  <a:cubicBezTo>
                    <a:pt x="53" y="86"/>
                    <a:pt x="56" y="114"/>
                    <a:pt x="56" y="162"/>
                  </a:cubicBezTo>
                  <a:lnTo>
                    <a:pt x="56" y="750"/>
                  </a:lnTo>
                  <a:cubicBezTo>
                    <a:pt x="56" y="793"/>
                    <a:pt x="53" y="817"/>
                    <a:pt x="46" y="837"/>
                  </a:cubicBezTo>
                  <a:cubicBezTo>
                    <a:pt x="42" y="847"/>
                    <a:pt x="37" y="857"/>
                    <a:pt x="31" y="865"/>
                  </a:cubicBezTo>
                  <a:cubicBezTo>
                    <a:pt x="22" y="876"/>
                    <a:pt x="17" y="882"/>
                    <a:pt x="0" y="897"/>
                  </a:cubicBezTo>
                  <a:lnTo>
                    <a:pt x="285" y="897"/>
                  </a:lnTo>
                  <a:cubicBezTo>
                    <a:pt x="273" y="883"/>
                    <a:pt x="269" y="878"/>
                    <a:pt x="261" y="867"/>
                  </a:cubicBezTo>
                  <a:cubicBezTo>
                    <a:pt x="254" y="859"/>
                    <a:pt x="249" y="850"/>
                    <a:pt x="245" y="840"/>
                  </a:cubicBezTo>
                  <a:cubicBezTo>
                    <a:pt x="238" y="820"/>
                    <a:pt x="234" y="799"/>
                    <a:pt x="234" y="757"/>
                  </a:cubicBezTo>
                  <a:cubicBezTo>
                    <a:pt x="234" y="744"/>
                    <a:pt x="233" y="729"/>
                    <a:pt x="233" y="712"/>
                  </a:cubicBezTo>
                  <a:lnTo>
                    <a:pt x="233" y="510"/>
                  </a:lnTo>
                  <a:lnTo>
                    <a:pt x="400" y="710"/>
                  </a:lnTo>
                  <a:cubicBezTo>
                    <a:pt x="407" y="719"/>
                    <a:pt x="420" y="734"/>
                    <a:pt x="437" y="753"/>
                  </a:cubicBezTo>
                  <a:cubicBezTo>
                    <a:pt x="456" y="775"/>
                    <a:pt x="471" y="791"/>
                    <a:pt x="481" y="801"/>
                  </a:cubicBezTo>
                  <a:cubicBezTo>
                    <a:pt x="513" y="835"/>
                    <a:pt x="543" y="859"/>
                    <a:pt x="573" y="875"/>
                  </a:cubicBezTo>
                  <a:cubicBezTo>
                    <a:pt x="599" y="889"/>
                    <a:pt x="624" y="895"/>
                    <a:pt x="662" y="896"/>
                  </a:cubicBezTo>
                  <a:cubicBezTo>
                    <a:pt x="677" y="897"/>
                    <a:pt x="693" y="897"/>
                    <a:pt x="709" y="897"/>
                  </a:cubicBezTo>
                  <a:lnTo>
                    <a:pt x="822" y="897"/>
                  </a:lnTo>
                  <a:cubicBezTo>
                    <a:pt x="807" y="885"/>
                    <a:pt x="800" y="880"/>
                    <a:pt x="789" y="870"/>
                  </a:cubicBezTo>
                  <a:cubicBezTo>
                    <a:pt x="777" y="859"/>
                    <a:pt x="764" y="848"/>
                    <a:pt x="750" y="83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0" name="Freeform 9">
              <a:extLst>
                <a:ext uri="{FF2B5EF4-FFF2-40B4-BE49-F238E27FC236}">
                  <a16:creationId xmlns:a16="http://schemas.microsoft.com/office/drawing/2014/main" id="{F8784C8B-EFA7-B541-BBF8-A5952782B19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9" y="195"/>
              <a:ext cx="68" cy="84"/>
            </a:xfrm>
            <a:custGeom>
              <a:avLst/>
              <a:gdLst>
                <a:gd name="T0" fmla="*/ 668 w 765"/>
                <a:gd name="T1" fmla="*/ 790 h 944"/>
                <a:gd name="T2" fmla="*/ 668 w 765"/>
                <a:gd name="T3" fmla="*/ 790 h 944"/>
                <a:gd name="T4" fmla="*/ 512 w 765"/>
                <a:gd name="T5" fmla="*/ 823 h 944"/>
                <a:gd name="T6" fmla="*/ 281 w 765"/>
                <a:gd name="T7" fmla="*/ 727 h 944"/>
                <a:gd name="T8" fmla="*/ 191 w 765"/>
                <a:gd name="T9" fmla="*/ 478 h 944"/>
                <a:gd name="T10" fmla="*/ 272 w 765"/>
                <a:gd name="T11" fmla="*/ 236 h 944"/>
                <a:gd name="T12" fmla="*/ 354 w 765"/>
                <a:gd name="T13" fmla="*/ 170 h 944"/>
                <a:gd name="T14" fmla="*/ 527 w 765"/>
                <a:gd name="T15" fmla="*/ 126 h 944"/>
                <a:gd name="T16" fmla="*/ 688 w 765"/>
                <a:gd name="T17" fmla="*/ 159 h 944"/>
                <a:gd name="T18" fmla="*/ 762 w 765"/>
                <a:gd name="T19" fmla="*/ 199 h 944"/>
                <a:gd name="T20" fmla="*/ 762 w 765"/>
                <a:gd name="T21" fmla="*/ 31 h 944"/>
                <a:gd name="T22" fmla="*/ 708 w 765"/>
                <a:gd name="T23" fmla="*/ 16 h 944"/>
                <a:gd name="T24" fmla="*/ 550 w 765"/>
                <a:gd name="T25" fmla="*/ 0 h 944"/>
                <a:gd name="T26" fmla="*/ 294 w 765"/>
                <a:gd name="T27" fmla="*/ 48 h 944"/>
                <a:gd name="T28" fmla="*/ 171 w 765"/>
                <a:gd name="T29" fmla="*/ 121 h 944"/>
                <a:gd name="T30" fmla="*/ 0 w 765"/>
                <a:gd name="T31" fmla="*/ 488 h 944"/>
                <a:gd name="T32" fmla="*/ 164 w 765"/>
                <a:gd name="T33" fmla="*/ 840 h 944"/>
                <a:gd name="T34" fmla="*/ 499 w 765"/>
                <a:gd name="T35" fmla="*/ 944 h 944"/>
                <a:gd name="T36" fmla="*/ 751 w 765"/>
                <a:gd name="T37" fmla="*/ 904 h 944"/>
                <a:gd name="T38" fmla="*/ 765 w 765"/>
                <a:gd name="T39" fmla="*/ 899 h 944"/>
                <a:gd name="T40" fmla="*/ 765 w 765"/>
                <a:gd name="T41" fmla="*/ 736 h 944"/>
                <a:gd name="T42" fmla="*/ 724 w 765"/>
                <a:gd name="T43" fmla="*/ 763 h 944"/>
                <a:gd name="T44" fmla="*/ 668 w 765"/>
                <a:gd name="T45" fmla="*/ 790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65" h="944">
                  <a:moveTo>
                    <a:pt x="668" y="790"/>
                  </a:moveTo>
                  <a:lnTo>
                    <a:pt x="668" y="790"/>
                  </a:lnTo>
                  <a:cubicBezTo>
                    <a:pt x="614" y="813"/>
                    <a:pt x="565" y="823"/>
                    <a:pt x="512" y="823"/>
                  </a:cubicBezTo>
                  <a:cubicBezTo>
                    <a:pt x="419" y="823"/>
                    <a:pt x="340" y="790"/>
                    <a:pt x="281" y="727"/>
                  </a:cubicBezTo>
                  <a:cubicBezTo>
                    <a:pt x="222" y="664"/>
                    <a:pt x="191" y="577"/>
                    <a:pt x="191" y="478"/>
                  </a:cubicBezTo>
                  <a:cubicBezTo>
                    <a:pt x="191" y="384"/>
                    <a:pt x="220" y="297"/>
                    <a:pt x="272" y="236"/>
                  </a:cubicBezTo>
                  <a:cubicBezTo>
                    <a:pt x="295" y="210"/>
                    <a:pt x="322" y="187"/>
                    <a:pt x="354" y="170"/>
                  </a:cubicBezTo>
                  <a:cubicBezTo>
                    <a:pt x="404" y="141"/>
                    <a:pt x="463" y="126"/>
                    <a:pt x="527" y="126"/>
                  </a:cubicBezTo>
                  <a:cubicBezTo>
                    <a:pt x="582" y="126"/>
                    <a:pt x="635" y="137"/>
                    <a:pt x="688" y="159"/>
                  </a:cubicBezTo>
                  <a:cubicBezTo>
                    <a:pt x="722" y="172"/>
                    <a:pt x="734" y="179"/>
                    <a:pt x="762" y="199"/>
                  </a:cubicBezTo>
                  <a:lnTo>
                    <a:pt x="762" y="31"/>
                  </a:lnTo>
                  <a:cubicBezTo>
                    <a:pt x="740" y="24"/>
                    <a:pt x="731" y="21"/>
                    <a:pt x="708" y="16"/>
                  </a:cubicBezTo>
                  <a:cubicBezTo>
                    <a:pt x="656" y="5"/>
                    <a:pt x="606" y="0"/>
                    <a:pt x="550" y="0"/>
                  </a:cubicBezTo>
                  <a:cubicBezTo>
                    <a:pt x="453" y="0"/>
                    <a:pt x="370" y="16"/>
                    <a:pt x="294" y="48"/>
                  </a:cubicBezTo>
                  <a:cubicBezTo>
                    <a:pt x="249" y="67"/>
                    <a:pt x="207" y="91"/>
                    <a:pt x="171" y="121"/>
                  </a:cubicBezTo>
                  <a:cubicBezTo>
                    <a:pt x="60" y="210"/>
                    <a:pt x="0" y="339"/>
                    <a:pt x="0" y="488"/>
                  </a:cubicBezTo>
                  <a:cubicBezTo>
                    <a:pt x="0" y="632"/>
                    <a:pt x="58" y="756"/>
                    <a:pt x="164" y="840"/>
                  </a:cubicBezTo>
                  <a:cubicBezTo>
                    <a:pt x="251" y="909"/>
                    <a:pt x="364" y="944"/>
                    <a:pt x="499" y="944"/>
                  </a:cubicBezTo>
                  <a:cubicBezTo>
                    <a:pt x="583" y="944"/>
                    <a:pt x="662" y="931"/>
                    <a:pt x="751" y="904"/>
                  </a:cubicBezTo>
                  <a:cubicBezTo>
                    <a:pt x="754" y="903"/>
                    <a:pt x="759" y="901"/>
                    <a:pt x="765" y="899"/>
                  </a:cubicBezTo>
                  <a:lnTo>
                    <a:pt x="765" y="736"/>
                  </a:lnTo>
                  <a:cubicBezTo>
                    <a:pt x="744" y="750"/>
                    <a:pt x="736" y="755"/>
                    <a:pt x="724" y="763"/>
                  </a:cubicBezTo>
                  <a:cubicBezTo>
                    <a:pt x="706" y="773"/>
                    <a:pt x="688" y="782"/>
                    <a:pt x="668" y="79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1" name="Freeform 10">
              <a:extLst>
                <a:ext uri="{FF2B5EF4-FFF2-40B4-BE49-F238E27FC236}">
                  <a16:creationId xmlns:a16="http://schemas.microsoft.com/office/drawing/2014/main" id="{CB249CE2-879A-3A42-AAB1-2844C84F9EC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1" y="197"/>
              <a:ext cx="78" cy="83"/>
            </a:xfrm>
            <a:custGeom>
              <a:avLst/>
              <a:gdLst>
                <a:gd name="T0" fmla="*/ 631 w 885"/>
                <a:gd name="T1" fmla="*/ 34 h 927"/>
                <a:gd name="T2" fmla="*/ 631 w 885"/>
                <a:gd name="T3" fmla="*/ 34 h 927"/>
                <a:gd name="T4" fmla="*/ 644 w 885"/>
                <a:gd name="T5" fmla="*/ 65 h 927"/>
                <a:gd name="T6" fmla="*/ 652 w 885"/>
                <a:gd name="T7" fmla="*/ 159 h 927"/>
                <a:gd name="T8" fmla="*/ 652 w 885"/>
                <a:gd name="T9" fmla="*/ 500 h 927"/>
                <a:gd name="T10" fmla="*/ 645 w 885"/>
                <a:gd name="T11" fmla="*/ 652 h 927"/>
                <a:gd name="T12" fmla="*/ 621 w 885"/>
                <a:gd name="T13" fmla="*/ 718 h 927"/>
                <a:gd name="T14" fmla="*/ 511 w 885"/>
                <a:gd name="T15" fmla="*/ 795 h 927"/>
                <a:gd name="T16" fmla="*/ 448 w 885"/>
                <a:gd name="T17" fmla="*/ 802 h 927"/>
                <a:gd name="T18" fmla="*/ 272 w 885"/>
                <a:gd name="T19" fmla="*/ 726 h 927"/>
                <a:gd name="T20" fmla="*/ 240 w 885"/>
                <a:gd name="T21" fmla="*/ 562 h 927"/>
                <a:gd name="T22" fmla="*/ 239 w 885"/>
                <a:gd name="T23" fmla="*/ 488 h 927"/>
                <a:gd name="T24" fmla="*/ 239 w 885"/>
                <a:gd name="T25" fmla="*/ 218 h 927"/>
                <a:gd name="T26" fmla="*/ 241 w 885"/>
                <a:gd name="T27" fmla="*/ 114 h 927"/>
                <a:gd name="T28" fmla="*/ 248 w 885"/>
                <a:gd name="T29" fmla="*/ 73 h 927"/>
                <a:gd name="T30" fmla="*/ 284 w 885"/>
                <a:gd name="T31" fmla="*/ 8 h 927"/>
                <a:gd name="T32" fmla="*/ 291 w 885"/>
                <a:gd name="T33" fmla="*/ 0 h 927"/>
                <a:gd name="T34" fmla="*/ 0 w 885"/>
                <a:gd name="T35" fmla="*/ 0 h 927"/>
                <a:gd name="T36" fmla="*/ 32 w 885"/>
                <a:gd name="T37" fmla="*/ 36 h 927"/>
                <a:gd name="T38" fmla="*/ 45 w 885"/>
                <a:gd name="T39" fmla="*/ 67 h 927"/>
                <a:gd name="T40" fmla="*/ 51 w 885"/>
                <a:gd name="T41" fmla="*/ 109 h 927"/>
                <a:gd name="T42" fmla="*/ 51 w 885"/>
                <a:gd name="T43" fmla="*/ 164 h 927"/>
                <a:gd name="T44" fmla="*/ 52 w 885"/>
                <a:gd name="T45" fmla="*/ 216 h 927"/>
                <a:gd name="T46" fmla="*/ 52 w 885"/>
                <a:gd name="T47" fmla="*/ 473 h 927"/>
                <a:gd name="T48" fmla="*/ 55 w 885"/>
                <a:gd name="T49" fmla="*/ 631 h 927"/>
                <a:gd name="T50" fmla="*/ 118 w 885"/>
                <a:gd name="T51" fmla="*/ 796 h 927"/>
                <a:gd name="T52" fmla="*/ 435 w 885"/>
                <a:gd name="T53" fmla="*/ 927 h 927"/>
                <a:gd name="T54" fmla="*/ 615 w 885"/>
                <a:gd name="T55" fmla="*/ 898 h 927"/>
                <a:gd name="T56" fmla="*/ 748 w 885"/>
                <a:gd name="T57" fmla="*/ 809 h 927"/>
                <a:gd name="T58" fmla="*/ 821 w 885"/>
                <a:gd name="T59" fmla="*/ 635 h 927"/>
                <a:gd name="T60" fmla="*/ 827 w 885"/>
                <a:gd name="T61" fmla="*/ 475 h 927"/>
                <a:gd name="T62" fmla="*/ 827 w 885"/>
                <a:gd name="T63" fmla="*/ 217 h 927"/>
                <a:gd name="T64" fmla="*/ 826 w 885"/>
                <a:gd name="T65" fmla="*/ 165 h 927"/>
                <a:gd name="T66" fmla="*/ 826 w 885"/>
                <a:gd name="T67" fmla="*/ 155 h 927"/>
                <a:gd name="T68" fmla="*/ 834 w 885"/>
                <a:gd name="T69" fmla="*/ 73 h 927"/>
                <a:gd name="T70" fmla="*/ 849 w 885"/>
                <a:gd name="T71" fmla="*/ 37 h 927"/>
                <a:gd name="T72" fmla="*/ 885 w 885"/>
                <a:gd name="T73" fmla="*/ 0 h 927"/>
                <a:gd name="T74" fmla="*/ 599 w 885"/>
                <a:gd name="T75" fmla="*/ 0 h 927"/>
                <a:gd name="T76" fmla="*/ 631 w 885"/>
                <a:gd name="T77" fmla="*/ 34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85" h="927">
                  <a:moveTo>
                    <a:pt x="631" y="34"/>
                  </a:moveTo>
                  <a:lnTo>
                    <a:pt x="631" y="34"/>
                  </a:lnTo>
                  <a:cubicBezTo>
                    <a:pt x="637" y="44"/>
                    <a:pt x="641" y="54"/>
                    <a:pt x="644" y="65"/>
                  </a:cubicBezTo>
                  <a:cubicBezTo>
                    <a:pt x="650" y="87"/>
                    <a:pt x="652" y="108"/>
                    <a:pt x="652" y="159"/>
                  </a:cubicBezTo>
                  <a:lnTo>
                    <a:pt x="652" y="500"/>
                  </a:lnTo>
                  <a:cubicBezTo>
                    <a:pt x="652" y="573"/>
                    <a:pt x="650" y="617"/>
                    <a:pt x="645" y="652"/>
                  </a:cubicBezTo>
                  <a:cubicBezTo>
                    <a:pt x="641" y="676"/>
                    <a:pt x="633" y="698"/>
                    <a:pt x="621" y="718"/>
                  </a:cubicBezTo>
                  <a:cubicBezTo>
                    <a:pt x="600" y="755"/>
                    <a:pt x="559" y="783"/>
                    <a:pt x="511" y="795"/>
                  </a:cubicBezTo>
                  <a:cubicBezTo>
                    <a:pt x="492" y="800"/>
                    <a:pt x="470" y="802"/>
                    <a:pt x="448" y="802"/>
                  </a:cubicBezTo>
                  <a:cubicBezTo>
                    <a:pt x="371" y="802"/>
                    <a:pt x="304" y="773"/>
                    <a:pt x="272" y="726"/>
                  </a:cubicBezTo>
                  <a:cubicBezTo>
                    <a:pt x="248" y="690"/>
                    <a:pt x="241" y="655"/>
                    <a:pt x="240" y="562"/>
                  </a:cubicBezTo>
                  <a:lnTo>
                    <a:pt x="239" y="488"/>
                  </a:lnTo>
                  <a:lnTo>
                    <a:pt x="239" y="218"/>
                  </a:lnTo>
                  <a:cubicBezTo>
                    <a:pt x="239" y="166"/>
                    <a:pt x="239" y="141"/>
                    <a:pt x="241" y="114"/>
                  </a:cubicBezTo>
                  <a:cubicBezTo>
                    <a:pt x="242" y="98"/>
                    <a:pt x="244" y="84"/>
                    <a:pt x="248" y="73"/>
                  </a:cubicBezTo>
                  <a:cubicBezTo>
                    <a:pt x="254" y="52"/>
                    <a:pt x="269" y="25"/>
                    <a:pt x="284" y="8"/>
                  </a:cubicBezTo>
                  <a:cubicBezTo>
                    <a:pt x="286" y="6"/>
                    <a:pt x="288" y="3"/>
                    <a:pt x="291" y="0"/>
                  </a:cubicBezTo>
                  <a:lnTo>
                    <a:pt x="0" y="0"/>
                  </a:lnTo>
                  <a:cubicBezTo>
                    <a:pt x="18" y="15"/>
                    <a:pt x="23" y="21"/>
                    <a:pt x="32" y="36"/>
                  </a:cubicBezTo>
                  <a:cubicBezTo>
                    <a:pt x="38" y="46"/>
                    <a:pt x="42" y="56"/>
                    <a:pt x="45" y="67"/>
                  </a:cubicBezTo>
                  <a:cubicBezTo>
                    <a:pt x="48" y="81"/>
                    <a:pt x="51" y="95"/>
                    <a:pt x="51" y="109"/>
                  </a:cubicBezTo>
                  <a:cubicBezTo>
                    <a:pt x="51" y="117"/>
                    <a:pt x="51" y="136"/>
                    <a:pt x="51" y="164"/>
                  </a:cubicBezTo>
                  <a:lnTo>
                    <a:pt x="52" y="216"/>
                  </a:lnTo>
                  <a:lnTo>
                    <a:pt x="52" y="473"/>
                  </a:lnTo>
                  <a:cubicBezTo>
                    <a:pt x="52" y="569"/>
                    <a:pt x="52" y="593"/>
                    <a:pt x="55" y="631"/>
                  </a:cubicBezTo>
                  <a:cubicBezTo>
                    <a:pt x="61" y="697"/>
                    <a:pt x="80" y="749"/>
                    <a:pt x="118" y="796"/>
                  </a:cubicBezTo>
                  <a:cubicBezTo>
                    <a:pt x="186" y="882"/>
                    <a:pt x="295" y="927"/>
                    <a:pt x="435" y="927"/>
                  </a:cubicBezTo>
                  <a:cubicBezTo>
                    <a:pt x="501" y="927"/>
                    <a:pt x="566" y="916"/>
                    <a:pt x="615" y="898"/>
                  </a:cubicBezTo>
                  <a:cubicBezTo>
                    <a:pt x="667" y="879"/>
                    <a:pt x="714" y="847"/>
                    <a:pt x="748" y="809"/>
                  </a:cubicBezTo>
                  <a:cubicBezTo>
                    <a:pt x="790" y="763"/>
                    <a:pt x="814" y="705"/>
                    <a:pt x="821" y="635"/>
                  </a:cubicBezTo>
                  <a:cubicBezTo>
                    <a:pt x="825" y="594"/>
                    <a:pt x="827" y="545"/>
                    <a:pt x="827" y="475"/>
                  </a:cubicBezTo>
                  <a:lnTo>
                    <a:pt x="827" y="217"/>
                  </a:lnTo>
                  <a:lnTo>
                    <a:pt x="826" y="165"/>
                  </a:lnTo>
                  <a:lnTo>
                    <a:pt x="826" y="155"/>
                  </a:lnTo>
                  <a:cubicBezTo>
                    <a:pt x="826" y="117"/>
                    <a:pt x="828" y="94"/>
                    <a:pt x="834" y="73"/>
                  </a:cubicBezTo>
                  <a:cubicBezTo>
                    <a:pt x="837" y="61"/>
                    <a:pt x="842" y="48"/>
                    <a:pt x="849" y="37"/>
                  </a:cubicBezTo>
                  <a:cubicBezTo>
                    <a:pt x="859" y="22"/>
                    <a:pt x="866" y="15"/>
                    <a:pt x="885" y="0"/>
                  </a:cubicBezTo>
                  <a:lnTo>
                    <a:pt x="599" y="0"/>
                  </a:lnTo>
                  <a:cubicBezTo>
                    <a:pt x="616" y="13"/>
                    <a:pt x="622" y="20"/>
                    <a:pt x="631" y="3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2" name="Freeform 11">
              <a:extLst>
                <a:ext uri="{FF2B5EF4-FFF2-40B4-BE49-F238E27FC236}">
                  <a16:creationId xmlns:a16="http://schemas.microsoft.com/office/drawing/2014/main" id="{7B6D4719-D538-EB4A-8CC7-D83F17FBC44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1" y="197"/>
              <a:ext cx="77" cy="80"/>
            </a:xfrm>
            <a:custGeom>
              <a:avLst/>
              <a:gdLst>
                <a:gd name="T0" fmla="*/ 654 w 865"/>
                <a:gd name="T1" fmla="*/ 771 h 897"/>
                <a:gd name="T2" fmla="*/ 654 w 865"/>
                <a:gd name="T3" fmla="*/ 771 h 897"/>
                <a:gd name="T4" fmla="*/ 513 w 865"/>
                <a:gd name="T5" fmla="*/ 783 h 897"/>
                <a:gd name="T6" fmla="*/ 442 w 865"/>
                <a:gd name="T7" fmla="*/ 784 h 897"/>
                <a:gd name="T8" fmla="*/ 304 w 865"/>
                <a:gd name="T9" fmla="*/ 784 h 897"/>
                <a:gd name="T10" fmla="*/ 848 w 865"/>
                <a:gd name="T11" fmla="*/ 0 h 897"/>
                <a:gd name="T12" fmla="*/ 143 w 865"/>
                <a:gd name="T13" fmla="*/ 0 h 897"/>
                <a:gd name="T14" fmla="*/ 56 w 865"/>
                <a:gd name="T15" fmla="*/ 191 h 897"/>
                <a:gd name="T16" fmla="*/ 121 w 865"/>
                <a:gd name="T17" fmla="*/ 160 h 897"/>
                <a:gd name="T18" fmla="*/ 248 w 865"/>
                <a:gd name="T19" fmla="*/ 124 h 897"/>
                <a:gd name="T20" fmla="*/ 375 w 865"/>
                <a:gd name="T21" fmla="*/ 113 h 897"/>
                <a:gd name="T22" fmla="*/ 444 w 865"/>
                <a:gd name="T23" fmla="*/ 112 h 897"/>
                <a:gd name="T24" fmla="*/ 549 w 865"/>
                <a:gd name="T25" fmla="*/ 112 h 897"/>
                <a:gd name="T26" fmla="*/ 0 w 865"/>
                <a:gd name="T27" fmla="*/ 897 h 897"/>
                <a:gd name="T28" fmla="*/ 776 w 865"/>
                <a:gd name="T29" fmla="*/ 897 h 897"/>
                <a:gd name="T30" fmla="*/ 865 w 865"/>
                <a:gd name="T31" fmla="*/ 692 h 897"/>
                <a:gd name="T32" fmla="*/ 800 w 865"/>
                <a:gd name="T33" fmla="*/ 727 h 897"/>
                <a:gd name="T34" fmla="*/ 654 w 865"/>
                <a:gd name="T35" fmla="*/ 771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5" h="897">
                  <a:moveTo>
                    <a:pt x="654" y="771"/>
                  </a:moveTo>
                  <a:lnTo>
                    <a:pt x="654" y="771"/>
                  </a:lnTo>
                  <a:cubicBezTo>
                    <a:pt x="614" y="778"/>
                    <a:pt x="569" y="782"/>
                    <a:pt x="513" y="783"/>
                  </a:cubicBezTo>
                  <a:cubicBezTo>
                    <a:pt x="495" y="784"/>
                    <a:pt x="471" y="784"/>
                    <a:pt x="442" y="784"/>
                  </a:cubicBezTo>
                  <a:lnTo>
                    <a:pt x="304" y="784"/>
                  </a:lnTo>
                  <a:lnTo>
                    <a:pt x="848" y="0"/>
                  </a:lnTo>
                  <a:lnTo>
                    <a:pt x="143" y="0"/>
                  </a:lnTo>
                  <a:lnTo>
                    <a:pt x="56" y="191"/>
                  </a:lnTo>
                  <a:cubicBezTo>
                    <a:pt x="85" y="176"/>
                    <a:pt x="96" y="170"/>
                    <a:pt x="121" y="160"/>
                  </a:cubicBezTo>
                  <a:cubicBezTo>
                    <a:pt x="162" y="144"/>
                    <a:pt x="206" y="132"/>
                    <a:pt x="248" y="124"/>
                  </a:cubicBezTo>
                  <a:cubicBezTo>
                    <a:pt x="285" y="118"/>
                    <a:pt x="319" y="115"/>
                    <a:pt x="375" y="113"/>
                  </a:cubicBezTo>
                  <a:cubicBezTo>
                    <a:pt x="400" y="112"/>
                    <a:pt x="423" y="112"/>
                    <a:pt x="444" y="112"/>
                  </a:cubicBezTo>
                  <a:lnTo>
                    <a:pt x="549" y="112"/>
                  </a:lnTo>
                  <a:lnTo>
                    <a:pt x="0" y="897"/>
                  </a:lnTo>
                  <a:lnTo>
                    <a:pt x="776" y="897"/>
                  </a:lnTo>
                  <a:lnTo>
                    <a:pt x="865" y="692"/>
                  </a:lnTo>
                  <a:cubicBezTo>
                    <a:pt x="834" y="710"/>
                    <a:pt x="823" y="716"/>
                    <a:pt x="800" y="727"/>
                  </a:cubicBezTo>
                  <a:cubicBezTo>
                    <a:pt x="754" y="747"/>
                    <a:pt x="705" y="762"/>
                    <a:pt x="654" y="77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3" name="Freeform 12">
              <a:extLst>
                <a:ext uri="{FF2B5EF4-FFF2-40B4-BE49-F238E27FC236}">
                  <a16:creationId xmlns:a16="http://schemas.microsoft.com/office/drawing/2014/main" id="{156CB16C-665A-6845-986B-BAD34EC3953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50" y="167"/>
              <a:ext cx="18" cy="18"/>
            </a:xfrm>
            <a:custGeom>
              <a:avLst/>
              <a:gdLst>
                <a:gd name="T0" fmla="*/ 102 w 203"/>
                <a:gd name="T1" fmla="*/ 189 h 203"/>
                <a:gd name="T2" fmla="*/ 102 w 203"/>
                <a:gd name="T3" fmla="*/ 189 h 203"/>
                <a:gd name="T4" fmla="*/ 17 w 203"/>
                <a:gd name="T5" fmla="*/ 102 h 203"/>
                <a:gd name="T6" fmla="*/ 102 w 203"/>
                <a:gd name="T7" fmla="*/ 15 h 203"/>
                <a:gd name="T8" fmla="*/ 187 w 203"/>
                <a:gd name="T9" fmla="*/ 102 h 203"/>
                <a:gd name="T10" fmla="*/ 102 w 203"/>
                <a:gd name="T11" fmla="*/ 189 h 203"/>
                <a:gd name="T12" fmla="*/ 102 w 203"/>
                <a:gd name="T13" fmla="*/ 189 h 203"/>
                <a:gd name="T14" fmla="*/ 102 w 203"/>
                <a:gd name="T15" fmla="*/ 0 h 203"/>
                <a:gd name="T16" fmla="*/ 102 w 203"/>
                <a:gd name="T17" fmla="*/ 0 h 203"/>
                <a:gd name="T18" fmla="*/ 0 w 203"/>
                <a:gd name="T19" fmla="*/ 102 h 203"/>
                <a:gd name="T20" fmla="*/ 102 w 203"/>
                <a:gd name="T21" fmla="*/ 203 h 203"/>
                <a:gd name="T22" fmla="*/ 203 w 203"/>
                <a:gd name="T23" fmla="*/ 102 h 203"/>
                <a:gd name="T24" fmla="*/ 102 w 203"/>
                <a:gd name="T25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3" h="203">
                  <a:moveTo>
                    <a:pt x="102" y="189"/>
                  </a:moveTo>
                  <a:lnTo>
                    <a:pt x="102" y="189"/>
                  </a:lnTo>
                  <a:cubicBezTo>
                    <a:pt x="54" y="189"/>
                    <a:pt x="17" y="154"/>
                    <a:pt x="17" y="102"/>
                  </a:cubicBezTo>
                  <a:cubicBezTo>
                    <a:pt x="17" y="50"/>
                    <a:pt x="54" y="15"/>
                    <a:pt x="102" y="15"/>
                  </a:cubicBezTo>
                  <a:cubicBezTo>
                    <a:pt x="150" y="15"/>
                    <a:pt x="187" y="50"/>
                    <a:pt x="187" y="102"/>
                  </a:cubicBezTo>
                  <a:cubicBezTo>
                    <a:pt x="187" y="154"/>
                    <a:pt x="150" y="189"/>
                    <a:pt x="102" y="189"/>
                  </a:cubicBezTo>
                  <a:lnTo>
                    <a:pt x="102" y="189"/>
                  </a:lnTo>
                  <a:close/>
                  <a:moveTo>
                    <a:pt x="102" y="0"/>
                  </a:moveTo>
                  <a:lnTo>
                    <a:pt x="102" y="0"/>
                  </a:lnTo>
                  <a:cubicBezTo>
                    <a:pt x="46" y="0"/>
                    <a:pt x="0" y="42"/>
                    <a:pt x="0" y="102"/>
                  </a:cubicBezTo>
                  <a:cubicBezTo>
                    <a:pt x="0" y="162"/>
                    <a:pt x="46" y="203"/>
                    <a:pt x="102" y="203"/>
                  </a:cubicBezTo>
                  <a:cubicBezTo>
                    <a:pt x="158" y="203"/>
                    <a:pt x="203" y="162"/>
                    <a:pt x="203" y="102"/>
                  </a:cubicBezTo>
                  <a:cubicBezTo>
                    <a:pt x="203" y="42"/>
                    <a:pt x="158" y="0"/>
                    <a:pt x="10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4" name="Freeform 13">
              <a:extLst>
                <a:ext uri="{FF2B5EF4-FFF2-40B4-BE49-F238E27FC236}">
                  <a16:creationId xmlns:a16="http://schemas.microsoft.com/office/drawing/2014/main" id="{D7D57C7A-0059-FA45-A696-8C2A081CE03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56" y="171"/>
              <a:ext cx="7" cy="9"/>
            </a:xfrm>
            <a:custGeom>
              <a:avLst/>
              <a:gdLst>
                <a:gd name="T0" fmla="*/ 40 w 87"/>
                <a:gd name="T1" fmla="*/ 50 h 107"/>
                <a:gd name="T2" fmla="*/ 40 w 87"/>
                <a:gd name="T3" fmla="*/ 50 h 107"/>
                <a:gd name="T4" fmla="*/ 15 w 87"/>
                <a:gd name="T5" fmla="*/ 50 h 107"/>
                <a:gd name="T6" fmla="*/ 15 w 87"/>
                <a:gd name="T7" fmla="*/ 16 h 107"/>
                <a:gd name="T8" fmla="*/ 38 w 87"/>
                <a:gd name="T9" fmla="*/ 16 h 107"/>
                <a:gd name="T10" fmla="*/ 66 w 87"/>
                <a:gd name="T11" fmla="*/ 33 h 107"/>
                <a:gd name="T12" fmla="*/ 40 w 87"/>
                <a:gd name="T13" fmla="*/ 50 h 107"/>
                <a:gd name="T14" fmla="*/ 40 w 87"/>
                <a:gd name="T15" fmla="*/ 50 h 107"/>
                <a:gd name="T16" fmla="*/ 83 w 87"/>
                <a:gd name="T17" fmla="*/ 33 h 107"/>
                <a:gd name="T18" fmla="*/ 83 w 87"/>
                <a:gd name="T19" fmla="*/ 33 h 107"/>
                <a:gd name="T20" fmla="*/ 32 w 87"/>
                <a:gd name="T21" fmla="*/ 0 h 107"/>
                <a:gd name="T22" fmla="*/ 0 w 87"/>
                <a:gd name="T23" fmla="*/ 0 h 107"/>
                <a:gd name="T24" fmla="*/ 0 w 87"/>
                <a:gd name="T25" fmla="*/ 107 h 107"/>
                <a:gd name="T26" fmla="*/ 15 w 87"/>
                <a:gd name="T27" fmla="*/ 107 h 107"/>
                <a:gd name="T28" fmla="*/ 15 w 87"/>
                <a:gd name="T29" fmla="*/ 66 h 107"/>
                <a:gd name="T30" fmla="*/ 44 w 87"/>
                <a:gd name="T31" fmla="*/ 66 h 107"/>
                <a:gd name="T32" fmla="*/ 46 w 87"/>
                <a:gd name="T33" fmla="*/ 65 h 107"/>
                <a:gd name="T34" fmla="*/ 69 w 87"/>
                <a:gd name="T35" fmla="*/ 107 h 107"/>
                <a:gd name="T36" fmla="*/ 87 w 87"/>
                <a:gd name="T37" fmla="*/ 107 h 107"/>
                <a:gd name="T38" fmla="*/ 62 w 87"/>
                <a:gd name="T39" fmla="*/ 62 h 107"/>
                <a:gd name="T40" fmla="*/ 83 w 87"/>
                <a:gd name="T41" fmla="*/ 3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7" h="107">
                  <a:moveTo>
                    <a:pt x="40" y="50"/>
                  </a:moveTo>
                  <a:lnTo>
                    <a:pt x="40" y="50"/>
                  </a:lnTo>
                  <a:lnTo>
                    <a:pt x="15" y="50"/>
                  </a:lnTo>
                  <a:lnTo>
                    <a:pt x="15" y="16"/>
                  </a:lnTo>
                  <a:lnTo>
                    <a:pt x="38" y="16"/>
                  </a:lnTo>
                  <a:cubicBezTo>
                    <a:pt x="54" y="16"/>
                    <a:pt x="66" y="19"/>
                    <a:pt x="66" y="33"/>
                  </a:cubicBezTo>
                  <a:cubicBezTo>
                    <a:pt x="66" y="45"/>
                    <a:pt x="58" y="50"/>
                    <a:pt x="40" y="50"/>
                  </a:cubicBezTo>
                  <a:lnTo>
                    <a:pt x="40" y="50"/>
                  </a:lnTo>
                  <a:close/>
                  <a:moveTo>
                    <a:pt x="83" y="33"/>
                  </a:moveTo>
                  <a:lnTo>
                    <a:pt x="83" y="33"/>
                  </a:lnTo>
                  <a:cubicBezTo>
                    <a:pt x="83" y="5"/>
                    <a:pt x="64" y="0"/>
                    <a:pt x="32" y="0"/>
                  </a:cubicBezTo>
                  <a:lnTo>
                    <a:pt x="0" y="0"/>
                  </a:lnTo>
                  <a:lnTo>
                    <a:pt x="0" y="107"/>
                  </a:lnTo>
                  <a:lnTo>
                    <a:pt x="15" y="107"/>
                  </a:lnTo>
                  <a:lnTo>
                    <a:pt x="15" y="66"/>
                  </a:lnTo>
                  <a:lnTo>
                    <a:pt x="44" y="66"/>
                  </a:lnTo>
                  <a:cubicBezTo>
                    <a:pt x="45" y="66"/>
                    <a:pt x="46" y="66"/>
                    <a:pt x="46" y="65"/>
                  </a:cubicBezTo>
                  <a:lnTo>
                    <a:pt x="69" y="107"/>
                  </a:lnTo>
                  <a:lnTo>
                    <a:pt x="87" y="107"/>
                  </a:lnTo>
                  <a:lnTo>
                    <a:pt x="62" y="62"/>
                  </a:lnTo>
                  <a:cubicBezTo>
                    <a:pt x="76" y="56"/>
                    <a:pt x="83" y="45"/>
                    <a:pt x="83" y="3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</p:grpSp>
      <p:sp>
        <p:nvSpPr>
          <p:cNvPr id="45" name="Slide Number Placeholder 5">
            <a:extLst>
              <a:ext uri="{FF2B5EF4-FFF2-40B4-BE49-F238E27FC236}">
                <a16:creationId xmlns:a16="http://schemas.microsoft.com/office/drawing/2014/main" id="{05DC8206-A122-FF4F-8225-E168C0A3C1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43267" y="3373707"/>
            <a:ext cx="406806" cy="9552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="0" i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FA58F0B4-6BC7-4BFB-804F-EE9B892902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6" name="Footer Placeholder 3">
            <a:extLst>
              <a:ext uri="{FF2B5EF4-FFF2-40B4-BE49-F238E27FC236}">
                <a16:creationId xmlns:a16="http://schemas.microsoft.com/office/drawing/2014/main" id="{B826DCBF-0CD2-1D4E-B11B-EC856C9C38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67768" y="3373707"/>
            <a:ext cx="5987882" cy="95529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 b="0" i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8" name="Picture Placeholder 2">
            <a:extLst>
              <a:ext uri="{FF2B5EF4-FFF2-40B4-BE49-F238E27FC236}">
                <a16:creationId xmlns:a16="http://schemas.microsoft.com/office/drawing/2014/main" id="{C5915C36-2B9C-2D4D-8171-86AA31BE9FF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950464" y="625620"/>
            <a:ext cx="2653700" cy="2653700"/>
          </a:xfrm>
          <a:prstGeom prst="ellipse">
            <a:avLst/>
          </a:prstGeom>
        </p:spPr>
        <p:txBody>
          <a:bodyPr/>
          <a:lstStyle>
            <a:lvl1pPr algn="ctr">
              <a:buNone/>
              <a:defRPr sz="1400" b="0" i="0">
                <a:solidFill>
                  <a:schemeClr val="accent1"/>
                </a:solidFill>
                <a:latin typeface="Zurich Sans Light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noProof="0" dirty="0"/>
              <a:t>Add a picture here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C2F4A4B0-DBFF-3845-BB55-0F1F1C04AADE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185146" y="873960"/>
            <a:ext cx="5329388" cy="2405360"/>
          </a:xfrm>
        </p:spPr>
        <p:txBody>
          <a:bodyPr lIns="72000" tIns="72000" rIns="72000" bIns="72000"/>
          <a:lstStyle>
            <a:lvl1pPr>
              <a:defRPr sz="1600" b="0" i="0">
                <a:latin typeface="+mn-lt"/>
                <a:cs typeface="Arial" panose="020B0604020202020204" pitchFamily="34" charset="0"/>
              </a:defRPr>
            </a:lvl1pPr>
            <a:lvl2pPr>
              <a:defRPr sz="1400" b="0" i="0">
                <a:latin typeface="+mn-lt"/>
                <a:cs typeface="Arial" panose="020B0604020202020204" pitchFamily="34" charset="0"/>
              </a:defRPr>
            </a:lvl2pPr>
            <a:lvl3pPr>
              <a:defRPr sz="1200" b="0" i="0">
                <a:latin typeface="+mn-lt"/>
                <a:cs typeface="Arial" panose="020B0604020202020204" pitchFamily="34" charset="0"/>
              </a:defRPr>
            </a:lvl3pPr>
            <a:lvl4pPr>
              <a:defRPr sz="1000" b="0" i="0">
                <a:latin typeface="+mn-lt"/>
                <a:cs typeface="Arial" panose="020B0604020202020204" pitchFamily="34" charset="0"/>
              </a:defRPr>
            </a:lvl4pPr>
            <a:lvl5pPr>
              <a:defRPr sz="1000" b="0" i="0"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0" name="Title 1">
            <a:extLst>
              <a:ext uri="{FF2B5EF4-FFF2-40B4-BE49-F238E27FC236}">
                <a16:creationId xmlns:a16="http://schemas.microsoft.com/office/drawing/2014/main" id="{A48BCAB4-A0CA-3D4D-AF02-6AC2D61D7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501" y="136643"/>
            <a:ext cx="7076223" cy="290849"/>
          </a:xfrm>
        </p:spPr>
        <p:txBody>
          <a:bodyPr>
            <a:spAutoFit/>
          </a:bodyPr>
          <a:lstStyle>
            <a:lvl1pPr>
              <a:defRPr b="0" i="0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BED974E3-F5AA-D042-ABD0-69E1FCB93339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186501" y="476271"/>
            <a:ext cx="7076223" cy="17450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600" b="0" i="0">
                <a:solidFill>
                  <a:srgbClr val="2167AE"/>
                </a:solidFill>
                <a:latin typeface="+mn-lt"/>
                <a:cs typeface="Arial" panose="020B0604020202020204" pitchFamily="34" charset="0"/>
              </a:defRPr>
            </a:lvl1pPr>
            <a:lvl2pPr marL="342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2543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box, Safe Spac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4">
            <a:extLst>
              <a:ext uri="{FF2B5EF4-FFF2-40B4-BE49-F238E27FC236}">
                <a16:creationId xmlns:a16="http://schemas.microsoft.com/office/drawing/2014/main" id="{E4D27408-0231-3746-B440-540CC4FBE89F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7626238" y="33927"/>
            <a:ext cx="1196411" cy="461146"/>
            <a:chOff x="79" y="75"/>
            <a:chExt cx="838" cy="323"/>
          </a:xfrm>
          <a:solidFill>
            <a:schemeClr val="accent1"/>
          </a:solidFill>
        </p:grpSpPr>
        <p:sp>
          <p:nvSpPr>
            <p:cNvPr id="34" name="AutoShape 3">
              <a:extLst>
                <a:ext uri="{FF2B5EF4-FFF2-40B4-BE49-F238E27FC236}">
                  <a16:creationId xmlns:a16="http://schemas.microsoft.com/office/drawing/2014/main" id="{DE91429B-429C-C44D-A126-D361142AF05C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79" y="75"/>
              <a:ext cx="838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36" name="Freeform 5">
              <a:extLst>
                <a:ext uri="{FF2B5EF4-FFF2-40B4-BE49-F238E27FC236}">
                  <a16:creationId xmlns:a16="http://schemas.microsoft.com/office/drawing/2014/main" id="{6D3EB62C-E714-984A-BE75-B9A4C5718CC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9" y="155"/>
              <a:ext cx="163" cy="164"/>
            </a:xfrm>
            <a:custGeom>
              <a:avLst/>
              <a:gdLst>
                <a:gd name="T0" fmla="*/ 920 w 1841"/>
                <a:gd name="T1" fmla="*/ 0 h 1842"/>
                <a:gd name="T2" fmla="*/ 920 w 1841"/>
                <a:gd name="T3" fmla="*/ 0 h 1842"/>
                <a:gd name="T4" fmla="*/ 0 w 1841"/>
                <a:gd name="T5" fmla="*/ 921 h 1842"/>
                <a:gd name="T6" fmla="*/ 0 w 1841"/>
                <a:gd name="T7" fmla="*/ 921 h 1842"/>
                <a:gd name="T8" fmla="*/ 188 w 1841"/>
                <a:gd name="T9" fmla="*/ 1479 h 1842"/>
                <a:gd name="T10" fmla="*/ 954 w 1841"/>
                <a:gd name="T11" fmla="*/ 473 h 1842"/>
                <a:gd name="T12" fmla="*/ 871 w 1841"/>
                <a:gd name="T13" fmla="*/ 474 h 1842"/>
                <a:gd name="T14" fmla="*/ 790 w 1841"/>
                <a:gd name="T15" fmla="*/ 473 h 1842"/>
                <a:gd name="T16" fmla="*/ 561 w 1841"/>
                <a:gd name="T17" fmla="*/ 491 h 1842"/>
                <a:gd name="T18" fmla="*/ 467 w 1841"/>
                <a:gd name="T19" fmla="*/ 530 h 1842"/>
                <a:gd name="T20" fmla="*/ 374 w 1841"/>
                <a:gd name="T21" fmla="*/ 641 h 1842"/>
                <a:gd name="T22" fmla="*/ 361 w 1841"/>
                <a:gd name="T23" fmla="*/ 665 h 1842"/>
                <a:gd name="T24" fmla="*/ 316 w 1841"/>
                <a:gd name="T25" fmla="*/ 655 h 1842"/>
                <a:gd name="T26" fmla="*/ 392 w 1841"/>
                <a:gd name="T27" fmla="*/ 366 h 1842"/>
                <a:gd name="T28" fmla="*/ 1350 w 1841"/>
                <a:gd name="T29" fmla="*/ 366 h 1842"/>
                <a:gd name="T30" fmla="*/ 588 w 1841"/>
                <a:gd name="T31" fmla="*/ 1385 h 1842"/>
                <a:gd name="T32" fmla="*/ 698 w 1841"/>
                <a:gd name="T33" fmla="*/ 1379 h 1842"/>
                <a:gd name="T34" fmla="*/ 839 w 1841"/>
                <a:gd name="T35" fmla="*/ 1385 h 1842"/>
                <a:gd name="T36" fmla="*/ 974 w 1841"/>
                <a:gd name="T37" fmla="*/ 1393 h 1842"/>
                <a:gd name="T38" fmla="*/ 1095 w 1841"/>
                <a:gd name="T39" fmla="*/ 1397 h 1842"/>
                <a:gd name="T40" fmla="*/ 1255 w 1841"/>
                <a:gd name="T41" fmla="*/ 1378 h 1842"/>
                <a:gd name="T42" fmla="*/ 1354 w 1841"/>
                <a:gd name="T43" fmla="*/ 1331 h 1842"/>
                <a:gd name="T44" fmla="*/ 1491 w 1841"/>
                <a:gd name="T45" fmla="*/ 1175 h 1842"/>
                <a:gd name="T46" fmla="*/ 1504 w 1841"/>
                <a:gd name="T47" fmla="*/ 1147 h 1842"/>
                <a:gd name="T48" fmla="*/ 1545 w 1841"/>
                <a:gd name="T49" fmla="*/ 1158 h 1842"/>
                <a:gd name="T50" fmla="*/ 1505 w 1841"/>
                <a:gd name="T51" fmla="*/ 1273 h 1842"/>
                <a:gd name="T52" fmla="*/ 1354 w 1841"/>
                <a:gd name="T53" fmla="*/ 1472 h 1842"/>
                <a:gd name="T54" fmla="*/ 1131 w 1841"/>
                <a:gd name="T55" fmla="*/ 1546 h 1842"/>
                <a:gd name="T56" fmla="*/ 1118 w 1841"/>
                <a:gd name="T57" fmla="*/ 1546 h 1842"/>
                <a:gd name="T58" fmla="*/ 854 w 1841"/>
                <a:gd name="T59" fmla="*/ 1518 h 1842"/>
                <a:gd name="T60" fmla="*/ 544 w 1841"/>
                <a:gd name="T61" fmla="*/ 1486 h 1842"/>
                <a:gd name="T62" fmla="*/ 394 w 1841"/>
                <a:gd name="T63" fmla="*/ 1498 h 1842"/>
                <a:gd name="T64" fmla="*/ 242 w 1841"/>
                <a:gd name="T65" fmla="*/ 1543 h 1842"/>
                <a:gd name="T66" fmla="*/ 920 w 1841"/>
                <a:gd name="T67" fmla="*/ 1842 h 1842"/>
                <a:gd name="T68" fmla="*/ 1841 w 1841"/>
                <a:gd name="T69" fmla="*/ 921 h 1842"/>
                <a:gd name="T70" fmla="*/ 920 w 1841"/>
                <a:gd name="T71" fmla="*/ 0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41" h="1842">
                  <a:moveTo>
                    <a:pt x="920" y="0"/>
                  </a:moveTo>
                  <a:lnTo>
                    <a:pt x="920" y="0"/>
                  </a:lnTo>
                  <a:cubicBezTo>
                    <a:pt x="412" y="0"/>
                    <a:pt x="0" y="412"/>
                    <a:pt x="0" y="921"/>
                  </a:cubicBezTo>
                  <a:lnTo>
                    <a:pt x="0" y="921"/>
                  </a:lnTo>
                  <a:cubicBezTo>
                    <a:pt x="0" y="1131"/>
                    <a:pt x="70" y="1325"/>
                    <a:pt x="188" y="1479"/>
                  </a:cubicBezTo>
                  <a:lnTo>
                    <a:pt x="954" y="473"/>
                  </a:lnTo>
                  <a:lnTo>
                    <a:pt x="871" y="474"/>
                  </a:lnTo>
                  <a:lnTo>
                    <a:pt x="790" y="473"/>
                  </a:lnTo>
                  <a:cubicBezTo>
                    <a:pt x="702" y="473"/>
                    <a:pt x="620" y="480"/>
                    <a:pt x="561" y="491"/>
                  </a:cubicBezTo>
                  <a:cubicBezTo>
                    <a:pt x="525" y="498"/>
                    <a:pt x="493" y="511"/>
                    <a:pt x="467" y="530"/>
                  </a:cubicBezTo>
                  <a:cubicBezTo>
                    <a:pt x="437" y="551"/>
                    <a:pt x="399" y="596"/>
                    <a:pt x="374" y="641"/>
                  </a:cubicBezTo>
                  <a:cubicBezTo>
                    <a:pt x="371" y="646"/>
                    <a:pt x="367" y="654"/>
                    <a:pt x="361" y="665"/>
                  </a:cubicBezTo>
                  <a:lnTo>
                    <a:pt x="316" y="655"/>
                  </a:lnTo>
                  <a:lnTo>
                    <a:pt x="392" y="366"/>
                  </a:lnTo>
                  <a:lnTo>
                    <a:pt x="1350" y="366"/>
                  </a:lnTo>
                  <a:lnTo>
                    <a:pt x="588" y="1385"/>
                  </a:lnTo>
                  <a:cubicBezTo>
                    <a:pt x="638" y="1380"/>
                    <a:pt x="658" y="1379"/>
                    <a:pt x="698" y="1379"/>
                  </a:cubicBezTo>
                  <a:cubicBezTo>
                    <a:pt x="729" y="1379"/>
                    <a:pt x="776" y="1381"/>
                    <a:pt x="839" y="1385"/>
                  </a:cubicBezTo>
                  <a:lnTo>
                    <a:pt x="974" y="1393"/>
                  </a:lnTo>
                  <a:cubicBezTo>
                    <a:pt x="1023" y="1396"/>
                    <a:pt x="1064" y="1397"/>
                    <a:pt x="1095" y="1397"/>
                  </a:cubicBezTo>
                  <a:cubicBezTo>
                    <a:pt x="1165" y="1397"/>
                    <a:pt x="1210" y="1392"/>
                    <a:pt x="1255" y="1378"/>
                  </a:cubicBezTo>
                  <a:cubicBezTo>
                    <a:pt x="1290" y="1367"/>
                    <a:pt x="1324" y="1351"/>
                    <a:pt x="1354" y="1331"/>
                  </a:cubicBezTo>
                  <a:cubicBezTo>
                    <a:pt x="1408" y="1293"/>
                    <a:pt x="1460" y="1234"/>
                    <a:pt x="1491" y="1175"/>
                  </a:cubicBezTo>
                  <a:cubicBezTo>
                    <a:pt x="1494" y="1169"/>
                    <a:pt x="1499" y="1160"/>
                    <a:pt x="1504" y="1147"/>
                  </a:cubicBezTo>
                  <a:lnTo>
                    <a:pt x="1545" y="1158"/>
                  </a:lnTo>
                  <a:cubicBezTo>
                    <a:pt x="1532" y="1208"/>
                    <a:pt x="1525" y="1228"/>
                    <a:pt x="1505" y="1273"/>
                  </a:cubicBezTo>
                  <a:cubicBezTo>
                    <a:pt x="1464" y="1364"/>
                    <a:pt x="1417" y="1425"/>
                    <a:pt x="1354" y="1472"/>
                  </a:cubicBezTo>
                  <a:cubicBezTo>
                    <a:pt x="1289" y="1521"/>
                    <a:pt x="1216" y="1544"/>
                    <a:pt x="1131" y="1546"/>
                  </a:cubicBezTo>
                  <a:lnTo>
                    <a:pt x="1118" y="1546"/>
                  </a:lnTo>
                  <a:cubicBezTo>
                    <a:pt x="1055" y="1546"/>
                    <a:pt x="1006" y="1541"/>
                    <a:pt x="854" y="1518"/>
                  </a:cubicBezTo>
                  <a:cubicBezTo>
                    <a:pt x="700" y="1494"/>
                    <a:pt x="621" y="1486"/>
                    <a:pt x="544" y="1486"/>
                  </a:cubicBezTo>
                  <a:cubicBezTo>
                    <a:pt x="492" y="1486"/>
                    <a:pt x="444" y="1490"/>
                    <a:pt x="394" y="1498"/>
                  </a:cubicBezTo>
                  <a:cubicBezTo>
                    <a:pt x="328" y="1508"/>
                    <a:pt x="302" y="1516"/>
                    <a:pt x="242" y="1543"/>
                  </a:cubicBezTo>
                  <a:cubicBezTo>
                    <a:pt x="410" y="1727"/>
                    <a:pt x="652" y="1842"/>
                    <a:pt x="920" y="1842"/>
                  </a:cubicBezTo>
                  <a:cubicBezTo>
                    <a:pt x="1429" y="1842"/>
                    <a:pt x="1841" y="1430"/>
                    <a:pt x="1841" y="921"/>
                  </a:cubicBezTo>
                  <a:cubicBezTo>
                    <a:pt x="1841" y="412"/>
                    <a:pt x="1429" y="0"/>
                    <a:pt x="9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EF6BA665-732C-CC41-A51C-74C8A83A212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2" y="197"/>
              <a:ext cx="25" cy="80"/>
            </a:xfrm>
            <a:custGeom>
              <a:avLst/>
              <a:gdLst>
                <a:gd name="T0" fmla="*/ 232 w 288"/>
                <a:gd name="T1" fmla="*/ 166 h 897"/>
                <a:gd name="T2" fmla="*/ 232 w 288"/>
                <a:gd name="T3" fmla="*/ 166 h 897"/>
                <a:gd name="T4" fmla="*/ 241 w 288"/>
                <a:gd name="T5" fmla="*/ 65 h 897"/>
                <a:gd name="T6" fmla="*/ 254 w 288"/>
                <a:gd name="T7" fmla="*/ 37 h 897"/>
                <a:gd name="T8" fmla="*/ 288 w 288"/>
                <a:gd name="T9" fmla="*/ 0 h 897"/>
                <a:gd name="T10" fmla="*/ 0 w 288"/>
                <a:gd name="T11" fmla="*/ 0 h 897"/>
                <a:gd name="T12" fmla="*/ 33 w 288"/>
                <a:gd name="T13" fmla="*/ 35 h 897"/>
                <a:gd name="T14" fmla="*/ 47 w 288"/>
                <a:gd name="T15" fmla="*/ 64 h 897"/>
                <a:gd name="T16" fmla="*/ 56 w 288"/>
                <a:gd name="T17" fmla="*/ 161 h 897"/>
                <a:gd name="T18" fmla="*/ 56 w 288"/>
                <a:gd name="T19" fmla="*/ 215 h 897"/>
                <a:gd name="T20" fmla="*/ 56 w 288"/>
                <a:gd name="T21" fmla="*/ 752 h 897"/>
                <a:gd name="T22" fmla="*/ 42 w 288"/>
                <a:gd name="T23" fmla="*/ 839 h 897"/>
                <a:gd name="T24" fmla="*/ 28 w 288"/>
                <a:gd name="T25" fmla="*/ 865 h 897"/>
                <a:gd name="T26" fmla="*/ 1 w 288"/>
                <a:gd name="T27" fmla="*/ 897 h 897"/>
                <a:gd name="T28" fmla="*/ 285 w 288"/>
                <a:gd name="T29" fmla="*/ 897 h 897"/>
                <a:gd name="T30" fmla="*/ 258 w 288"/>
                <a:gd name="T31" fmla="*/ 865 h 897"/>
                <a:gd name="T32" fmla="*/ 243 w 288"/>
                <a:gd name="T33" fmla="*/ 838 h 897"/>
                <a:gd name="T34" fmla="*/ 231 w 288"/>
                <a:gd name="T35" fmla="*/ 759 h 897"/>
                <a:gd name="T36" fmla="*/ 231 w 288"/>
                <a:gd name="T37" fmla="*/ 218 h 897"/>
                <a:gd name="T38" fmla="*/ 232 w 288"/>
                <a:gd name="T39" fmla="*/ 166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8" h="897">
                  <a:moveTo>
                    <a:pt x="232" y="166"/>
                  </a:moveTo>
                  <a:lnTo>
                    <a:pt x="232" y="166"/>
                  </a:lnTo>
                  <a:cubicBezTo>
                    <a:pt x="232" y="106"/>
                    <a:pt x="233" y="89"/>
                    <a:pt x="241" y="65"/>
                  </a:cubicBezTo>
                  <a:cubicBezTo>
                    <a:pt x="244" y="55"/>
                    <a:pt x="248" y="46"/>
                    <a:pt x="254" y="37"/>
                  </a:cubicBezTo>
                  <a:cubicBezTo>
                    <a:pt x="263" y="22"/>
                    <a:pt x="270" y="14"/>
                    <a:pt x="288" y="0"/>
                  </a:cubicBezTo>
                  <a:lnTo>
                    <a:pt x="0" y="0"/>
                  </a:lnTo>
                  <a:cubicBezTo>
                    <a:pt x="18" y="16"/>
                    <a:pt x="24" y="22"/>
                    <a:pt x="33" y="35"/>
                  </a:cubicBezTo>
                  <a:cubicBezTo>
                    <a:pt x="39" y="44"/>
                    <a:pt x="44" y="54"/>
                    <a:pt x="47" y="64"/>
                  </a:cubicBezTo>
                  <a:cubicBezTo>
                    <a:pt x="53" y="86"/>
                    <a:pt x="56" y="108"/>
                    <a:pt x="56" y="161"/>
                  </a:cubicBezTo>
                  <a:cubicBezTo>
                    <a:pt x="56" y="188"/>
                    <a:pt x="56" y="206"/>
                    <a:pt x="56" y="215"/>
                  </a:cubicBezTo>
                  <a:lnTo>
                    <a:pt x="56" y="752"/>
                  </a:lnTo>
                  <a:cubicBezTo>
                    <a:pt x="56" y="784"/>
                    <a:pt x="51" y="817"/>
                    <a:pt x="42" y="839"/>
                  </a:cubicBezTo>
                  <a:cubicBezTo>
                    <a:pt x="39" y="848"/>
                    <a:pt x="34" y="857"/>
                    <a:pt x="28" y="865"/>
                  </a:cubicBezTo>
                  <a:cubicBezTo>
                    <a:pt x="21" y="875"/>
                    <a:pt x="16" y="880"/>
                    <a:pt x="1" y="897"/>
                  </a:cubicBezTo>
                  <a:lnTo>
                    <a:pt x="285" y="897"/>
                  </a:lnTo>
                  <a:cubicBezTo>
                    <a:pt x="271" y="885"/>
                    <a:pt x="266" y="879"/>
                    <a:pt x="258" y="865"/>
                  </a:cubicBezTo>
                  <a:cubicBezTo>
                    <a:pt x="252" y="856"/>
                    <a:pt x="247" y="847"/>
                    <a:pt x="243" y="838"/>
                  </a:cubicBezTo>
                  <a:cubicBezTo>
                    <a:pt x="236" y="817"/>
                    <a:pt x="231" y="787"/>
                    <a:pt x="231" y="759"/>
                  </a:cubicBezTo>
                  <a:lnTo>
                    <a:pt x="231" y="218"/>
                  </a:lnTo>
                  <a:lnTo>
                    <a:pt x="232" y="16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378C737E-7E9E-434F-A8DA-C286140C65C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1" y="197"/>
              <a:ext cx="77" cy="80"/>
            </a:xfrm>
            <a:custGeom>
              <a:avLst/>
              <a:gdLst>
                <a:gd name="T0" fmla="*/ 810 w 869"/>
                <a:gd name="T1" fmla="*/ 165 h 897"/>
                <a:gd name="T2" fmla="*/ 810 w 869"/>
                <a:gd name="T3" fmla="*/ 165 h 897"/>
                <a:gd name="T4" fmla="*/ 819 w 869"/>
                <a:gd name="T5" fmla="*/ 70 h 897"/>
                <a:gd name="T6" fmla="*/ 834 w 869"/>
                <a:gd name="T7" fmla="*/ 37 h 897"/>
                <a:gd name="T8" fmla="*/ 869 w 869"/>
                <a:gd name="T9" fmla="*/ 0 h 897"/>
                <a:gd name="T10" fmla="*/ 576 w 869"/>
                <a:gd name="T11" fmla="*/ 0 h 897"/>
                <a:gd name="T12" fmla="*/ 609 w 869"/>
                <a:gd name="T13" fmla="*/ 36 h 897"/>
                <a:gd name="T14" fmla="*/ 624 w 869"/>
                <a:gd name="T15" fmla="*/ 67 h 897"/>
                <a:gd name="T16" fmla="*/ 634 w 869"/>
                <a:gd name="T17" fmla="*/ 162 h 897"/>
                <a:gd name="T18" fmla="*/ 634 w 869"/>
                <a:gd name="T19" fmla="*/ 379 h 897"/>
                <a:gd name="T20" fmla="*/ 232 w 869"/>
                <a:gd name="T21" fmla="*/ 379 h 897"/>
                <a:gd name="T22" fmla="*/ 232 w 869"/>
                <a:gd name="T23" fmla="*/ 216 h 897"/>
                <a:gd name="T24" fmla="*/ 234 w 869"/>
                <a:gd name="T25" fmla="*/ 109 h 897"/>
                <a:gd name="T26" fmla="*/ 241 w 869"/>
                <a:gd name="T27" fmla="*/ 70 h 897"/>
                <a:gd name="T28" fmla="*/ 278 w 869"/>
                <a:gd name="T29" fmla="*/ 9 h 897"/>
                <a:gd name="T30" fmla="*/ 288 w 869"/>
                <a:gd name="T31" fmla="*/ 0 h 897"/>
                <a:gd name="T32" fmla="*/ 1 w 869"/>
                <a:gd name="T33" fmla="*/ 0 h 897"/>
                <a:gd name="T34" fmla="*/ 30 w 869"/>
                <a:gd name="T35" fmla="*/ 34 h 897"/>
                <a:gd name="T36" fmla="*/ 46 w 869"/>
                <a:gd name="T37" fmla="*/ 64 h 897"/>
                <a:gd name="T38" fmla="*/ 56 w 869"/>
                <a:gd name="T39" fmla="*/ 159 h 897"/>
                <a:gd name="T40" fmla="*/ 57 w 869"/>
                <a:gd name="T41" fmla="*/ 216 h 897"/>
                <a:gd name="T42" fmla="*/ 57 w 869"/>
                <a:gd name="T43" fmla="*/ 707 h 897"/>
                <a:gd name="T44" fmla="*/ 53 w 869"/>
                <a:gd name="T45" fmla="*/ 802 h 897"/>
                <a:gd name="T46" fmla="*/ 44 w 869"/>
                <a:gd name="T47" fmla="*/ 838 h 897"/>
                <a:gd name="T48" fmla="*/ 9 w 869"/>
                <a:gd name="T49" fmla="*/ 888 h 897"/>
                <a:gd name="T50" fmla="*/ 0 w 869"/>
                <a:gd name="T51" fmla="*/ 897 h 897"/>
                <a:gd name="T52" fmla="*/ 284 w 869"/>
                <a:gd name="T53" fmla="*/ 897 h 897"/>
                <a:gd name="T54" fmla="*/ 260 w 869"/>
                <a:gd name="T55" fmla="*/ 867 h 897"/>
                <a:gd name="T56" fmla="*/ 245 w 869"/>
                <a:gd name="T57" fmla="*/ 839 h 897"/>
                <a:gd name="T58" fmla="*/ 232 w 869"/>
                <a:gd name="T59" fmla="*/ 761 h 897"/>
                <a:gd name="T60" fmla="*/ 232 w 869"/>
                <a:gd name="T61" fmla="*/ 707 h 897"/>
                <a:gd name="T62" fmla="*/ 232 w 869"/>
                <a:gd name="T63" fmla="*/ 490 h 897"/>
                <a:gd name="T64" fmla="*/ 634 w 869"/>
                <a:gd name="T65" fmla="*/ 490 h 897"/>
                <a:gd name="T66" fmla="*/ 634 w 869"/>
                <a:gd name="T67" fmla="*/ 709 h 897"/>
                <a:gd name="T68" fmla="*/ 630 w 869"/>
                <a:gd name="T69" fmla="*/ 800 h 897"/>
                <a:gd name="T70" fmla="*/ 620 w 869"/>
                <a:gd name="T71" fmla="*/ 838 h 897"/>
                <a:gd name="T72" fmla="*/ 588 w 869"/>
                <a:gd name="T73" fmla="*/ 885 h 897"/>
                <a:gd name="T74" fmla="*/ 575 w 869"/>
                <a:gd name="T75" fmla="*/ 897 h 897"/>
                <a:gd name="T76" fmla="*/ 862 w 869"/>
                <a:gd name="T77" fmla="*/ 897 h 897"/>
                <a:gd name="T78" fmla="*/ 838 w 869"/>
                <a:gd name="T79" fmla="*/ 869 h 897"/>
                <a:gd name="T80" fmla="*/ 821 w 869"/>
                <a:gd name="T81" fmla="*/ 839 h 897"/>
                <a:gd name="T82" fmla="*/ 810 w 869"/>
                <a:gd name="T83" fmla="*/ 758 h 897"/>
                <a:gd name="T84" fmla="*/ 809 w 869"/>
                <a:gd name="T85" fmla="*/ 712 h 897"/>
                <a:gd name="T86" fmla="*/ 810 w 869"/>
                <a:gd name="T87" fmla="*/ 218 h 897"/>
                <a:gd name="T88" fmla="*/ 810 w 869"/>
                <a:gd name="T89" fmla="*/ 165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69" h="897">
                  <a:moveTo>
                    <a:pt x="810" y="165"/>
                  </a:moveTo>
                  <a:lnTo>
                    <a:pt x="810" y="165"/>
                  </a:lnTo>
                  <a:cubicBezTo>
                    <a:pt x="810" y="125"/>
                    <a:pt x="813" y="95"/>
                    <a:pt x="819" y="70"/>
                  </a:cubicBezTo>
                  <a:cubicBezTo>
                    <a:pt x="823" y="59"/>
                    <a:pt x="828" y="48"/>
                    <a:pt x="834" y="37"/>
                  </a:cubicBezTo>
                  <a:cubicBezTo>
                    <a:pt x="843" y="22"/>
                    <a:pt x="850" y="14"/>
                    <a:pt x="869" y="0"/>
                  </a:cubicBezTo>
                  <a:lnTo>
                    <a:pt x="576" y="0"/>
                  </a:lnTo>
                  <a:cubicBezTo>
                    <a:pt x="593" y="14"/>
                    <a:pt x="599" y="20"/>
                    <a:pt x="609" y="36"/>
                  </a:cubicBezTo>
                  <a:cubicBezTo>
                    <a:pt x="616" y="46"/>
                    <a:pt x="621" y="57"/>
                    <a:pt x="624" y="67"/>
                  </a:cubicBezTo>
                  <a:cubicBezTo>
                    <a:pt x="631" y="88"/>
                    <a:pt x="634" y="115"/>
                    <a:pt x="634" y="162"/>
                  </a:cubicBezTo>
                  <a:lnTo>
                    <a:pt x="634" y="379"/>
                  </a:lnTo>
                  <a:lnTo>
                    <a:pt x="232" y="379"/>
                  </a:lnTo>
                  <a:lnTo>
                    <a:pt x="232" y="216"/>
                  </a:lnTo>
                  <a:cubicBezTo>
                    <a:pt x="232" y="166"/>
                    <a:pt x="232" y="134"/>
                    <a:pt x="234" y="109"/>
                  </a:cubicBezTo>
                  <a:cubicBezTo>
                    <a:pt x="235" y="95"/>
                    <a:pt x="238" y="82"/>
                    <a:pt x="241" y="70"/>
                  </a:cubicBezTo>
                  <a:cubicBezTo>
                    <a:pt x="247" y="51"/>
                    <a:pt x="264" y="24"/>
                    <a:pt x="278" y="9"/>
                  </a:cubicBezTo>
                  <a:cubicBezTo>
                    <a:pt x="280" y="7"/>
                    <a:pt x="284" y="4"/>
                    <a:pt x="288" y="0"/>
                  </a:cubicBezTo>
                  <a:lnTo>
                    <a:pt x="1" y="0"/>
                  </a:lnTo>
                  <a:cubicBezTo>
                    <a:pt x="18" y="17"/>
                    <a:pt x="23" y="23"/>
                    <a:pt x="30" y="34"/>
                  </a:cubicBezTo>
                  <a:cubicBezTo>
                    <a:pt x="37" y="43"/>
                    <a:pt x="42" y="53"/>
                    <a:pt x="46" y="64"/>
                  </a:cubicBezTo>
                  <a:cubicBezTo>
                    <a:pt x="53" y="87"/>
                    <a:pt x="55" y="100"/>
                    <a:pt x="56" y="159"/>
                  </a:cubicBezTo>
                  <a:lnTo>
                    <a:pt x="57" y="216"/>
                  </a:lnTo>
                  <a:lnTo>
                    <a:pt x="57" y="707"/>
                  </a:lnTo>
                  <a:cubicBezTo>
                    <a:pt x="57" y="757"/>
                    <a:pt x="56" y="779"/>
                    <a:pt x="53" y="802"/>
                  </a:cubicBezTo>
                  <a:cubicBezTo>
                    <a:pt x="51" y="814"/>
                    <a:pt x="48" y="825"/>
                    <a:pt x="44" y="838"/>
                  </a:cubicBezTo>
                  <a:cubicBezTo>
                    <a:pt x="37" y="857"/>
                    <a:pt x="26" y="872"/>
                    <a:pt x="9" y="888"/>
                  </a:cubicBezTo>
                  <a:cubicBezTo>
                    <a:pt x="7" y="890"/>
                    <a:pt x="4" y="893"/>
                    <a:pt x="0" y="897"/>
                  </a:cubicBezTo>
                  <a:lnTo>
                    <a:pt x="284" y="897"/>
                  </a:lnTo>
                  <a:cubicBezTo>
                    <a:pt x="271" y="884"/>
                    <a:pt x="267" y="878"/>
                    <a:pt x="260" y="867"/>
                  </a:cubicBezTo>
                  <a:cubicBezTo>
                    <a:pt x="254" y="859"/>
                    <a:pt x="249" y="849"/>
                    <a:pt x="245" y="839"/>
                  </a:cubicBezTo>
                  <a:cubicBezTo>
                    <a:pt x="236" y="815"/>
                    <a:pt x="233" y="799"/>
                    <a:pt x="232" y="761"/>
                  </a:cubicBezTo>
                  <a:cubicBezTo>
                    <a:pt x="232" y="741"/>
                    <a:pt x="232" y="724"/>
                    <a:pt x="232" y="707"/>
                  </a:cubicBezTo>
                  <a:lnTo>
                    <a:pt x="232" y="490"/>
                  </a:lnTo>
                  <a:lnTo>
                    <a:pt x="634" y="490"/>
                  </a:lnTo>
                  <a:lnTo>
                    <a:pt x="634" y="709"/>
                  </a:lnTo>
                  <a:cubicBezTo>
                    <a:pt x="634" y="757"/>
                    <a:pt x="633" y="775"/>
                    <a:pt x="630" y="800"/>
                  </a:cubicBezTo>
                  <a:cubicBezTo>
                    <a:pt x="628" y="813"/>
                    <a:pt x="625" y="826"/>
                    <a:pt x="620" y="838"/>
                  </a:cubicBezTo>
                  <a:cubicBezTo>
                    <a:pt x="613" y="855"/>
                    <a:pt x="603" y="871"/>
                    <a:pt x="588" y="885"/>
                  </a:cubicBezTo>
                  <a:cubicBezTo>
                    <a:pt x="585" y="888"/>
                    <a:pt x="581" y="892"/>
                    <a:pt x="575" y="897"/>
                  </a:cubicBezTo>
                  <a:lnTo>
                    <a:pt x="862" y="897"/>
                  </a:lnTo>
                  <a:cubicBezTo>
                    <a:pt x="850" y="885"/>
                    <a:pt x="846" y="880"/>
                    <a:pt x="838" y="869"/>
                  </a:cubicBezTo>
                  <a:cubicBezTo>
                    <a:pt x="831" y="859"/>
                    <a:pt x="825" y="849"/>
                    <a:pt x="821" y="839"/>
                  </a:cubicBezTo>
                  <a:cubicBezTo>
                    <a:pt x="813" y="818"/>
                    <a:pt x="811" y="803"/>
                    <a:pt x="810" y="758"/>
                  </a:cubicBezTo>
                  <a:cubicBezTo>
                    <a:pt x="809" y="732"/>
                    <a:pt x="809" y="717"/>
                    <a:pt x="809" y="712"/>
                  </a:cubicBezTo>
                  <a:lnTo>
                    <a:pt x="810" y="218"/>
                  </a:lnTo>
                  <a:lnTo>
                    <a:pt x="810" y="16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8C41667D-C3D9-CC4C-A67C-6516D3C50B9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62" y="197"/>
              <a:ext cx="73" cy="80"/>
            </a:xfrm>
            <a:custGeom>
              <a:avLst/>
              <a:gdLst>
                <a:gd name="T0" fmla="*/ 408 w 822"/>
                <a:gd name="T1" fmla="*/ 395 h 897"/>
                <a:gd name="T2" fmla="*/ 408 w 822"/>
                <a:gd name="T3" fmla="*/ 395 h 897"/>
                <a:gd name="T4" fmla="*/ 295 w 822"/>
                <a:gd name="T5" fmla="*/ 431 h 897"/>
                <a:gd name="T6" fmla="*/ 248 w 822"/>
                <a:gd name="T7" fmla="*/ 435 h 897"/>
                <a:gd name="T8" fmla="*/ 233 w 822"/>
                <a:gd name="T9" fmla="*/ 435 h 897"/>
                <a:gd name="T10" fmla="*/ 233 w 822"/>
                <a:gd name="T11" fmla="*/ 103 h 897"/>
                <a:gd name="T12" fmla="*/ 257 w 822"/>
                <a:gd name="T13" fmla="*/ 102 h 897"/>
                <a:gd name="T14" fmla="*/ 378 w 822"/>
                <a:gd name="T15" fmla="*/ 117 h 897"/>
                <a:gd name="T16" fmla="*/ 439 w 822"/>
                <a:gd name="T17" fmla="*/ 149 h 897"/>
                <a:gd name="T18" fmla="*/ 485 w 822"/>
                <a:gd name="T19" fmla="*/ 260 h 897"/>
                <a:gd name="T20" fmla="*/ 450 w 822"/>
                <a:gd name="T21" fmla="*/ 361 h 897"/>
                <a:gd name="T22" fmla="*/ 408 w 822"/>
                <a:gd name="T23" fmla="*/ 395 h 897"/>
                <a:gd name="T24" fmla="*/ 408 w 822"/>
                <a:gd name="T25" fmla="*/ 395 h 897"/>
                <a:gd name="T26" fmla="*/ 750 w 822"/>
                <a:gd name="T27" fmla="*/ 835 h 897"/>
                <a:gd name="T28" fmla="*/ 750 w 822"/>
                <a:gd name="T29" fmla="*/ 835 h 897"/>
                <a:gd name="T30" fmla="*/ 649 w 822"/>
                <a:gd name="T31" fmla="*/ 730 h 897"/>
                <a:gd name="T32" fmla="*/ 583 w 822"/>
                <a:gd name="T33" fmla="*/ 657 h 897"/>
                <a:gd name="T34" fmla="*/ 444 w 822"/>
                <a:gd name="T35" fmla="*/ 493 h 897"/>
                <a:gd name="T36" fmla="*/ 484 w 822"/>
                <a:gd name="T37" fmla="*/ 480 h 897"/>
                <a:gd name="T38" fmla="*/ 594 w 822"/>
                <a:gd name="T39" fmla="*/ 416 h 897"/>
                <a:gd name="T40" fmla="*/ 665 w 822"/>
                <a:gd name="T41" fmla="*/ 313 h 897"/>
                <a:gd name="T42" fmla="*/ 676 w 822"/>
                <a:gd name="T43" fmla="*/ 244 h 897"/>
                <a:gd name="T44" fmla="*/ 615 w 822"/>
                <a:gd name="T45" fmla="*/ 97 h 897"/>
                <a:gd name="T46" fmla="*/ 470 w 822"/>
                <a:gd name="T47" fmla="*/ 16 h 897"/>
                <a:gd name="T48" fmla="*/ 316 w 822"/>
                <a:gd name="T49" fmla="*/ 1 h 897"/>
                <a:gd name="T50" fmla="*/ 233 w 822"/>
                <a:gd name="T51" fmla="*/ 0 h 897"/>
                <a:gd name="T52" fmla="*/ 2 w 822"/>
                <a:gd name="T53" fmla="*/ 0 h 897"/>
                <a:gd name="T54" fmla="*/ 32 w 822"/>
                <a:gd name="T55" fmla="*/ 33 h 897"/>
                <a:gd name="T56" fmla="*/ 47 w 822"/>
                <a:gd name="T57" fmla="*/ 66 h 897"/>
                <a:gd name="T58" fmla="*/ 56 w 822"/>
                <a:gd name="T59" fmla="*/ 162 h 897"/>
                <a:gd name="T60" fmla="*/ 56 w 822"/>
                <a:gd name="T61" fmla="*/ 750 h 897"/>
                <a:gd name="T62" fmla="*/ 46 w 822"/>
                <a:gd name="T63" fmla="*/ 837 h 897"/>
                <a:gd name="T64" fmla="*/ 31 w 822"/>
                <a:gd name="T65" fmla="*/ 865 h 897"/>
                <a:gd name="T66" fmla="*/ 0 w 822"/>
                <a:gd name="T67" fmla="*/ 897 h 897"/>
                <a:gd name="T68" fmla="*/ 285 w 822"/>
                <a:gd name="T69" fmla="*/ 897 h 897"/>
                <a:gd name="T70" fmla="*/ 261 w 822"/>
                <a:gd name="T71" fmla="*/ 867 h 897"/>
                <a:gd name="T72" fmla="*/ 245 w 822"/>
                <a:gd name="T73" fmla="*/ 840 h 897"/>
                <a:gd name="T74" fmla="*/ 234 w 822"/>
                <a:gd name="T75" fmla="*/ 757 h 897"/>
                <a:gd name="T76" fmla="*/ 233 w 822"/>
                <a:gd name="T77" fmla="*/ 712 h 897"/>
                <a:gd name="T78" fmla="*/ 233 w 822"/>
                <a:gd name="T79" fmla="*/ 510 h 897"/>
                <a:gd name="T80" fmla="*/ 400 w 822"/>
                <a:gd name="T81" fmla="*/ 710 h 897"/>
                <a:gd name="T82" fmla="*/ 437 w 822"/>
                <a:gd name="T83" fmla="*/ 753 h 897"/>
                <a:gd name="T84" fmla="*/ 481 w 822"/>
                <a:gd name="T85" fmla="*/ 801 h 897"/>
                <a:gd name="T86" fmla="*/ 573 w 822"/>
                <a:gd name="T87" fmla="*/ 875 h 897"/>
                <a:gd name="T88" fmla="*/ 662 w 822"/>
                <a:gd name="T89" fmla="*/ 896 h 897"/>
                <a:gd name="T90" fmla="*/ 709 w 822"/>
                <a:gd name="T91" fmla="*/ 897 h 897"/>
                <a:gd name="T92" fmla="*/ 822 w 822"/>
                <a:gd name="T93" fmla="*/ 897 h 897"/>
                <a:gd name="T94" fmla="*/ 789 w 822"/>
                <a:gd name="T95" fmla="*/ 870 h 897"/>
                <a:gd name="T96" fmla="*/ 750 w 822"/>
                <a:gd name="T97" fmla="*/ 835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22" h="897">
                  <a:moveTo>
                    <a:pt x="408" y="395"/>
                  </a:moveTo>
                  <a:lnTo>
                    <a:pt x="408" y="395"/>
                  </a:lnTo>
                  <a:cubicBezTo>
                    <a:pt x="376" y="413"/>
                    <a:pt x="343" y="424"/>
                    <a:pt x="295" y="431"/>
                  </a:cubicBezTo>
                  <a:cubicBezTo>
                    <a:pt x="277" y="434"/>
                    <a:pt x="261" y="435"/>
                    <a:pt x="248" y="435"/>
                  </a:cubicBezTo>
                  <a:cubicBezTo>
                    <a:pt x="243" y="435"/>
                    <a:pt x="240" y="435"/>
                    <a:pt x="233" y="435"/>
                  </a:cubicBezTo>
                  <a:lnTo>
                    <a:pt x="233" y="103"/>
                  </a:lnTo>
                  <a:cubicBezTo>
                    <a:pt x="245" y="102"/>
                    <a:pt x="249" y="102"/>
                    <a:pt x="257" y="102"/>
                  </a:cubicBezTo>
                  <a:cubicBezTo>
                    <a:pt x="301" y="102"/>
                    <a:pt x="344" y="107"/>
                    <a:pt x="378" y="117"/>
                  </a:cubicBezTo>
                  <a:cubicBezTo>
                    <a:pt x="400" y="123"/>
                    <a:pt x="421" y="135"/>
                    <a:pt x="439" y="149"/>
                  </a:cubicBezTo>
                  <a:cubicBezTo>
                    <a:pt x="469" y="175"/>
                    <a:pt x="485" y="213"/>
                    <a:pt x="485" y="260"/>
                  </a:cubicBezTo>
                  <a:cubicBezTo>
                    <a:pt x="485" y="300"/>
                    <a:pt x="473" y="335"/>
                    <a:pt x="450" y="361"/>
                  </a:cubicBezTo>
                  <a:cubicBezTo>
                    <a:pt x="439" y="373"/>
                    <a:pt x="425" y="385"/>
                    <a:pt x="408" y="395"/>
                  </a:cubicBezTo>
                  <a:lnTo>
                    <a:pt x="408" y="395"/>
                  </a:lnTo>
                  <a:close/>
                  <a:moveTo>
                    <a:pt x="750" y="835"/>
                  </a:moveTo>
                  <a:lnTo>
                    <a:pt x="750" y="835"/>
                  </a:lnTo>
                  <a:cubicBezTo>
                    <a:pt x="719" y="804"/>
                    <a:pt x="691" y="776"/>
                    <a:pt x="649" y="730"/>
                  </a:cubicBezTo>
                  <a:cubicBezTo>
                    <a:pt x="622" y="702"/>
                    <a:pt x="600" y="677"/>
                    <a:pt x="583" y="657"/>
                  </a:cubicBezTo>
                  <a:lnTo>
                    <a:pt x="444" y="493"/>
                  </a:lnTo>
                  <a:cubicBezTo>
                    <a:pt x="461" y="488"/>
                    <a:pt x="468" y="486"/>
                    <a:pt x="484" y="480"/>
                  </a:cubicBezTo>
                  <a:cubicBezTo>
                    <a:pt x="529" y="462"/>
                    <a:pt x="563" y="442"/>
                    <a:pt x="594" y="416"/>
                  </a:cubicBezTo>
                  <a:cubicBezTo>
                    <a:pt x="630" y="386"/>
                    <a:pt x="652" y="354"/>
                    <a:pt x="665" y="313"/>
                  </a:cubicBezTo>
                  <a:cubicBezTo>
                    <a:pt x="673" y="291"/>
                    <a:pt x="676" y="267"/>
                    <a:pt x="676" y="244"/>
                  </a:cubicBezTo>
                  <a:cubicBezTo>
                    <a:pt x="676" y="189"/>
                    <a:pt x="656" y="139"/>
                    <a:pt x="615" y="97"/>
                  </a:cubicBezTo>
                  <a:cubicBezTo>
                    <a:pt x="579" y="58"/>
                    <a:pt x="527" y="30"/>
                    <a:pt x="470" y="16"/>
                  </a:cubicBezTo>
                  <a:cubicBezTo>
                    <a:pt x="429" y="7"/>
                    <a:pt x="388" y="2"/>
                    <a:pt x="316" y="1"/>
                  </a:cubicBezTo>
                  <a:cubicBezTo>
                    <a:pt x="289" y="0"/>
                    <a:pt x="262" y="0"/>
                    <a:pt x="233" y="0"/>
                  </a:cubicBezTo>
                  <a:lnTo>
                    <a:pt x="2" y="0"/>
                  </a:lnTo>
                  <a:cubicBezTo>
                    <a:pt x="17" y="14"/>
                    <a:pt x="23" y="20"/>
                    <a:pt x="32" y="33"/>
                  </a:cubicBezTo>
                  <a:cubicBezTo>
                    <a:pt x="38" y="44"/>
                    <a:pt x="44" y="55"/>
                    <a:pt x="47" y="66"/>
                  </a:cubicBezTo>
                  <a:cubicBezTo>
                    <a:pt x="53" y="86"/>
                    <a:pt x="56" y="114"/>
                    <a:pt x="56" y="162"/>
                  </a:cubicBezTo>
                  <a:lnTo>
                    <a:pt x="56" y="750"/>
                  </a:lnTo>
                  <a:cubicBezTo>
                    <a:pt x="56" y="793"/>
                    <a:pt x="53" y="817"/>
                    <a:pt x="46" y="837"/>
                  </a:cubicBezTo>
                  <a:cubicBezTo>
                    <a:pt x="42" y="847"/>
                    <a:pt x="37" y="857"/>
                    <a:pt x="31" y="865"/>
                  </a:cubicBezTo>
                  <a:cubicBezTo>
                    <a:pt x="22" y="876"/>
                    <a:pt x="17" y="882"/>
                    <a:pt x="0" y="897"/>
                  </a:cubicBezTo>
                  <a:lnTo>
                    <a:pt x="285" y="897"/>
                  </a:lnTo>
                  <a:cubicBezTo>
                    <a:pt x="273" y="883"/>
                    <a:pt x="269" y="878"/>
                    <a:pt x="261" y="867"/>
                  </a:cubicBezTo>
                  <a:cubicBezTo>
                    <a:pt x="254" y="859"/>
                    <a:pt x="249" y="850"/>
                    <a:pt x="245" y="840"/>
                  </a:cubicBezTo>
                  <a:cubicBezTo>
                    <a:pt x="238" y="820"/>
                    <a:pt x="234" y="799"/>
                    <a:pt x="234" y="757"/>
                  </a:cubicBezTo>
                  <a:cubicBezTo>
                    <a:pt x="234" y="744"/>
                    <a:pt x="233" y="729"/>
                    <a:pt x="233" y="712"/>
                  </a:cubicBezTo>
                  <a:lnTo>
                    <a:pt x="233" y="510"/>
                  </a:lnTo>
                  <a:lnTo>
                    <a:pt x="400" y="710"/>
                  </a:lnTo>
                  <a:cubicBezTo>
                    <a:pt x="407" y="719"/>
                    <a:pt x="420" y="734"/>
                    <a:pt x="437" y="753"/>
                  </a:cubicBezTo>
                  <a:cubicBezTo>
                    <a:pt x="456" y="775"/>
                    <a:pt x="471" y="791"/>
                    <a:pt x="481" y="801"/>
                  </a:cubicBezTo>
                  <a:cubicBezTo>
                    <a:pt x="513" y="835"/>
                    <a:pt x="543" y="859"/>
                    <a:pt x="573" y="875"/>
                  </a:cubicBezTo>
                  <a:cubicBezTo>
                    <a:pt x="599" y="889"/>
                    <a:pt x="624" y="895"/>
                    <a:pt x="662" y="896"/>
                  </a:cubicBezTo>
                  <a:cubicBezTo>
                    <a:pt x="677" y="897"/>
                    <a:pt x="693" y="897"/>
                    <a:pt x="709" y="897"/>
                  </a:cubicBezTo>
                  <a:lnTo>
                    <a:pt x="822" y="897"/>
                  </a:lnTo>
                  <a:cubicBezTo>
                    <a:pt x="807" y="885"/>
                    <a:pt x="800" y="880"/>
                    <a:pt x="789" y="870"/>
                  </a:cubicBezTo>
                  <a:cubicBezTo>
                    <a:pt x="777" y="859"/>
                    <a:pt x="764" y="848"/>
                    <a:pt x="750" y="83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F9304AB9-81BE-0E4A-BBCB-C1BA4E76F53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9" y="195"/>
              <a:ext cx="68" cy="84"/>
            </a:xfrm>
            <a:custGeom>
              <a:avLst/>
              <a:gdLst>
                <a:gd name="T0" fmla="*/ 668 w 765"/>
                <a:gd name="T1" fmla="*/ 790 h 944"/>
                <a:gd name="T2" fmla="*/ 668 w 765"/>
                <a:gd name="T3" fmla="*/ 790 h 944"/>
                <a:gd name="T4" fmla="*/ 512 w 765"/>
                <a:gd name="T5" fmla="*/ 823 h 944"/>
                <a:gd name="T6" fmla="*/ 281 w 765"/>
                <a:gd name="T7" fmla="*/ 727 h 944"/>
                <a:gd name="T8" fmla="*/ 191 w 765"/>
                <a:gd name="T9" fmla="*/ 478 h 944"/>
                <a:gd name="T10" fmla="*/ 272 w 765"/>
                <a:gd name="T11" fmla="*/ 236 h 944"/>
                <a:gd name="T12" fmla="*/ 354 w 765"/>
                <a:gd name="T13" fmla="*/ 170 h 944"/>
                <a:gd name="T14" fmla="*/ 527 w 765"/>
                <a:gd name="T15" fmla="*/ 126 h 944"/>
                <a:gd name="T16" fmla="*/ 688 w 765"/>
                <a:gd name="T17" fmla="*/ 159 h 944"/>
                <a:gd name="T18" fmla="*/ 762 w 765"/>
                <a:gd name="T19" fmla="*/ 199 h 944"/>
                <a:gd name="T20" fmla="*/ 762 w 765"/>
                <a:gd name="T21" fmla="*/ 31 h 944"/>
                <a:gd name="T22" fmla="*/ 708 w 765"/>
                <a:gd name="T23" fmla="*/ 16 h 944"/>
                <a:gd name="T24" fmla="*/ 550 w 765"/>
                <a:gd name="T25" fmla="*/ 0 h 944"/>
                <a:gd name="T26" fmla="*/ 294 w 765"/>
                <a:gd name="T27" fmla="*/ 48 h 944"/>
                <a:gd name="T28" fmla="*/ 171 w 765"/>
                <a:gd name="T29" fmla="*/ 121 h 944"/>
                <a:gd name="T30" fmla="*/ 0 w 765"/>
                <a:gd name="T31" fmla="*/ 488 h 944"/>
                <a:gd name="T32" fmla="*/ 164 w 765"/>
                <a:gd name="T33" fmla="*/ 840 h 944"/>
                <a:gd name="T34" fmla="*/ 499 w 765"/>
                <a:gd name="T35" fmla="*/ 944 h 944"/>
                <a:gd name="T36" fmla="*/ 751 w 765"/>
                <a:gd name="T37" fmla="*/ 904 h 944"/>
                <a:gd name="T38" fmla="*/ 765 w 765"/>
                <a:gd name="T39" fmla="*/ 899 h 944"/>
                <a:gd name="T40" fmla="*/ 765 w 765"/>
                <a:gd name="T41" fmla="*/ 736 h 944"/>
                <a:gd name="T42" fmla="*/ 724 w 765"/>
                <a:gd name="T43" fmla="*/ 763 h 944"/>
                <a:gd name="T44" fmla="*/ 668 w 765"/>
                <a:gd name="T45" fmla="*/ 790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65" h="944">
                  <a:moveTo>
                    <a:pt x="668" y="790"/>
                  </a:moveTo>
                  <a:lnTo>
                    <a:pt x="668" y="790"/>
                  </a:lnTo>
                  <a:cubicBezTo>
                    <a:pt x="614" y="813"/>
                    <a:pt x="565" y="823"/>
                    <a:pt x="512" y="823"/>
                  </a:cubicBezTo>
                  <a:cubicBezTo>
                    <a:pt x="419" y="823"/>
                    <a:pt x="340" y="790"/>
                    <a:pt x="281" y="727"/>
                  </a:cubicBezTo>
                  <a:cubicBezTo>
                    <a:pt x="222" y="664"/>
                    <a:pt x="191" y="577"/>
                    <a:pt x="191" y="478"/>
                  </a:cubicBezTo>
                  <a:cubicBezTo>
                    <a:pt x="191" y="384"/>
                    <a:pt x="220" y="297"/>
                    <a:pt x="272" y="236"/>
                  </a:cubicBezTo>
                  <a:cubicBezTo>
                    <a:pt x="295" y="210"/>
                    <a:pt x="322" y="187"/>
                    <a:pt x="354" y="170"/>
                  </a:cubicBezTo>
                  <a:cubicBezTo>
                    <a:pt x="404" y="141"/>
                    <a:pt x="463" y="126"/>
                    <a:pt x="527" y="126"/>
                  </a:cubicBezTo>
                  <a:cubicBezTo>
                    <a:pt x="582" y="126"/>
                    <a:pt x="635" y="137"/>
                    <a:pt x="688" y="159"/>
                  </a:cubicBezTo>
                  <a:cubicBezTo>
                    <a:pt x="722" y="172"/>
                    <a:pt x="734" y="179"/>
                    <a:pt x="762" y="199"/>
                  </a:cubicBezTo>
                  <a:lnTo>
                    <a:pt x="762" y="31"/>
                  </a:lnTo>
                  <a:cubicBezTo>
                    <a:pt x="740" y="24"/>
                    <a:pt x="731" y="21"/>
                    <a:pt x="708" y="16"/>
                  </a:cubicBezTo>
                  <a:cubicBezTo>
                    <a:pt x="656" y="5"/>
                    <a:pt x="606" y="0"/>
                    <a:pt x="550" y="0"/>
                  </a:cubicBezTo>
                  <a:cubicBezTo>
                    <a:pt x="453" y="0"/>
                    <a:pt x="370" y="16"/>
                    <a:pt x="294" y="48"/>
                  </a:cubicBezTo>
                  <a:cubicBezTo>
                    <a:pt x="249" y="67"/>
                    <a:pt x="207" y="91"/>
                    <a:pt x="171" y="121"/>
                  </a:cubicBezTo>
                  <a:cubicBezTo>
                    <a:pt x="60" y="210"/>
                    <a:pt x="0" y="339"/>
                    <a:pt x="0" y="488"/>
                  </a:cubicBezTo>
                  <a:cubicBezTo>
                    <a:pt x="0" y="632"/>
                    <a:pt x="58" y="756"/>
                    <a:pt x="164" y="840"/>
                  </a:cubicBezTo>
                  <a:cubicBezTo>
                    <a:pt x="251" y="909"/>
                    <a:pt x="364" y="944"/>
                    <a:pt x="499" y="944"/>
                  </a:cubicBezTo>
                  <a:cubicBezTo>
                    <a:pt x="583" y="944"/>
                    <a:pt x="662" y="931"/>
                    <a:pt x="751" y="904"/>
                  </a:cubicBezTo>
                  <a:cubicBezTo>
                    <a:pt x="754" y="903"/>
                    <a:pt x="759" y="901"/>
                    <a:pt x="765" y="899"/>
                  </a:cubicBezTo>
                  <a:lnTo>
                    <a:pt x="765" y="736"/>
                  </a:lnTo>
                  <a:cubicBezTo>
                    <a:pt x="744" y="750"/>
                    <a:pt x="736" y="755"/>
                    <a:pt x="724" y="763"/>
                  </a:cubicBezTo>
                  <a:cubicBezTo>
                    <a:pt x="706" y="773"/>
                    <a:pt x="688" y="782"/>
                    <a:pt x="668" y="79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1751519C-F434-9646-BD33-43B4D2ECF2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1" y="197"/>
              <a:ext cx="78" cy="83"/>
            </a:xfrm>
            <a:custGeom>
              <a:avLst/>
              <a:gdLst>
                <a:gd name="T0" fmla="*/ 631 w 885"/>
                <a:gd name="T1" fmla="*/ 34 h 927"/>
                <a:gd name="T2" fmla="*/ 631 w 885"/>
                <a:gd name="T3" fmla="*/ 34 h 927"/>
                <a:gd name="T4" fmla="*/ 644 w 885"/>
                <a:gd name="T5" fmla="*/ 65 h 927"/>
                <a:gd name="T6" fmla="*/ 652 w 885"/>
                <a:gd name="T7" fmla="*/ 159 h 927"/>
                <a:gd name="T8" fmla="*/ 652 w 885"/>
                <a:gd name="T9" fmla="*/ 500 h 927"/>
                <a:gd name="T10" fmla="*/ 645 w 885"/>
                <a:gd name="T11" fmla="*/ 652 h 927"/>
                <a:gd name="T12" fmla="*/ 621 w 885"/>
                <a:gd name="T13" fmla="*/ 718 h 927"/>
                <a:gd name="T14" fmla="*/ 511 w 885"/>
                <a:gd name="T15" fmla="*/ 795 h 927"/>
                <a:gd name="T16" fmla="*/ 448 w 885"/>
                <a:gd name="T17" fmla="*/ 802 h 927"/>
                <a:gd name="T18" fmla="*/ 272 w 885"/>
                <a:gd name="T19" fmla="*/ 726 h 927"/>
                <a:gd name="T20" fmla="*/ 240 w 885"/>
                <a:gd name="T21" fmla="*/ 562 h 927"/>
                <a:gd name="T22" fmla="*/ 239 w 885"/>
                <a:gd name="T23" fmla="*/ 488 h 927"/>
                <a:gd name="T24" fmla="*/ 239 w 885"/>
                <a:gd name="T25" fmla="*/ 218 h 927"/>
                <a:gd name="T26" fmla="*/ 241 w 885"/>
                <a:gd name="T27" fmla="*/ 114 h 927"/>
                <a:gd name="T28" fmla="*/ 248 w 885"/>
                <a:gd name="T29" fmla="*/ 73 h 927"/>
                <a:gd name="T30" fmla="*/ 284 w 885"/>
                <a:gd name="T31" fmla="*/ 8 h 927"/>
                <a:gd name="T32" fmla="*/ 291 w 885"/>
                <a:gd name="T33" fmla="*/ 0 h 927"/>
                <a:gd name="T34" fmla="*/ 0 w 885"/>
                <a:gd name="T35" fmla="*/ 0 h 927"/>
                <a:gd name="T36" fmla="*/ 32 w 885"/>
                <a:gd name="T37" fmla="*/ 36 h 927"/>
                <a:gd name="T38" fmla="*/ 45 w 885"/>
                <a:gd name="T39" fmla="*/ 67 h 927"/>
                <a:gd name="T40" fmla="*/ 51 w 885"/>
                <a:gd name="T41" fmla="*/ 109 h 927"/>
                <a:gd name="T42" fmla="*/ 51 w 885"/>
                <a:gd name="T43" fmla="*/ 164 h 927"/>
                <a:gd name="T44" fmla="*/ 52 w 885"/>
                <a:gd name="T45" fmla="*/ 216 h 927"/>
                <a:gd name="T46" fmla="*/ 52 w 885"/>
                <a:gd name="T47" fmla="*/ 473 h 927"/>
                <a:gd name="T48" fmla="*/ 55 w 885"/>
                <a:gd name="T49" fmla="*/ 631 h 927"/>
                <a:gd name="T50" fmla="*/ 118 w 885"/>
                <a:gd name="T51" fmla="*/ 796 h 927"/>
                <a:gd name="T52" fmla="*/ 435 w 885"/>
                <a:gd name="T53" fmla="*/ 927 h 927"/>
                <a:gd name="T54" fmla="*/ 615 w 885"/>
                <a:gd name="T55" fmla="*/ 898 h 927"/>
                <a:gd name="T56" fmla="*/ 748 w 885"/>
                <a:gd name="T57" fmla="*/ 809 h 927"/>
                <a:gd name="T58" fmla="*/ 821 w 885"/>
                <a:gd name="T59" fmla="*/ 635 h 927"/>
                <a:gd name="T60" fmla="*/ 827 w 885"/>
                <a:gd name="T61" fmla="*/ 475 h 927"/>
                <a:gd name="T62" fmla="*/ 827 w 885"/>
                <a:gd name="T63" fmla="*/ 217 h 927"/>
                <a:gd name="T64" fmla="*/ 826 w 885"/>
                <a:gd name="T65" fmla="*/ 165 h 927"/>
                <a:gd name="T66" fmla="*/ 826 w 885"/>
                <a:gd name="T67" fmla="*/ 155 h 927"/>
                <a:gd name="T68" fmla="*/ 834 w 885"/>
                <a:gd name="T69" fmla="*/ 73 h 927"/>
                <a:gd name="T70" fmla="*/ 849 w 885"/>
                <a:gd name="T71" fmla="*/ 37 h 927"/>
                <a:gd name="T72" fmla="*/ 885 w 885"/>
                <a:gd name="T73" fmla="*/ 0 h 927"/>
                <a:gd name="T74" fmla="*/ 599 w 885"/>
                <a:gd name="T75" fmla="*/ 0 h 927"/>
                <a:gd name="T76" fmla="*/ 631 w 885"/>
                <a:gd name="T77" fmla="*/ 34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85" h="927">
                  <a:moveTo>
                    <a:pt x="631" y="34"/>
                  </a:moveTo>
                  <a:lnTo>
                    <a:pt x="631" y="34"/>
                  </a:lnTo>
                  <a:cubicBezTo>
                    <a:pt x="637" y="44"/>
                    <a:pt x="641" y="54"/>
                    <a:pt x="644" y="65"/>
                  </a:cubicBezTo>
                  <a:cubicBezTo>
                    <a:pt x="650" y="87"/>
                    <a:pt x="652" y="108"/>
                    <a:pt x="652" y="159"/>
                  </a:cubicBezTo>
                  <a:lnTo>
                    <a:pt x="652" y="500"/>
                  </a:lnTo>
                  <a:cubicBezTo>
                    <a:pt x="652" y="573"/>
                    <a:pt x="650" y="617"/>
                    <a:pt x="645" y="652"/>
                  </a:cubicBezTo>
                  <a:cubicBezTo>
                    <a:pt x="641" y="676"/>
                    <a:pt x="633" y="698"/>
                    <a:pt x="621" y="718"/>
                  </a:cubicBezTo>
                  <a:cubicBezTo>
                    <a:pt x="600" y="755"/>
                    <a:pt x="559" y="783"/>
                    <a:pt x="511" y="795"/>
                  </a:cubicBezTo>
                  <a:cubicBezTo>
                    <a:pt x="492" y="800"/>
                    <a:pt x="470" y="802"/>
                    <a:pt x="448" y="802"/>
                  </a:cubicBezTo>
                  <a:cubicBezTo>
                    <a:pt x="371" y="802"/>
                    <a:pt x="304" y="773"/>
                    <a:pt x="272" y="726"/>
                  </a:cubicBezTo>
                  <a:cubicBezTo>
                    <a:pt x="248" y="690"/>
                    <a:pt x="241" y="655"/>
                    <a:pt x="240" y="562"/>
                  </a:cubicBezTo>
                  <a:lnTo>
                    <a:pt x="239" y="488"/>
                  </a:lnTo>
                  <a:lnTo>
                    <a:pt x="239" y="218"/>
                  </a:lnTo>
                  <a:cubicBezTo>
                    <a:pt x="239" y="166"/>
                    <a:pt x="239" y="141"/>
                    <a:pt x="241" y="114"/>
                  </a:cubicBezTo>
                  <a:cubicBezTo>
                    <a:pt x="242" y="98"/>
                    <a:pt x="244" y="84"/>
                    <a:pt x="248" y="73"/>
                  </a:cubicBezTo>
                  <a:cubicBezTo>
                    <a:pt x="254" y="52"/>
                    <a:pt x="269" y="25"/>
                    <a:pt x="284" y="8"/>
                  </a:cubicBezTo>
                  <a:cubicBezTo>
                    <a:pt x="286" y="6"/>
                    <a:pt x="288" y="3"/>
                    <a:pt x="291" y="0"/>
                  </a:cubicBezTo>
                  <a:lnTo>
                    <a:pt x="0" y="0"/>
                  </a:lnTo>
                  <a:cubicBezTo>
                    <a:pt x="18" y="15"/>
                    <a:pt x="23" y="21"/>
                    <a:pt x="32" y="36"/>
                  </a:cubicBezTo>
                  <a:cubicBezTo>
                    <a:pt x="38" y="46"/>
                    <a:pt x="42" y="56"/>
                    <a:pt x="45" y="67"/>
                  </a:cubicBezTo>
                  <a:cubicBezTo>
                    <a:pt x="48" y="81"/>
                    <a:pt x="51" y="95"/>
                    <a:pt x="51" y="109"/>
                  </a:cubicBezTo>
                  <a:cubicBezTo>
                    <a:pt x="51" y="117"/>
                    <a:pt x="51" y="136"/>
                    <a:pt x="51" y="164"/>
                  </a:cubicBezTo>
                  <a:lnTo>
                    <a:pt x="52" y="216"/>
                  </a:lnTo>
                  <a:lnTo>
                    <a:pt x="52" y="473"/>
                  </a:lnTo>
                  <a:cubicBezTo>
                    <a:pt x="52" y="569"/>
                    <a:pt x="52" y="593"/>
                    <a:pt x="55" y="631"/>
                  </a:cubicBezTo>
                  <a:cubicBezTo>
                    <a:pt x="61" y="697"/>
                    <a:pt x="80" y="749"/>
                    <a:pt x="118" y="796"/>
                  </a:cubicBezTo>
                  <a:cubicBezTo>
                    <a:pt x="186" y="882"/>
                    <a:pt x="295" y="927"/>
                    <a:pt x="435" y="927"/>
                  </a:cubicBezTo>
                  <a:cubicBezTo>
                    <a:pt x="501" y="927"/>
                    <a:pt x="566" y="916"/>
                    <a:pt x="615" y="898"/>
                  </a:cubicBezTo>
                  <a:cubicBezTo>
                    <a:pt x="667" y="879"/>
                    <a:pt x="714" y="847"/>
                    <a:pt x="748" y="809"/>
                  </a:cubicBezTo>
                  <a:cubicBezTo>
                    <a:pt x="790" y="763"/>
                    <a:pt x="814" y="705"/>
                    <a:pt x="821" y="635"/>
                  </a:cubicBezTo>
                  <a:cubicBezTo>
                    <a:pt x="825" y="594"/>
                    <a:pt x="827" y="545"/>
                    <a:pt x="827" y="475"/>
                  </a:cubicBezTo>
                  <a:lnTo>
                    <a:pt x="827" y="217"/>
                  </a:lnTo>
                  <a:lnTo>
                    <a:pt x="826" y="165"/>
                  </a:lnTo>
                  <a:lnTo>
                    <a:pt x="826" y="155"/>
                  </a:lnTo>
                  <a:cubicBezTo>
                    <a:pt x="826" y="117"/>
                    <a:pt x="828" y="94"/>
                    <a:pt x="834" y="73"/>
                  </a:cubicBezTo>
                  <a:cubicBezTo>
                    <a:pt x="837" y="61"/>
                    <a:pt x="842" y="48"/>
                    <a:pt x="849" y="37"/>
                  </a:cubicBezTo>
                  <a:cubicBezTo>
                    <a:pt x="859" y="22"/>
                    <a:pt x="866" y="15"/>
                    <a:pt x="885" y="0"/>
                  </a:cubicBezTo>
                  <a:lnTo>
                    <a:pt x="599" y="0"/>
                  </a:lnTo>
                  <a:cubicBezTo>
                    <a:pt x="616" y="13"/>
                    <a:pt x="622" y="20"/>
                    <a:pt x="631" y="3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29373D93-C991-7C46-B75E-949B50D100B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1" y="197"/>
              <a:ext cx="77" cy="80"/>
            </a:xfrm>
            <a:custGeom>
              <a:avLst/>
              <a:gdLst>
                <a:gd name="T0" fmla="*/ 654 w 865"/>
                <a:gd name="T1" fmla="*/ 771 h 897"/>
                <a:gd name="T2" fmla="*/ 654 w 865"/>
                <a:gd name="T3" fmla="*/ 771 h 897"/>
                <a:gd name="T4" fmla="*/ 513 w 865"/>
                <a:gd name="T5" fmla="*/ 783 h 897"/>
                <a:gd name="T6" fmla="*/ 442 w 865"/>
                <a:gd name="T7" fmla="*/ 784 h 897"/>
                <a:gd name="T8" fmla="*/ 304 w 865"/>
                <a:gd name="T9" fmla="*/ 784 h 897"/>
                <a:gd name="T10" fmla="*/ 848 w 865"/>
                <a:gd name="T11" fmla="*/ 0 h 897"/>
                <a:gd name="T12" fmla="*/ 143 w 865"/>
                <a:gd name="T13" fmla="*/ 0 h 897"/>
                <a:gd name="T14" fmla="*/ 56 w 865"/>
                <a:gd name="T15" fmla="*/ 191 h 897"/>
                <a:gd name="T16" fmla="*/ 121 w 865"/>
                <a:gd name="T17" fmla="*/ 160 h 897"/>
                <a:gd name="T18" fmla="*/ 248 w 865"/>
                <a:gd name="T19" fmla="*/ 124 h 897"/>
                <a:gd name="T20" fmla="*/ 375 w 865"/>
                <a:gd name="T21" fmla="*/ 113 h 897"/>
                <a:gd name="T22" fmla="*/ 444 w 865"/>
                <a:gd name="T23" fmla="*/ 112 h 897"/>
                <a:gd name="T24" fmla="*/ 549 w 865"/>
                <a:gd name="T25" fmla="*/ 112 h 897"/>
                <a:gd name="T26" fmla="*/ 0 w 865"/>
                <a:gd name="T27" fmla="*/ 897 h 897"/>
                <a:gd name="T28" fmla="*/ 776 w 865"/>
                <a:gd name="T29" fmla="*/ 897 h 897"/>
                <a:gd name="T30" fmla="*/ 865 w 865"/>
                <a:gd name="T31" fmla="*/ 692 h 897"/>
                <a:gd name="T32" fmla="*/ 800 w 865"/>
                <a:gd name="T33" fmla="*/ 727 h 897"/>
                <a:gd name="T34" fmla="*/ 654 w 865"/>
                <a:gd name="T35" fmla="*/ 771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5" h="897">
                  <a:moveTo>
                    <a:pt x="654" y="771"/>
                  </a:moveTo>
                  <a:lnTo>
                    <a:pt x="654" y="771"/>
                  </a:lnTo>
                  <a:cubicBezTo>
                    <a:pt x="614" y="778"/>
                    <a:pt x="569" y="782"/>
                    <a:pt x="513" y="783"/>
                  </a:cubicBezTo>
                  <a:cubicBezTo>
                    <a:pt x="495" y="784"/>
                    <a:pt x="471" y="784"/>
                    <a:pt x="442" y="784"/>
                  </a:cubicBezTo>
                  <a:lnTo>
                    <a:pt x="304" y="784"/>
                  </a:lnTo>
                  <a:lnTo>
                    <a:pt x="848" y="0"/>
                  </a:lnTo>
                  <a:lnTo>
                    <a:pt x="143" y="0"/>
                  </a:lnTo>
                  <a:lnTo>
                    <a:pt x="56" y="191"/>
                  </a:lnTo>
                  <a:cubicBezTo>
                    <a:pt x="85" y="176"/>
                    <a:pt x="96" y="170"/>
                    <a:pt x="121" y="160"/>
                  </a:cubicBezTo>
                  <a:cubicBezTo>
                    <a:pt x="162" y="144"/>
                    <a:pt x="206" y="132"/>
                    <a:pt x="248" y="124"/>
                  </a:cubicBezTo>
                  <a:cubicBezTo>
                    <a:pt x="285" y="118"/>
                    <a:pt x="319" y="115"/>
                    <a:pt x="375" y="113"/>
                  </a:cubicBezTo>
                  <a:cubicBezTo>
                    <a:pt x="400" y="112"/>
                    <a:pt x="423" y="112"/>
                    <a:pt x="444" y="112"/>
                  </a:cubicBezTo>
                  <a:lnTo>
                    <a:pt x="549" y="112"/>
                  </a:lnTo>
                  <a:lnTo>
                    <a:pt x="0" y="897"/>
                  </a:lnTo>
                  <a:lnTo>
                    <a:pt x="776" y="897"/>
                  </a:lnTo>
                  <a:lnTo>
                    <a:pt x="865" y="692"/>
                  </a:lnTo>
                  <a:cubicBezTo>
                    <a:pt x="834" y="710"/>
                    <a:pt x="823" y="716"/>
                    <a:pt x="800" y="727"/>
                  </a:cubicBezTo>
                  <a:cubicBezTo>
                    <a:pt x="754" y="747"/>
                    <a:pt x="705" y="762"/>
                    <a:pt x="654" y="77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5B55FE04-4B3D-C941-826E-5487AED228A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50" y="167"/>
              <a:ext cx="18" cy="18"/>
            </a:xfrm>
            <a:custGeom>
              <a:avLst/>
              <a:gdLst>
                <a:gd name="T0" fmla="*/ 102 w 203"/>
                <a:gd name="T1" fmla="*/ 189 h 203"/>
                <a:gd name="T2" fmla="*/ 102 w 203"/>
                <a:gd name="T3" fmla="*/ 189 h 203"/>
                <a:gd name="T4" fmla="*/ 17 w 203"/>
                <a:gd name="T5" fmla="*/ 102 h 203"/>
                <a:gd name="T6" fmla="*/ 102 w 203"/>
                <a:gd name="T7" fmla="*/ 15 h 203"/>
                <a:gd name="T8" fmla="*/ 187 w 203"/>
                <a:gd name="T9" fmla="*/ 102 h 203"/>
                <a:gd name="T10" fmla="*/ 102 w 203"/>
                <a:gd name="T11" fmla="*/ 189 h 203"/>
                <a:gd name="T12" fmla="*/ 102 w 203"/>
                <a:gd name="T13" fmla="*/ 189 h 203"/>
                <a:gd name="T14" fmla="*/ 102 w 203"/>
                <a:gd name="T15" fmla="*/ 0 h 203"/>
                <a:gd name="T16" fmla="*/ 102 w 203"/>
                <a:gd name="T17" fmla="*/ 0 h 203"/>
                <a:gd name="T18" fmla="*/ 0 w 203"/>
                <a:gd name="T19" fmla="*/ 102 h 203"/>
                <a:gd name="T20" fmla="*/ 102 w 203"/>
                <a:gd name="T21" fmla="*/ 203 h 203"/>
                <a:gd name="T22" fmla="*/ 203 w 203"/>
                <a:gd name="T23" fmla="*/ 102 h 203"/>
                <a:gd name="T24" fmla="*/ 102 w 203"/>
                <a:gd name="T25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3" h="203">
                  <a:moveTo>
                    <a:pt x="102" y="189"/>
                  </a:moveTo>
                  <a:lnTo>
                    <a:pt x="102" y="189"/>
                  </a:lnTo>
                  <a:cubicBezTo>
                    <a:pt x="54" y="189"/>
                    <a:pt x="17" y="154"/>
                    <a:pt x="17" y="102"/>
                  </a:cubicBezTo>
                  <a:cubicBezTo>
                    <a:pt x="17" y="50"/>
                    <a:pt x="54" y="15"/>
                    <a:pt x="102" y="15"/>
                  </a:cubicBezTo>
                  <a:cubicBezTo>
                    <a:pt x="150" y="15"/>
                    <a:pt x="187" y="50"/>
                    <a:pt x="187" y="102"/>
                  </a:cubicBezTo>
                  <a:cubicBezTo>
                    <a:pt x="187" y="154"/>
                    <a:pt x="150" y="189"/>
                    <a:pt x="102" y="189"/>
                  </a:cubicBezTo>
                  <a:lnTo>
                    <a:pt x="102" y="189"/>
                  </a:lnTo>
                  <a:close/>
                  <a:moveTo>
                    <a:pt x="102" y="0"/>
                  </a:moveTo>
                  <a:lnTo>
                    <a:pt x="102" y="0"/>
                  </a:lnTo>
                  <a:cubicBezTo>
                    <a:pt x="46" y="0"/>
                    <a:pt x="0" y="42"/>
                    <a:pt x="0" y="102"/>
                  </a:cubicBezTo>
                  <a:cubicBezTo>
                    <a:pt x="0" y="162"/>
                    <a:pt x="46" y="203"/>
                    <a:pt x="102" y="203"/>
                  </a:cubicBezTo>
                  <a:cubicBezTo>
                    <a:pt x="158" y="203"/>
                    <a:pt x="203" y="162"/>
                    <a:pt x="203" y="102"/>
                  </a:cubicBezTo>
                  <a:cubicBezTo>
                    <a:pt x="203" y="42"/>
                    <a:pt x="158" y="0"/>
                    <a:pt x="10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ACACC8C0-0A62-644F-BE02-BCE02001B80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56" y="171"/>
              <a:ext cx="7" cy="9"/>
            </a:xfrm>
            <a:custGeom>
              <a:avLst/>
              <a:gdLst>
                <a:gd name="T0" fmla="*/ 40 w 87"/>
                <a:gd name="T1" fmla="*/ 50 h 107"/>
                <a:gd name="T2" fmla="*/ 40 w 87"/>
                <a:gd name="T3" fmla="*/ 50 h 107"/>
                <a:gd name="T4" fmla="*/ 15 w 87"/>
                <a:gd name="T5" fmla="*/ 50 h 107"/>
                <a:gd name="T6" fmla="*/ 15 w 87"/>
                <a:gd name="T7" fmla="*/ 16 h 107"/>
                <a:gd name="T8" fmla="*/ 38 w 87"/>
                <a:gd name="T9" fmla="*/ 16 h 107"/>
                <a:gd name="T10" fmla="*/ 66 w 87"/>
                <a:gd name="T11" fmla="*/ 33 h 107"/>
                <a:gd name="T12" fmla="*/ 40 w 87"/>
                <a:gd name="T13" fmla="*/ 50 h 107"/>
                <a:gd name="T14" fmla="*/ 40 w 87"/>
                <a:gd name="T15" fmla="*/ 50 h 107"/>
                <a:gd name="T16" fmla="*/ 83 w 87"/>
                <a:gd name="T17" fmla="*/ 33 h 107"/>
                <a:gd name="T18" fmla="*/ 83 w 87"/>
                <a:gd name="T19" fmla="*/ 33 h 107"/>
                <a:gd name="T20" fmla="*/ 32 w 87"/>
                <a:gd name="T21" fmla="*/ 0 h 107"/>
                <a:gd name="T22" fmla="*/ 0 w 87"/>
                <a:gd name="T23" fmla="*/ 0 h 107"/>
                <a:gd name="T24" fmla="*/ 0 w 87"/>
                <a:gd name="T25" fmla="*/ 107 h 107"/>
                <a:gd name="T26" fmla="*/ 15 w 87"/>
                <a:gd name="T27" fmla="*/ 107 h 107"/>
                <a:gd name="T28" fmla="*/ 15 w 87"/>
                <a:gd name="T29" fmla="*/ 66 h 107"/>
                <a:gd name="T30" fmla="*/ 44 w 87"/>
                <a:gd name="T31" fmla="*/ 66 h 107"/>
                <a:gd name="T32" fmla="*/ 46 w 87"/>
                <a:gd name="T33" fmla="*/ 65 h 107"/>
                <a:gd name="T34" fmla="*/ 69 w 87"/>
                <a:gd name="T35" fmla="*/ 107 h 107"/>
                <a:gd name="T36" fmla="*/ 87 w 87"/>
                <a:gd name="T37" fmla="*/ 107 h 107"/>
                <a:gd name="T38" fmla="*/ 62 w 87"/>
                <a:gd name="T39" fmla="*/ 62 h 107"/>
                <a:gd name="T40" fmla="*/ 83 w 87"/>
                <a:gd name="T41" fmla="*/ 3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7" h="107">
                  <a:moveTo>
                    <a:pt x="40" y="50"/>
                  </a:moveTo>
                  <a:lnTo>
                    <a:pt x="40" y="50"/>
                  </a:lnTo>
                  <a:lnTo>
                    <a:pt x="15" y="50"/>
                  </a:lnTo>
                  <a:lnTo>
                    <a:pt x="15" y="16"/>
                  </a:lnTo>
                  <a:lnTo>
                    <a:pt x="38" y="16"/>
                  </a:lnTo>
                  <a:cubicBezTo>
                    <a:pt x="54" y="16"/>
                    <a:pt x="66" y="19"/>
                    <a:pt x="66" y="33"/>
                  </a:cubicBezTo>
                  <a:cubicBezTo>
                    <a:pt x="66" y="45"/>
                    <a:pt x="58" y="50"/>
                    <a:pt x="40" y="50"/>
                  </a:cubicBezTo>
                  <a:lnTo>
                    <a:pt x="40" y="50"/>
                  </a:lnTo>
                  <a:close/>
                  <a:moveTo>
                    <a:pt x="83" y="33"/>
                  </a:moveTo>
                  <a:lnTo>
                    <a:pt x="83" y="33"/>
                  </a:lnTo>
                  <a:cubicBezTo>
                    <a:pt x="83" y="5"/>
                    <a:pt x="64" y="0"/>
                    <a:pt x="32" y="0"/>
                  </a:cubicBezTo>
                  <a:lnTo>
                    <a:pt x="0" y="0"/>
                  </a:lnTo>
                  <a:lnTo>
                    <a:pt x="0" y="107"/>
                  </a:lnTo>
                  <a:lnTo>
                    <a:pt x="15" y="107"/>
                  </a:lnTo>
                  <a:lnTo>
                    <a:pt x="15" y="66"/>
                  </a:lnTo>
                  <a:lnTo>
                    <a:pt x="44" y="66"/>
                  </a:lnTo>
                  <a:cubicBezTo>
                    <a:pt x="45" y="66"/>
                    <a:pt x="46" y="66"/>
                    <a:pt x="46" y="65"/>
                  </a:cubicBezTo>
                  <a:lnTo>
                    <a:pt x="69" y="107"/>
                  </a:lnTo>
                  <a:lnTo>
                    <a:pt x="87" y="107"/>
                  </a:lnTo>
                  <a:lnTo>
                    <a:pt x="62" y="62"/>
                  </a:lnTo>
                  <a:cubicBezTo>
                    <a:pt x="76" y="56"/>
                    <a:pt x="83" y="45"/>
                    <a:pt x="83" y="3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</p:grpSp>
      <p:sp>
        <p:nvSpPr>
          <p:cNvPr id="46" name="Slide Number Placeholder 5">
            <a:extLst>
              <a:ext uri="{FF2B5EF4-FFF2-40B4-BE49-F238E27FC236}">
                <a16:creationId xmlns:a16="http://schemas.microsoft.com/office/drawing/2014/main" id="{90F5F7E7-2220-C347-893D-CC88A04822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43267" y="3373707"/>
            <a:ext cx="406806" cy="9552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="0" i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FA58F0B4-6BC7-4BFB-804F-EE9B892902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7" name="Footer Placeholder 3">
            <a:extLst>
              <a:ext uri="{FF2B5EF4-FFF2-40B4-BE49-F238E27FC236}">
                <a16:creationId xmlns:a16="http://schemas.microsoft.com/office/drawing/2014/main" id="{733B248F-AC71-F14F-8C7E-7309B00AAF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67768" y="3373707"/>
            <a:ext cx="5987882" cy="95529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 b="0" i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1163EC-E7F8-FB40-BA6D-847729B0A3F1}"/>
              </a:ext>
            </a:extLst>
          </p:cNvPr>
          <p:cNvSpPr>
            <a:spLocks noGrp="1" noChangeAspect="1"/>
          </p:cNvSpPr>
          <p:nvPr>
            <p:ph type="pic" sz="quarter" idx="19"/>
          </p:nvPr>
        </p:nvSpPr>
        <p:spPr>
          <a:xfrm>
            <a:off x="5950464" y="624532"/>
            <a:ext cx="2653699" cy="2653981"/>
          </a:xfrm>
          <a:custGeom>
            <a:avLst/>
            <a:gdLst>
              <a:gd name="connsiteX0" fmla="*/ 991609 w 1983218"/>
              <a:gd name="connsiteY0" fmla="*/ 0 h 1983428"/>
              <a:gd name="connsiteX1" fmla="*/ 1983218 w 1983218"/>
              <a:gd name="connsiteY1" fmla="*/ 991609 h 1983428"/>
              <a:gd name="connsiteX2" fmla="*/ 991399 w 1983218"/>
              <a:gd name="connsiteY2" fmla="*/ 1983428 h 1983428"/>
              <a:gd name="connsiteX3" fmla="*/ 237390 w 1983218"/>
              <a:gd name="connsiteY3" fmla="*/ 1635494 h 1983428"/>
              <a:gd name="connsiteX4" fmla="*/ 287345 w 1983218"/>
              <a:gd name="connsiteY4" fmla="*/ 1620941 h 1983428"/>
              <a:gd name="connsiteX5" fmla="*/ 339399 w 1983218"/>
              <a:gd name="connsiteY5" fmla="*/ 1616744 h 1983428"/>
              <a:gd name="connsiteX6" fmla="*/ 446934 w 1983218"/>
              <a:gd name="connsiteY6" fmla="*/ 1627798 h 1983428"/>
              <a:gd name="connsiteX7" fmla="*/ 538448 w 1983218"/>
              <a:gd name="connsiteY7" fmla="*/ 1637663 h 1983428"/>
              <a:gd name="connsiteX8" fmla="*/ 542996 w 1983218"/>
              <a:gd name="connsiteY8" fmla="*/ 1637593 h 1983428"/>
              <a:gd name="connsiteX9" fmla="*/ 620377 w 1983218"/>
              <a:gd name="connsiteY9" fmla="*/ 1612126 h 1983428"/>
              <a:gd name="connsiteX10" fmla="*/ 672640 w 1983218"/>
              <a:gd name="connsiteY10" fmla="*/ 1542861 h 1983428"/>
              <a:gd name="connsiteX11" fmla="*/ 686703 w 1983218"/>
              <a:gd name="connsiteY11" fmla="*/ 1502981 h 1983428"/>
              <a:gd name="connsiteX12" fmla="*/ 672570 w 1983218"/>
              <a:gd name="connsiteY12" fmla="*/ 1499413 h 1983428"/>
              <a:gd name="connsiteX13" fmla="*/ 667883 w 1983218"/>
              <a:gd name="connsiteY13" fmla="*/ 1508928 h 1983428"/>
              <a:gd name="connsiteX14" fmla="*/ 620517 w 1983218"/>
              <a:gd name="connsiteY14" fmla="*/ 1562941 h 1983428"/>
              <a:gd name="connsiteX15" fmla="*/ 586304 w 1983218"/>
              <a:gd name="connsiteY15" fmla="*/ 1579382 h 1983428"/>
              <a:gd name="connsiteX16" fmla="*/ 530752 w 1983218"/>
              <a:gd name="connsiteY16" fmla="*/ 1586029 h 1983428"/>
              <a:gd name="connsiteX17" fmla="*/ 488703 w 1983218"/>
              <a:gd name="connsiteY17" fmla="*/ 1584560 h 1983428"/>
              <a:gd name="connsiteX18" fmla="*/ 441757 w 1983218"/>
              <a:gd name="connsiteY18" fmla="*/ 1581621 h 1983428"/>
              <a:gd name="connsiteX19" fmla="*/ 392992 w 1983218"/>
              <a:gd name="connsiteY19" fmla="*/ 1579662 h 1983428"/>
              <a:gd name="connsiteX20" fmla="*/ 355001 w 1983218"/>
              <a:gd name="connsiteY20" fmla="*/ 1581551 h 1983428"/>
              <a:gd name="connsiteX21" fmla="*/ 619327 w 1983218"/>
              <a:gd name="connsiteY21" fmla="*/ 1228160 h 1983428"/>
              <a:gd name="connsiteX22" fmla="*/ 286715 w 1983218"/>
              <a:gd name="connsiteY22" fmla="*/ 1228160 h 1983428"/>
              <a:gd name="connsiteX23" fmla="*/ 260688 w 1983218"/>
              <a:gd name="connsiteY23" fmla="*/ 1328349 h 1983428"/>
              <a:gd name="connsiteX24" fmla="*/ 276221 w 1983218"/>
              <a:gd name="connsiteY24" fmla="*/ 1331847 h 1983428"/>
              <a:gd name="connsiteX25" fmla="*/ 280558 w 1983218"/>
              <a:gd name="connsiteY25" fmla="*/ 1323592 h 1983428"/>
              <a:gd name="connsiteX26" fmla="*/ 313092 w 1983218"/>
              <a:gd name="connsiteY26" fmla="*/ 1284901 h 1983428"/>
              <a:gd name="connsiteX27" fmla="*/ 345625 w 1983218"/>
              <a:gd name="connsiteY27" fmla="*/ 1271608 h 1983428"/>
              <a:gd name="connsiteX28" fmla="*/ 424825 w 1983218"/>
              <a:gd name="connsiteY28" fmla="*/ 1265451 h 1983428"/>
              <a:gd name="connsiteX29" fmla="*/ 453161 w 1983218"/>
              <a:gd name="connsiteY29" fmla="*/ 1265521 h 1983428"/>
              <a:gd name="connsiteX30" fmla="*/ 481777 w 1983218"/>
              <a:gd name="connsiteY30" fmla="*/ 1265451 h 1983428"/>
              <a:gd name="connsiteX31" fmla="*/ 218150 w 1983218"/>
              <a:gd name="connsiteY31" fmla="*/ 1611846 h 1983428"/>
              <a:gd name="connsiteX32" fmla="*/ 0 w 1983218"/>
              <a:gd name="connsiteY32" fmla="*/ 991609 h 1983428"/>
              <a:gd name="connsiteX33" fmla="*/ 991609 w 1983218"/>
              <a:gd name="connsiteY33" fmla="*/ 0 h 1983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983218" h="1983428">
                <a:moveTo>
                  <a:pt x="991609" y="0"/>
                </a:moveTo>
                <a:cubicBezTo>
                  <a:pt x="1539293" y="0"/>
                  <a:pt x="1983218" y="443996"/>
                  <a:pt x="1983218" y="991609"/>
                </a:cubicBezTo>
                <a:cubicBezTo>
                  <a:pt x="1983218" y="1539293"/>
                  <a:pt x="1539293" y="1983218"/>
                  <a:pt x="991399" y="1983428"/>
                </a:cubicBezTo>
                <a:cubicBezTo>
                  <a:pt x="689502" y="1983428"/>
                  <a:pt x="419298" y="1848327"/>
                  <a:pt x="237390" y="1635494"/>
                </a:cubicBezTo>
                <a:cubicBezTo>
                  <a:pt x="256211" y="1627098"/>
                  <a:pt x="265516" y="1624370"/>
                  <a:pt x="287345" y="1620941"/>
                </a:cubicBezTo>
                <a:cubicBezTo>
                  <a:pt x="304696" y="1618073"/>
                  <a:pt x="321418" y="1616744"/>
                  <a:pt x="339399" y="1616744"/>
                </a:cubicBezTo>
                <a:cubicBezTo>
                  <a:pt x="366265" y="1616744"/>
                  <a:pt x="393481" y="1619542"/>
                  <a:pt x="446934" y="1627798"/>
                </a:cubicBezTo>
                <a:cubicBezTo>
                  <a:pt x="499548" y="1635844"/>
                  <a:pt x="516479" y="1637663"/>
                  <a:pt x="538448" y="1637663"/>
                </a:cubicBezTo>
                <a:lnTo>
                  <a:pt x="542996" y="1637593"/>
                </a:lnTo>
                <a:cubicBezTo>
                  <a:pt x="572661" y="1637103"/>
                  <a:pt x="597708" y="1628917"/>
                  <a:pt x="620377" y="1612126"/>
                </a:cubicBezTo>
                <a:cubicBezTo>
                  <a:pt x="642416" y="1595824"/>
                  <a:pt x="658437" y="1574555"/>
                  <a:pt x="672640" y="1542861"/>
                </a:cubicBezTo>
                <a:cubicBezTo>
                  <a:pt x="679707" y="1527189"/>
                  <a:pt x="682086" y="1520472"/>
                  <a:pt x="686703" y="1502981"/>
                </a:cubicBezTo>
                <a:lnTo>
                  <a:pt x="672570" y="1499413"/>
                </a:lnTo>
                <a:cubicBezTo>
                  <a:pt x="670681" y="1503681"/>
                  <a:pt x="668932" y="1506829"/>
                  <a:pt x="667883" y="1508928"/>
                </a:cubicBezTo>
                <a:cubicBezTo>
                  <a:pt x="657108" y="1529568"/>
                  <a:pt x="639057" y="1550067"/>
                  <a:pt x="620517" y="1562941"/>
                </a:cubicBezTo>
                <a:cubicBezTo>
                  <a:pt x="609882" y="1570077"/>
                  <a:pt x="598408" y="1575674"/>
                  <a:pt x="586304" y="1579382"/>
                </a:cubicBezTo>
                <a:cubicBezTo>
                  <a:pt x="570702" y="1584140"/>
                  <a:pt x="554960" y="1586029"/>
                  <a:pt x="530752" y="1586029"/>
                </a:cubicBezTo>
                <a:cubicBezTo>
                  <a:pt x="519907" y="1586029"/>
                  <a:pt x="505565" y="1585539"/>
                  <a:pt x="488703" y="1584560"/>
                </a:cubicBezTo>
                <a:lnTo>
                  <a:pt x="441757" y="1581621"/>
                </a:lnTo>
                <a:cubicBezTo>
                  <a:pt x="419998" y="1580362"/>
                  <a:pt x="403696" y="1579662"/>
                  <a:pt x="392992" y="1579662"/>
                </a:cubicBezTo>
                <a:cubicBezTo>
                  <a:pt x="379069" y="1579662"/>
                  <a:pt x="372142" y="1580012"/>
                  <a:pt x="355001" y="1581551"/>
                </a:cubicBezTo>
                <a:lnTo>
                  <a:pt x="619327" y="1228160"/>
                </a:lnTo>
                <a:lnTo>
                  <a:pt x="286715" y="1228160"/>
                </a:lnTo>
                <a:lnTo>
                  <a:pt x="260688" y="1328349"/>
                </a:lnTo>
                <a:lnTo>
                  <a:pt x="276221" y="1331847"/>
                </a:lnTo>
                <a:cubicBezTo>
                  <a:pt x="278110" y="1327999"/>
                  <a:pt x="279579" y="1325411"/>
                  <a:pt x="280558" y="1323592"/>
                </a:cubicBezTo>
                <a:cubicBezTo>
                  <a:pt x="289234" y="1308059"/>
                  <a:pt x="302527" y="1292317"/>
                  <a:pt x="313092" y="1284901"/>
                </a:cubicBezTo>
                <a:cubicBezTo>
                  <a:pt x="322117" y="1278534"/>
                  <a:pt x="333172" y="1274057"/>
                  <a:pt x="345625" y="1271608"/>
                </a:cubicBezTo>
                <a:cubicBezTo>
                  <a:pt x="366125" y="1267620"/>
                  <a:pt x="394531" y="1265451"/>
                  <a:pt x="424825" y="1265451"/>
                </a:cubicBezTo>
                <a:lnTo>
                  <a:pt x="453161" y="1265521"/>
                </a:lnTo>
                <a:lnTo>
                  <a:pt x="481777" y="1265451"/>
                </a:lnTo>
                <a:lnTo>
                  <a:pt x="218150" y="1611846"/>
                </a:lnTo>
                <a:cubicBezTo>
                  <a:pt x="81789" y="1441972"/>
                  <a:pt x="0" y="1226411"/>
                  <a:pt x="0" y="991609"/>
                </a:cubicBezTo>
                <a:cubicBezTo>
                  <a:pt x="0" y="443996"/>
                  <a:pt x="443996" y="0"/>
                  <a:pt x="99160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1400" b="0" i="0">
                <a:latin typeface="Zurich Sans Light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id="{763DDC3F-449E-ED49-BFCE-3A6E5EA0E7C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185146" y="873960"/>
            <a:ext cx="5329388" cy="2405360"/>
          </a:xfrm>
        </p:spPr>
        <p:txBody>
          <a:bodyPr lIns="72000" tIns="72000" rIns="72000" bIns="72000"/>
          <a:lstStyle>
            <a:lvl1pPr>
              <a:defRPr sz="1600" b="0" i="0">
                <a:latin typeface="+mn-lt"/>
                <a:cs typeface="Arial" panose="020B0604020202020204" pitchFamily="34" charset="0"/>
              </a:defRPr>
            </a:lvl1pPr>
            <a:lvl2pPr>
              <a:defRPr sz="1400" b="0" i="0">
                <a:latin typeface="+mn-lt"/>
                <a:cs typeface="Arial" panose="020B0604020202020204" pitchFamily="34" charset="0"/>
              </a:defRPr>
            </a:lvl2pPr>
            <a:lvl3pPr>
              <a:defRPr sz="1200" b="0" i="0">
                <a:latin typeface="+mn-lt"/>
                <a:cs typeface="Arial" panose="020B0604020202020204" pitchFamily="34" charset="0"/>
              </a:defRPr>
            </a:lvl3pPr>
            <a:lvl4pPr>
              <a:defRPr sz="1000" b="0" i="0">
                <a:latin typeface="+mn-lt"/>
                <a:cs typeface="Arial" panose="020B0604020202020204" pitchFamily="34" charset="0"/>
              </a:defRPr>
            </a:lvl4pPr>
            <a:lvl5pPr>
              <a:defRPr sz="1000" b="0" i="0"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1" name="Title 1">
            <a:extLst>
              <a:ext uri="{FF2B5EF4-FFF2-40B4-BE49-F238E27FC236}">
                <a16:creationId xmlns:a16="http://schemas.microsoft.com/office/drawing/2014/main" id="{BC96993A-A067-AB41-B5A1-D669E53A0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501" y="136643"/>
            <a:ext cx="7076223" cy="290849"/>
          </a:xfrm>
        </p:spPr>
        <p:txBody>
          <a:bodyPr>
            <a:spAutoFit/>
          </a:bodyPr>
          <a:lstStyle>
            <a:lvl1pPr>
              <a:defRPr b="0" i="0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7922A1AB-8CF4-3642-A52C-9338B40FFA70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186501" y="476271"/>
            <a:ext cx="7076223" cy="17450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600" b="0" i="0">
                <a:solidFill>
                  <a:srgbClr val="2167AE"/>
                </a:solidFill>
                <a:latin typeface="+mn-lt"/>
                <a:cs typeface="Arial" panose="020B0604020202020204" pitchFamily="34" charset="0"/>
              </a:defRPr>
            </a:lvl1pPr>
            <a:lvl2pPr marL="342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694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box, Safe Space imag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">
            <a:extLst>
              <a:ext uri="{FF2B5EF4-FFF2-40B4-BE49-F238E27FC236}">
                <a16:creationId xmlns:a16="http://schemas.microsoft.com/office/drawing/2014/main" id="{8A674CC6-60AE-D44C-8BD1-0512B251CE0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7626238" y="33927"/>
            <a:ext cx="1196411" cy="461146"/>
            <a:chOff x="79" y="75"/>
            <a:chExt cx="838" cy="323"/>
          </a:xfrm>
          <a:solidFill>
            <a:schemeClr val="accent1"/>
          </a:solidFill>
        </p:grpSpPr>
        <p:sp>
          <p:nvSpPr>
            <p:cNvPr id="48" name="AutoShape 3">
              <a:extLst>
                <a:ext uri="{FF2B5EF4-FFF2-40B4-BE49-F238E27FC236}">
                  <a16:creationId xmlns:a16="http://schemas.microsoft.com/office/drawing/2014/main" id="{0AC4E61D-ACCF-104F-B94C-29CE81AD797F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79" y="75"/>
              <a:ext cx="838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B51C1D0F-75A8-2842-94E3-198610E3C0E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9" y="155"/>
              <a:ext cx="163" cy="164"/>
            </a:xfrm>
            <a:custGeom>
              <a:avLst/>
              <a:gdLst>
                <a:gd name="T0" fmla="*/ 920 w 1841"/>
                <a:gd name="T1" fmla="*/ 0 h 1842"/>
                <a:gd name="T2" fmla="*/ 920 w 1841"/>
                <a:gd name="T3" fmla="*/ 0 h 1842"/>
                <a:gd name="T4" fmla="*/ 0 w 1841"/>
                <a:gd name="T5" fmla="*/ 921 h 1842"/>
                <a:gd name="T6" fmla="*/ 0 w 1841"/>
                <a:gd name="T7" fmla="*/ 921 h 1842"/>
                <a:gd name="T8" fmla="*/ 188 w 1841"/>
                <a:gd name="T9" fmla="*/ 1479 h 1842"/>
                <a:gd name="T10" fmla="*/ 954 w 1841"/>
                <a:gd name="T11" fmla="*/ 473 h 1842"/>
                <a:gd name="T12" fmla="*/ 871 w 1841"/>
                <a:gd name="T13" fmla="*/ 474 h 1842"/>
                <a:gd name="T14" fmla="*/ 790 w 1841"/>
                <a:gd name="T15" fmla="*/ 473 h 1842"/>
                <a:gd name="T16" fmla="*/ 561 w 1841"/>
                <a:gd name="T17" fmla="*/ 491 h 1842"/>
                <a:gd name="T18" fmla="*/ 467 w 1841"/>
                <a:gd name="T19" fmla="*/ 530 h 1842"/>
                <a:gd name="T20" fmla="*/ 374 w 1841"/>
                <a:gd name="T21" fmla="*/ 641 h 1842"/>
                <a:gd name="T22" fmla="*/ 361 w 1841"/>
                <a:gd name="T23" fmla="*/ 665 h 1842"/>
                <a:gd name="T24" fmla="*/ 316 w 1841"/>
                <a:gd name="T25" fmla="*/ 655 h 1842"/>
                <a:gd name="T26" fmla="*/ 392 w 1841"/>
                <a:gd name="T27" fmla="*/ 366 h 1842"/>
                <a:gd name="T28" fmla="*/ 1350 w 1841"/>
                <a:gd name="T29" fmla="*/ 366 h 1842"/>
                <a:gd name="T30" fmla="*/ 588 w 1841"/>
                <a:gd name="T31" fmla="*/ 1385 h 1842"/>
                <a:gd name="T32" fmla="*/ 698 w 1841"/>
                <a:gd name="T33" fmla="*/ 1379 h 1842"/>
                <a:gd name="T34" fmla="*/ 839 w 1841"/>
                <a:gd name="T35" fmla="*/ 1385 h 1842"/>
                <a:gd name="T36" fmla="*/ 974 w 1841"/>
                <a:gd name="T37" fmla="*/ 1393 h 1842"/>
                <a:gd name="T38" fmla="*/ 1095 w 1841"/>
                <a:gd name="T39" fmla="*/ 1397 h 1842"/>
                <a:gd name="T40" fmla="*/ 1255 w 1841"/>
                <a:gd name="T41" fmla="*/ 1378 h 1842"/>
                <a:gd name="T42" fmla="*/ 1354 w 1841"/>
                <a:gd name="T43" fmla="*/ 1331 h 1842"/>
                <a:gd name="T44" fmla="*/ 1491 w 1841"/>
                <a:gd name="T45" fmla="*/ 1175 h 1842"/>
                <a:gd name="T46" fmla="*/ 1504 w 1841"/>
                <a:gd name="T47" fmla="*/ 1147 h 1842"/>
                <a:gd name="T48" fmla="*/ 1545 w 1841"/>
                <a:gd name="T49" fmla="*/ 1158 h 1842"/>
                <a:gd name="T50" fmla="*/ 1505 w 1841"/>
                <a:gd name="T51" fmla="*/ 1273 h 1842"/>
                <a:gd name="T52" fmla="*/ 1354 w 1841"/>
                <a:gd name="T53" fmla="*/ 1472 h 1842"/>
                <a:gd name="T54" fmla="*/ 1131 w 1841"/>
                <a:gd name="T55" fmla="*/ 1546 h 1842"/>
                <a:gd name="T56" fmla="*/ 1118 w 1841"/>
                <a:gd name="T57" fmla="*/ 1546 h 1842"/>
                <a:gd name="T58" fmla="*/ 854 w 1841"/>
                <a:gd name="T59" fmla="*/ 1518 h 1842"/>
                <a:gd name="T60" fmla="*/ 544 w 1841"/>
                <a:gd name="T61" fmla="*/ 1486 h 1842"/>
                <a:gd name="T62" fmla="*/ 394 w 1841"/>
                <a:gd name="T63" fmla="*/ 1498 h 1842"/>
                <a:gd name="T64" fmla="*/ 242 w 1841"/>
                <a:gd name="T65" fmla="*/ 1543 h 1842"/>
                <a:gd name="T66" fmla="*/ 920 w 1841"/>
                <a:gd name="T67" fmla="*/ 1842 h 1842"/>
                <a:gd name="T68" fmla="*/ 1841 w 1841"/>
                <a:gd name="T69" fmla="*/ 921 h 1842"/>
                <a:gd name="T70" fmla="*/ 920 w 1841"/>
                <a:gd name="T71" fmla="*/ 0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41" h="1842">
                  <a:moveTo>
                    <a:pt x="920" y="0"/>
                  </a:moveTo>
                  <a:lnTo>
                    <a:pt x="920" y="0"/>
                  </a:lnTo>
                  <a:cubicBezTo>
                    <a:pt x="412" y="0"/>
                    <a:pt x="0" y="412"/>
                    <a:pt x="0" y="921"/>
                  </a:cubicBezTo>
                  <a:lnTo>
                    <a:pt x="0" y="921"/>
                  </a:lnTo>
                  <a:cubicBezTo>
                    <a:pt x="0" y="1131"/>
                    <a:pt x="70" y="1325"/>
                    <a:pt x="188" y="1479"/>
                  </a:cubicBezTo>
                  <a:lnTo>
                    <a:pt x="954" y="473"/>
                  </a:lnTo>
                  <a:lnTo>
                    <a:pt x="871" y="474"/>
                  </a:lnTo>
                  <a:lnTo>
                    <a:pt x="790" y="473"/>
                  </a:lnTo>
                  <a:cubicBezTo>
                    <a:pt x="702" y="473"/>
                    <a:pt x="620" y="480"/>
                    <a:pt x="561" y="491"/>
                  </a:cubicBezTo>
                  <a:cubicBezTo>
                    <a:pt x="525" y="498"/>
                    <a:pt x="493" y="511"/>
                    <a:pt x="467" y="530"/>
                  </a:cubicBezTo>
                  <a:cubicBezTo>
                    <a:pt x="437" y="551"/>
                    <a:pt x="399" y="596"/>
                    <a:pt x="374" y="641"/>
                  </a:cubicBezTo>
                  <a:cubicBezTo>
                    <a:pt x="371" y="646"/>
                    <a:pt x="367" y="654"/>
                    <a:pt x="361" y="665"/>
                  </a:cubicBezTo>
                  <a:lnTo>
                    <a:pt x="316" y="655"/>
                  </a:lnTo>
                  <a:lnTo>
                    <a:pt x="392" y="366"/>
                  </a:lnTo>
                  <a:lnTo>
                    <a:pt x="1350" y="366"/>
                  </a:lnTo>
                  <a:lnTo>
                    <a:pt x="588" y="1385"/>
                  </a:lnTo>
                  <a:cubicBezTo>
                    <a:pt x="638" y="1380"/>
                    <a:pt x="658" y="1379"/>
                    <a:pt x="698" y="1379"/>
                  </a:cubicBezTo>
                  <a:cubicBezTo>
                    <a:pt x="729" y="1379"/>
                    <a:pt x="776" y="1381"/>
                    <a:pt x="839" y="1385"/>
                  </a:cubicBezTo>
                  <a:lnTo>
                    <a:pt x="974" y="1393"/>
                  </a:lnTo>
                  <a:cubicBezTo>
                    <a:pt x="1023" y="1396"/>
                    <a:pt x="1064" y="1397"/>
                    <a:pt x="1095" y="1397"/>
                  </a:cubicBezTo>
                  <a:cubicBezTo>
                    <a:pt x="1165" y="1397"/>
                    <a:pt x="1210" y="1392"/>
                    <a:pt x="1255" y="1378"/>
                  </a:cubicBezTo>
                  <a:cubicBezTo>
                    <a:pt x="1290" y="1367"/>
                    <a:pt x="1324" y="1351"/>
                    <a:pt x="1354" y="1331"/>
                  </a:cubicBezTo>
                  <a:cubicBezTo>
                    <a:pt x="1408" y="1293"/>
                    <a:pt x="1460" y="1234"/>
                    <a:pt x="1491" y="1175"/>
                  </a:cubicBezTo>
                  <a:cubicBezTo>
                    <a:pt x="1494" y="1169"/>
                    <a:pt x="1499" y="1160"/>
                    <a:pt x="1504" y="1147"/>
                  </a:cubicBezTo>
                  <a:lnTo>
                    <a:pt x="1545" y="1158"/>
                  </a:lnTo>
                  <a:cubicBezTo>
                    <a:pt x="1532" y="1208"/>
                    <a:pt x="1525" y="1228"/>
                    <a:pt x="1505" y="1273"/>
                  </a:cubicBezTo>
                  <a:cubicBezTo>
                    <a:pt x="1464" y="1364"/>
                    <a:pt x="1417" y="1425"/>
                    <a:pt x="1354" y="1472"/>
                  </a:cubicBezTo>
                  <a:cubicBezTo>
                    <a:pt x="1289" y="1521"/>
                    <a:pt x="1216" y="1544"/>
                    <a:pt x="1131" y="1546"/>
                  </a:cubicBezTo>
                  <a:lnTo>
                    <a:pt x="1118" y="1546"/>
                  </a:lnTo>
                  <a:cubicBezTo>
                    <a:pt x="1055" y="1546"/>
                    <a:pt x="1006" y="1541"/>
                    <a:pt x="854" y="1518"/>
                  </a:cubicBezTo>
                  <a:cubicBezTo>
                    <a:pt x="700" y="1494"/>
                    <a:pt x="621" y="1486"/>
                    <a:pt x="544" y="1486"/>
                  </a:cubicBezTo>
                  <a:cubicBezTo>
                    <a:pt x="492" y="1486"/>
                    <a:pt x="444" y="1490"/>
                    <a:pt x="394" y="1498"/>
                  </a:cubicBezTo>
                  <a:cubicBezTo>
                    <a:pt x="328" y="1508"/>
                    <a:pt x="302" y="1516"/>
                    <a:pt x="242" y="1543"/>
                  </a:cubicBezTo>
                  <a:cubicBezTo>
                    <a:pt x="410" y="1727"/>
                    <a:pt x="652" y="1842"/>
                    <a:pt x="920" y="1842"/>
                  </a:cubicBezTo>
                  <a:cubicBezTo>
                    <a:pt x="1429" y="1842"/>
                    <a:pt x="1841" y="1430"/>
                    <a:pt x="1841" y="921"/>
                  </a:cubicBezTo>
                  <a:cubicBezTo>
                    <a:pt x="1841" y="412"/>
                    <a:pt x="1429" y="0"/>
                    <a:pt x="9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F8786755-09AD-A84A-BFAB-179F62CFC0F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2" y="197"/>
              <a:ext cx="25" cy="80"/>
            </a:xfrm>
            <a:custGeom>
              <a:avLst/>
              <a:gdLst>
                <a:gd name="T0" fmla="*/ 232 w 288"/>
                <a:gd name="T1" fmla="*/ 166 h 897"/>
                <a:gd name="T2" fmla="*/ 232 w 288"/>
                <a:gd name="T3" fmla="*/ 166 h 897"/>
                <a:gd name="T4" fmla="*/ 241 w 288"/>
                <a:gd name="T5" fmla="*/ 65 h 897"/>
                <a:gd name="T6" fmla="*/ 254 w 288"/>
                <a:gd name="T7" fmla="*/ 37 h 897"/>
                <a:gd name="T8" fmla="*/ 288 w 288"/>
                <a:gd name="T9" fmla="*/ 0 h 897"/>
                <a:gd name="T10" fmla="*/ 0 w 288"/>
                <a:gd name="T11" fmla="*/ 0 h 897"/>
                <a:gd name="T12" fmla="*/ 33 w 288"/>
                <a:gd name="T13" fmla="*/ 35 h 897"/>
                <a:gd name="T14" fmla="*/ 47 w 288"/>
                <a:gd name="T15" fmla="*/ 64 h 897"/>
                <a:gd name="T16" fmla="*/ 56 w 288"/>
                <a:gd name="T17" fmla="*/ 161 h 897"/>
                <a:gd name="T18" fmla="*/ 56 w 288"/>
                <a:gd name="T19" fmla="*/ 215 h 897"/>
                <a:gd name="T20" fmla="*/ 56 w 288"/>
                <a:gd name="T21" fmla="*/ 752 h 897"/>
                <a:gd name="T22" fmla="*/ 42 w 288"/>
                <a:gd name="T23" fmla="*/ 839 h 897"/>
                <a:gd name="T24" fmla="*/ 28 w 288"/>
                <a:gd name="T25" fmla="*/ 865 h 897"/>
                <a:gd name="T26" fmla="*/ 1 w 288"/>
                <a:gd name="T27" fmla="*/ 897 h 897"/>
                <a:gd name="T28" fmla="*/ 285 w 288"/>
                <a:gd name="T29" fmla="*/ 897 h 897"/>
                <a:gd name="T30" fmla="*/ 258 w 288"/>
                <a:gd name="T31" fmla="*/ 865 h 897"/>
                <a:gd name="T32" fmla="*/ 243 w 288"/>
                <a:gd name="T33" fmla="*/ 838 h 897"/>
                <a:gd name="T34" fmla="*/ 231 w 288"/>
                <a:gd name="T35" fmla="*/ 759 h 897"/>
                <a:gd name="T36" fmla="*/ 231 w 288"/>
                <a:gd name="T37" fmla="*/ 218 h 897"/>
                <a:gd name="T38" fmla="*/ 232 w 288"/>
                <a:gd name="T39" fmla="*/ 166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8" h="897">
                  <a:moveTo>
                    <a:pt x="232" y="166"/>
                  </a:moveTo>
                  <a:lnTo>
                    <a:pt x="232" y="166"/>
                  </a:lnTo>
                  <a:cubicBezTo>
                    <a:pt x="232" y="106"/>
                    <a:pt x="233" y="89"/>
                    <a:pt x="241" y="65"/>
                  </a:cubicBezTo>
                  <a:cubicBezTo>
                    <a:pt x="244" y="55"/>
                    <a:pt x="248" y="46"/>
                    <a:pt x="254" y="37"/>
                  </a:cubicBezTo>
                  <a:cubicBezTo>
                    <a:pt x="263" y="22"/>
                    <a:pt x="270" y="14"/>
                    <a:pt x="288" y="0"/>
                  </a:cubicBezTo>
                  <a:lnTo>
                    <a:pt x="0" y="0"/>
                  </a:lnTo>
                  <a:cubicBezTo>
                    <a:pt x="18" y="16"/>
                    <a:pt x="24" y="22"/>
                    <a:pt x="33" y="35"/>
                  </a:cubicBezTo>
                  <a:cubicBezTo>
                    <a:pt x="39" y="44"/>
                    <a:pt x="44" y="54"/>
                    <a:pt x="47" y="64"/>
                  </a:cubicBezTo>
                  <a:cubicBezTo>
                    <a:pt x="53" y="86"/>
                    <a:pt x="56" y="108"/>
                    <a:pt x="56" y="161"/>
                  </a:cubicBezTo>
                  <a:cubicBezTo>
                    <a:pt x="56" y="188"/>
                    <a:pt x="56" y="206"/>
                    <a:pt x="56" y="215"/>
                  </a:cubicBezTo>
                  <a:lnTo>
                    <a:pt x="56" y="752"/>
                  </a:lnTo>
                  <a:cubicBezTo>
                    <a:pt x="56" y="784"/>
                    <a:pt x="51" y="817"/>
                    <a:pt x="42" y="839"/>
                  </a:cubicBezTo>
                  <a:cubicBezTo>
                    <a:pt x="39" y="848"/>
                    <a:pt x="34" y="857"/>
                    <a:pt x="28" y="865"/>
                  </a:cubicBezTo>
                  <a:cubicBezTo>
                    <a:pt x="21" y="875"/>
                    <a:pt x="16" y="880"/>
                    <a:pt x="1" y="897"/>
                  </a:cubicBezTo>
                  <a:lnTo>
                    <a:pt x="285" y="897"/>
                  </a:lnTo>
                  <a:cubicBezTo>
                    <a:pt x="271" y="885"/>
                    <a:pt x="266" y="879"/>
                    <a:pt x="258" y="865"/>
                  </a:cubicBezTo>
                  <a:cubicBezTo>
                    <a:pt x="252" y="856"/>
                    <a:pt x="247" y="847"/>
                    <a:pt x="243" y="838"/>
                  </a:cubicBezTo>
                  <a:cubicBezTo>
                    <a:pt x="236" y="817"/>
                    <a:pt x="231" y="787"/>
                    <a:pt x="231" y="759"/>
                  </a:cubicBezTo>
                  <a:lnTo>
                    <a:pt x="231" y="218"/>
                  </a:lnTo>
                  <a:lnTo>
                    <a:pt x="232" y="16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51" name="Freeform 7">
              <a:extLst>
                <a:ext uri="{FF2B5EF4-FFF2-40B4-BE49-F238E27FC236}">
                  <a16:creationId xmlns:a16="http://schemas.microsoft.com/office/drawing/2014/main" id="{7E3E2B9B-45DC-EA43-AE77-2FF172D45F9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1" y="197"/>
              <a:ext cx="77" cy="80"/>
            </a:xfrm>
            <a:custGeom>
              <a:avLst/>
              <a:gdLst>
                <a:gd name="T0" fmla="*/ 810 w 869"/>
                <a:gd name="T1" fmla="*/ 165 h 897"/>
                <a:gd name="T2" fmla="*/ 810 w 869"/>
                <a:gd name="T3" fmla="*/ 165 h 897"/>
                <a:gd name="T4" fmla="*/ 819 w 869"/>
                <a:gd name="T5" fmla="*/ 70 h 897"/>
                <a:gd name="T6" fmla="*/ 834 w 869"/>
                <a:gd name="T7" fmla="*/ 37 h 897"/>
                <a:gd name="T8" fmla="*/ 869 w 869"/>
                <a:gd name="T9" fmla="*/ 0 h 897"/>
                <a:gd name="T10" fmla="*/ 576 w 869"/>
                <a:gd name="T11" fmla="*/ 0 h 897"/>
                <a:gd name="T12" fmla="*/ 609 w 869"/>
                <a:gd name="T13" fmla="*/ 36 h 897"/>
                <a:gd name="T14" fmla="*/ 624 w 869"/>
                <a:gd name="T15" fmla="*/ 67 h 897"/>
                <a:gd name="T16" fmla="*/ 634 w 869"/>
                <a:gd name="T17" fmla="*/ 162 h 897"/>
                <a:gd name="T18" fmla="*/ 634 w 869"/>
                <a:gd name="T19" fmla="*/ 379 h 897"/>
                <a:gd name="T20" fmla="*/ 232 w 869"/>
                <a:gd name="T21" fmla="*/ 379 h 897"/>
                <a:gd name="T22" fmla="*/ 232 w 869"/>
                <a:gd name="T23" fmla="*/ 216 h 897"/>
                <a:gd name="T24" fmla="*/ 234 w 869"/>
                <a:gd name="T25" fmla="*/ 109 h 897"/>
                <a:gd name="T26" fmla="*/ 241 w 869"/>
                <a:gd name="T27" fmla="*/ 70 h 897"/>
                <a:gd name="T28" fmla="*/ 278 w 869"/>
                <a:gd name="T29" fmla="*/ 9 h 897"/>
                <a:gd name="T30" fmla="*/ 288 w 869"/>
                <a:gd name="T31" fmla="*/ 0 h 897"/>
                <a:gd name="T32" fmla="*/ 1 w 869"/>
                <a:gd name="T33" fmla="*/ 0 h 897"/>
                <a:gd name="T34" fmla="*/ 30 w 869"/>
                <a:gd name="T35" fmla="*/ 34 h 897"/>
                <a:gd name="T36" fmla="*/ 46 w 869"/>
                <a:gd name="T37" fmla="*/ 64 h 897"/>
                <a:gd name="T38" fmla="*/ 56 w 869"/>
                <a:gd name="T39" fmla="*/ 159 h 897"/>
                <a:gd name="T40" fmla="*/ 57 w 869"/>
                <a:gd name="T41" fmla="*/ 216 h 897"/>
                <a:gd name="T42" fmla="*/ 57 w 869"/>
                <a:gd name="T43" fmla="*/ 707 h 897"/>
                <a:gd name="T44" fmla="*/ 53 w 869"/>
                <a:gd name="T45" fmla="*/ 802 h 897"/>
                <a:gd name="T46" fmla="*/ 44 w 869"/>
                <a:gd name="T47" fmla="*/ 838 h 897"/>
                <a:gd name="T48" fmla="*/ 9 w 869"/>
                <a:gd name="T49" fmla="*/ 888 h 897"/>
                <a:gd name="T50" fmla="*/ 0 w 869"/>
                <a:gd name="T51" fmla="*/ 897 h 897"/>
                <a:gd name="T52" fmla="*/ 284 w 869"/>
                <a:gd name="T53" fmla="*/ 897 h 897"/>
                <a:gd name="T54" fmla="*/ 260 w 869"/>
                <a:gd name="T55" fmla="*/ 867 h 897"/>
                <a:gd name="T56" fmla="*/ 245 w 869"/>
                <a:gd name="T57" fmla="*/ 839 h 897"/>
                <a:gd name="T58" fmla="*/ 232 w 869"/>
                <a:gd name="T59" fmla="*/ 761 h 897"/>
                <a:gd name="T60" fmla="*/ 232 w 869"/>
                <a:gd name="T61" fmla="*/ 707 h 897"/>
                <a:gd name="T62" fmla="*/ 232 w 869"/>
                <a:gd name="T63" fmla="*/ 490 h 897"/>
                <a:gd name="T64" fmla="*/ 634 w 869"/>
                <a:gd name="T65" fmla="*/ 490 h 897"/>
                <a:gd name="T66" fmla="*/ 634 w 869"/>
                <a:gd name="T67" fmla="*/ 709 h 897"/>
                <a:gd name="T68" fmla="*/ 630 w 869"/>
                <a:gd name="T69" fmla="*/ 800 h 897"/>
                <a:gd name="T70" fmla="*/ 620 w 869"/>
                <a:gd name="T71" fmla="*/ 838 h 897"/>
                <a:gd name="T72" fmla="*/ 588 w 869"/>
                <a:gd name="T73" fmla="*/ 885 h 897"/>
                <a:gd name="T74" fmla="*/ 575 w 869"/>
                <a:gd name="T75" fmla="*/ 897 h 897"/>
                <a:gd name="T76" fmla="*/ 862 w 869"/>
                <a:gd name="T77" fmla="*/ 897 h 897"/>
                <a:gd name="T78" fmla="*/ 838 w 869"/>
                <a:gd name="T79" fmla="*/ 869 h 897"/>
                <a:gd name="T80" fmla="*/ 821 w 869"/>
                <a:gd name="T81" fmla="*/ 839 h 897"/>
                <a:gd name="T82" fmla="*/ 810 w 869"/>
                <a:gd name="T83" fmla="*/ 758 h 897"/>
                <a:gd name="T84" fmla="*/ 809 w 869"/>
                <a:gd name="T85" fmla="*/ 712 h 897"/>
                <a:gd name="T86" fmla="*/ 810 w 869"/>
                <a:gd name="T87" fmla="*/ 218 h 897"/>
                <a:gd name="T88" fmla="*/ 810 w 869"/>
                <a:gd name="T89" fmla="*/ 165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69" h="897">
                  <a:moveTo>
                    <a:pt x="810" y="165"/>
                  </a:moveTo>
                  <a:lnTo>
                    <a:pt x="810" y="165"/>
                  </a:lnTo>
                  <a:cubicBezTo>
                    <a:pt x="810" y="125"/>
                    <a:pt x="813" y="95"/>
                    <a:pt x="819" y="70"/>
                  </a:cubicBezTo>
                  <a:cubicBezTo>
                    <a:pt x="823" y="59"/>
                    <a:pt x="828" y="48"/>
                    <a:pt x="834" y="37"/>
                  </a:cubicBezTo>
                  <a:cubicBezTo>
                    <a:pt x="843" y="22"/>
                    <a:pt x="850" y="14"/>
                    <a:pt x="869" y="0"/>
                  </a:cubicBezTo>
                  <a:lnTo>
                    <a:pt x="576" y="0"/>
                  </a:lnTo>
                  <a:cubicBezTo>
                    <a:pt x="593" y="14"/>
                    <a:pt x="599" y="20"/>
                    <a:pt x="609" y="36"/>
                  </a:cubicBezTo>
                  <a:cubicBezTo>
                    <a:pt x="616" y="46"/>
                    <a:pt x="621" y="57"/>
                    <a:pt x="624" y="67"/>
                  </a:cubicBezTo>
                  <a:cubicBezTo>
                    <a:pt x="631" y="88"/>
                    <a:pt x="634" y="115"/>
                    <a:pt x="634" y="162"/>
                  </a:cubicBezTo>
                  <a:lnTo>
                    <a:pt x="634" y="379"/>
                  </a:lnTo>
                  <a:lnTo>
                    <a:pt x="232" y="379"/>
                  </a:lnTo>
                  <a:lnTo>
                    <a:pt x="232" y="216"/>
                  </a:lnTo>
                  <a:cubicBezTo>
                    <a:pt x="232" y="166"/>
                    <a:pt x="232" y="134"/>
                    <a:pt x="234" y="109"/>
                  </a:cubicBezTo>
                  <a:cubicBezTo>
                    <a:pt x="235" y="95"/>
                    <a:pt x="238" y="82"/>
                    <a:pt x="241" y="70"/>
                  </a:cubicBezTo>
                  <a:cubicBezTo>
                    <a:pt x="247" y="51"/>
                    <a:pt x="264" y="24"/>
                    <a:pt x="278" y="9"/>
                  </a:cubicBezTo>
                  <a:cubicBezTo>
                    <a:pt x="280" y="7"/>
                    <a:pt x="284" y="4"/>
                    <a:pt x="288" y="0"/>
                  </a:cubicBezTo>
                  <a:lnTo>
                    <a:pt x="1" y="0"/>
                  </a:lnTo>
                  <a:cubicBezTo>
                    <a:pt x="18" y="17"/>
                    <a:pt x="23" y="23"/>
                    <a:pt x="30" y="34"/>
                  </a:cubicBezTo>
                  <a:cubicBezTo>
                    <a:pt x="37" y="43"/>
                    <a:pt x="42" y="53"/>
                    <a:pt x="46" y="64"/>
                  </a:cubicBezTo>
                  <a:cubicBezTo>
                    <a:pt x="53" y="87"/>
                    <a:pt x="55" y="100"/>
                    <a:pt x="56" y="159"/>
                  </a:cubicBezTo>
                  <a:lnTo>
                    <a:pt x="57" y="216"/>
                  </a:lnTo>
                  <a:lnTo>
                    <a:pt x="57" y="707"/>
                  </a:lnTo>
                  <a:cubicBezTo>
                    <a:pt x="57" y="757"/>
                    <a:pt x="56" y="779"/>
                    <a:pt x="53" y="802"/>
                  </a:cubicBezTo>
                  <a:cubicBezTo>
                    <a:pt x="51" y="814"/>
                    <a:pt x="48" y="825"/>
                    <a:pt x="44" y="838"/>
                  </a:cubicBezTo>
                  <a:cubicBezTo>
                    <a:pt x="37" y="857"/>
                    <a:pt x="26" y="872"/>
                    <a:pt x="9" y="888"/>
                  </a:cubicBezTo>
                  <a:cubicBezTo>
                    <a:pt x="7" y="890"/>
                    <a:pt x="4" y="893"/>
                    <a:pt x="0" y="897"/>
                  </a:cubicBezTo>
                  <a:lnTo>
                    <a:pt x="284" y="897"/>
                  </a:lnTo>
                  <a:cubicBezTo>
                    <a:pt x="271" y="884"/>
                    <a:pt x="267" y="878"/>
                    <a:pt x="260" y="867"/>
                  </a:cubicBezTo>
                  <a:cubicBezTo>
                    <a:pt x="254" y="859"/>
                    <a:pt x="249" y="849"/>
                    <a:pt x="245" y="839"/>
                  </a:cubicBezTo>
                  <a:cubicBezTo>
                    <a:pt x="236" y="815"/>
                    <a:pt x="233" y="799"/>
                    <a:pt x="232" y="761"/>
                  </a:cubicBezTo>
                  <a:cubicBezTo>
                    <a:pt x="232" y="741"/>
                    <a:pt x="232" y="724"/>
                    <a:pt x="232" y="707"/>
                  </a:cubicBezTo>
                  <a:lnTo>
                    <a:pt x="232" y="490"/>
                  </a:lnTo>
                  <a:lnTo>
                    <a:pt x="634" y="490"/>
                  </a:lnTo>
                  <a:lnTo>
                    <a:pt x="634" y="709"/>
                  </a:lnTo>
                  <a:cubicBezTo>
                    <a:pt x="634" y="757"/>
                    <a:pt x="633" y="775"/>
                    <a:pt x="630" y="800"/>
                  </a:cubicBezTo>
                  <a:cubicBezTo>
                    <a:pt x="628" y="813"/>
                    <a:pt x="625" y="826"/>
                    <a:pt x="620" y="838"/>
                  </a:cubicBezTo>
                  <a:cubicBezTo>
                    <a:pt x="613" y="855"/>
                    <a:pt x="603" y="871"/>
                    <a:pt x="588" y="885"/>
                  </a:cubicBezTo>
                  <a:cubicBezTo>
                    <a:pt x="585" y="888"/>
                    <a:pt x="581" y="892"/>
                    <a:pt x="575" y="897"/>
                  </a:cubicBezTo>
                  <a:lnTo>
                    <a:pt x="862" y="897"/>
                  </a:lnTo>
                  <a:cubicBezTo>
                    <a:pt x="850" y="885"/>
                    <a:pt x="846" y="880"/>
                    <a:pt x="838" y="869"/>
                  </a:cubicBezTo>
                  <a:cubicBezTo>
                    <a:pt x="831" y="859"/>
                    <a:pt x="825" y="849"/>
                    <a:pt x="821" y="839"/>
                  </a:cubicBezTo>
                  <a:cubicBezTo>
                    <a:pt x="813" y="818"/>
                    <a:pt x="811" y="803"/>
                    <a:pt x="810" y="758"/>
                  </a:cubicBezTo>
                  <a:cubicBezTo>
                    <a:pt x="809" y="732"/>
                    <a:pt x="809" y="717"/>
                    <a:pt x="809" y="712"/>
                  </a:cubicBezTo>
                  <a:lnTo>
                    <a:pt x="810" y="218"/>
                  </a:lnTo>
                  <a:lnTo>
                    <a:pt x="810" y="16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52" name="Freeform 8">
              <a:extLst>
                <a:ext uri="{FF2B5EF4-FFF2-40B4-BE49-F238E27FC236}">
                  <a16:creationId xmlns:a16="http://schemas.microsoft.com/office/drawing/2014/main" id="{FE537151-64D3-3C49-8D2B-CEC7B6C0CB3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62" y="197"/>
              <a:ext cx="73" cy="80"/>
            </a:xfrm>
            <a:custGeom>
              <a:avLst/>
              <a:gdLst>
                <a:gd name="T0" fmla="*/ 408 w 822"/>
                <a:gd name="T1" fmla="*/ 395 h 897"/>
                <a:gd name="T2" fmla="*/ 408 w 822"/>
                <a:gd name="T3" fmla="*/ 395 h 897"/>
                <a:gd name="T4" fmla="*/ 295 w 822"/>
                <a:gd name="T5" fmla="*/ 431 h 897"/>
                <a:gd name="T6" fmla="*/ 248 w 822"/>
                <a:gd name="T7" fmla="*/ 435 h 897"/>
                <a:gd name="T8" fmla="*/ 233 w 822"/>
                <a:gd name="T9" fmla="*/ 435 h 897"/>
                <a:gd name="T10" fmla="*/ 233 w 822"/>
                <a:gd name="T11" fmla="*/ 103 h 897"/>
                <a:gd name="T12" fmla="*/ 257 w 822"/>
                <a:gd name="T13" fmla="*/ 102 h 897"/>
                <a:gd name="T14" fmla="*/ 378 w 822"/>
                <a:gd name="T15" fmla="*/ 117 h 897"/>
                <a:gd name="T16" fmla="*/ 439 w 822"/>
                <a:gd name="T17" fmla="*/ 149 h 897"/>
                <a:gd name="T18" fmla="*/ 485 w 822"/>
                <a:gd name="T19" fmla="*/ 260 h 897"/>
                <a:gd name="T20" fmla="*/ 450 w 822"/>
                <a:gd name="T21" fmla="*/ 361 h 897"/>
                <a:gd name="T22" fmla="*/ 408 w 822"/>
                <a:gd name="T23" fmla="*/ 395 h 897"/>
                <a:gd name="T24" fmla="*/ 408 w 822"/>
                <a:gd name="T25" fmla="*/ 395 h 897"/>
                <a:gd name="T26" fmla="*/ 750 w 822"/>
                <a:gd name="T27" fmla="*/ 835 h 897"/>
                <a:gd name="T28" fmla="*/ 750 w 822"/>
                <a:gd name="T29" fmla="*/ 835 h 897"/>
                <a:gd name="T30" fmla="*/ 649 w 822"/>
                <a:gd name="T31" fmla="*/ 730 h 897"/>
                <a:gd name="T32" fmla="*/ 583 w 822"/>
                <a:gd name="T33" fmla="*/ 657 h 897"/>
                <a:gd name="T34" fmla="*/ 444 w 822"/>
                <a:gd name="T35" fmla="*/ 493 h 897"/>
                <a:gd name="T36" fmla="*/ 484 w 822"/>
                <a:gd name="T37" fmla="*/ 480 h 897"/>
                <a:gd name="T38" fmla="*/ 594 w 822"/>
                <a:gd name="T39" fmla="*/ 416 h 897"/>
                <a:gd name="T40" fmla="*/ 665 w 822"/>
                <a:gd name="T41" fmla="*/ 313 h 897"/>
                <a:gd name="T42" fmla="*/ 676 w 822"/>
                <a:gd name="T43" fmla="*/ 244 h 897"/>
                <a:gd name="T44" fmla="*/ 615 w 822"/>
                <a:gd name="T45" fmla="*/ 97 h 897"/>
                <a:gd name="T46" fmla="*/ 470 w 822"/>
                <a:gd name="T47" fmla="*/ 16 h 897"/>
                <a:gd name="T48" fmla="*/ 316 w 822"/>
                <a:gd name="T49" fmla="*/ 1 h 897"/>
                <a:gd name="T50" fmla="*/ 233 w 822"/>
                <a:gd name="T51" fmla="*/ 0 h 897"/>
                <a:gd name="T52" fmla="*/ 2 w 822"/>
                <a:gd name="T53" fmla="*/ 0 h 897"/>
                <a:gd name="T54" fmla="*/ 32 w 822"/>
                <a:gd name="T55" fmla="*/ 33 h 897"/>
                <a:gd name="T56" fmla="*/ 47 w 822"/>
                <a:gd name="T57" fmla="*/ 66 h 897"/>
                <a:gd name="T58" fmla="*/ 56 w 822"/>
                <a:gd name="T59" fmla="*/ 162 h 897"/>
                <a:gd name="T60" fmla="*/ 56 w 822"/>
                <a:gd name="T61" fmla="*/ 750 h 897"/>
                <a:gd name="T62" fmla="*/ 46 w 822"/>
                <a:gd name="T63" fmla="*/ 837 h 897"/>
                <a:gd name="T64" fmla="*/ 31 w 822"/>
                <a:gd name="T65" fmla="*/ 865 h 897"/>
                <a:gd name="T66" fmla="*/ 0 w 822"/>
                <a:gd name="T67" fmla="*/ 897 h 897"/>
                <a:gd name="T68" fmla="*/ 285 w 822"/>
                <a:gd name="T69" fmla="*/ 897 h 897"/>
                <a:gd name="T70" fmla="*/ 261 w 822"/>
                <a:gd name="T71" fmla="*/ 867 h 897"/>
                <a:gd name="T72" fmla="*/ 245 w 822"/>
                <a:gd name="T73" fmla="*/ 840 h 897"/>
                <a:gd name="T74" fmla="*/ 234 w 822"/>
                <a:gd name="T75" fmla="*/ 757 h 897"/>
                <a:gd name="T76" fmla="*/ 233 w 822"/>
                <a:gd name="T77" fmla="*/ 712 h 897"/>
                <a:gd name="T78" fmla="*/ 233 w 822"/>
                <a:gd name="T79" fmla="*/ 510 h 897"/>
                <a:gd name="T80" fmla="*/ 400 w 822"/>
                <a:gd name="T81" fmla="*/ 710 h 897"/>
                <a:gd name="T82" fmla="*/ 437 w 822"/>
                <a:gd name="T83" fmla="*/ 753 h 897"/>
                <a:gd name="T84" fmla="*/ 481 w 822"/>
                <a:gd name="T85" fmla="*/ 801 h 897"/>
                <a:gd name="T86" fmla="*/ 573 w 822"/>
                <a:gd name="T87" fmla="*/ 875 h 897"/>
                <a:gd name="T88" fmla="*/ 662 w 822"/>
                <a:gd name="T89" fmla="*/ 896 h 897"/>
                <a:gd name="T90" fmla="*/ 709 w 822"/>
                <a:gd name="T91" fmla="*/ 897 h 897"/>
                <a:gd name="T92" fmla="*/ 822 w 822"/>
                <a:gd name="T93" fmla="*/ 897 h 897"/>
                <a:gd name="T94" fmla="*/ 789 w 822"/>
                <a:gd name="T95" fmla="*/ 870 h 897"/>
                <a:gd name="T96" fmla="*/ 750 w 822"/>
                <a:gd name="T97" fmla="*/ 835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22" h="897">
                  <a:moveTo>
                    <a:pt x="408" y="395"/>
                  </a:moveTo>
                  <a:lnTo>
                    <a:pt x="408" y="395"/>
                  </a:lnTo>
                  <a:cubicBezTo>
                    <a:pt x="376" y="413"/>
                    <a:pt x="343" y="424"/>
                    <a:pt x="295" y="431"/>
                  </a:cubicBezTo>
                  <a:cubicBezTo>
                    <a:pt x="277" y="434"/>
                    <a:pt x="261" y="435"/>
                    <a:pt x="248" y="435"/>
                  </a:cubicBezTo>
                  <a:cubicBezTo>
                    <a:pt x="243" y="435"/>
                    <a:pt x="240" y="435"/>
                    <a:pt x="233" y="435"/>
                  </a:cubicBezTo>
                  <a:lnTo>
                    <a:pt x="233" y="103"/>
                  </a:lnTo>
                  <a:cubicBezTo>
                    <a:pt x="245" y="102"/>
                    <a:pt x="249" y="102"/>
                    <a:pt x="257" y="102"/>
                  </a:cubicBezTo>
                  <a:cubicBezTo>
                    <a:pt x="301" y="102"/>
                    <a:pt x="344" y="107"/>
                    <a:pt x="378" y="117"/>
                  </a:cubicBezTo>
                  <a:cubicBezTo>
                    <a:pt x="400" y="123"/>
                    <a:pt x="421" y="135"/>
                    <a:pt x="439" y="149"/>
                  </a:cubicBezTo>
                  <a:cubicBezTo>
                    <a:pt x="469" y="175"/>
                    <a:pt x="485" y="213"/>
                    <a:pt x="485" y="260"/>
                  </a:cubicBezTo>
                  <a:cubicBezTo>
                    <a:pt x="485" y="300"/>
                    <a:pt x="473" y="335"/>
                    <a:pt x="450" y="361"/>
                  </a:cubicBezTo>
                  <a:cubicBezTo>
                    <a:pt x="439" y="373"/>
                    <a:pt x="425" y="385"/>
                    <a:pt x="408" y="395"/>
                  </a:cubicBezTo>
                  <a:lnTo>
                    <a:pt x="408" y="395"/>
                  </a:lnTo>
                  <a:close/>
                  <a:moveTo>
                    <a:pt x="750" y="835"/>
                  </a:moveTo>
                  <a:lnTo>
                    <a:pt x="750" y="835"/>
                  </a:lnTo>
                  <a:cubicBezTo>
                    <a:pt x="719" y="804"/>
                    <a:pt x="691" y="776"/>
                    <a:pt x="649" y="730"/>
                  </a:cubicBezTo>
                  <a:cubicBezTo>
                    <a:pt x="622" y="702"/>
                    <a:pt x="600" y="677"/>
                    <a:pt x="583" y="657"/>
                  </a:cubicBezTo>
                  <a:lnTo>
                    <a:pt x="444" y="493"/>
                  </a:lnTo>
                  <a:cubicBezTo>
                    <a:pt x="461" y="488"/>
                    <a:pt x="468" y="486"/>
                    <a:pt x="484" y="480"/>
                  </a:cubicBezTo>
                  <a:cubicBezTo>
                    <a:pt x="529" y="462"/>
                    <a:pt x="563" y="442"/>
                    <a:pt x="594" y="416"/>
                  </a:cubicBezTo>
                  <a:cubicBezTo>
                    <a:pt x="630" y="386"/>
                    <a:pt x="652" y="354"/>
                    <a:pt x="665" y="313"/>
                  </a:cubicBezTo>
                  <a:cubicBezTo>
                    <a:pt x="673" y="291"/>
                    <a:pt x="676" y="267"/>
                    <a:pt x="676" y="244"/>
                  </a:cubicBezTo>
                  <a:cubicBezTo>
                    <a:pt x="676" y="189"/>
                    <a:pt x="656" y="139"/>
                    <a:pt x="615" y="97"/>
                  </a:cubicBezTo>
                  <a:cubicBezTo>
                    <a:pt x="579" y="58"/>
                    <a:pt x="527" y="30"/>
                    <a:pt x="470" y="16"/>
                  </a:cubicBezTo>
                  <a:cubicBezTo>
                    <a:pt x="429" y="7"/>
                    <a:pt x="388" y="2"/>
                    <a:pt x="316" y="1"/>
                  </a:cubicBezTo>
                  <a:cubicBezTo>
                    <a:pt x="289" y="0"/>
                    <a:pt x="262" y="0"/>
                    <a:pt x="233" y="0"/>
                  </a:cubicBezTo>
                  <a:lnTo>
                    <a:pt x="2" y="0"/>
                  </a:lnTo>
                  <a:cubicBezTo>
                    <a:pt x="17" y="14"/>
                    <a:pt x="23" y="20"/>
                    <a:pt x="32" y="33"/>
                  </a:cubicBezTo>
                  <a:cubicBezTo>
                    <a:pt x="38" y="44"/>
                    <a:pt x="44" y="55"/>
                    <a:pt x="47" y="66"/>
                  </a:cubicBezTo>
                  <a:cubicBezTo>
                    <a:pt x="53" y="86"/>
                    <a:pt x="56" y="114"/>
                    <a:pt x="56" y="162"/>
                  </a:cubicBezTo>
                  <a:lnTo>
                    <a:pt x="56" y="750"/>
                  </a:lnTo>
                  <a:cubicBezTo>
                    <a:pt x="56" y="793"/>
                    <a:pt x="53" y="817"/>
                    <a:pt x="46" y="837"/>
                  </a:cubicBezTo>
                  <a:cubicBezTo>
                    <a:pt x="42" y="847"/>
                    <a:pt x="37" y="857"/>
                    <a:pt x="31" y="865"/>
                  </a:cubicBezTo>
                  <a:cubicBezTo>
                    <a:pt x="22" y="876"/>
                    <a:pt x="17" y="882"/>
                    <a:pt x="0" y="897"/>
                  </a:cubicBezTo>
                  <a:lnTo>
                    <a:pt x="285" y="897"/>
                  </a:lnTo>
                  <a:cubicBezTo>
                    <a:pt x="273" y="883"/>
                    <a:pt x="269" y="878"/>
                    <a:pt x="261" y="867"/>
                  </a:cubicBezTo>
                  <a:cubicBezTo>
                    <a:pt x="254" y="859"/>
                    <a:pt x="249" y="850"/>
                    <a:pt x="245" y="840"/>
                  </a:cubicBezTo>
                  <a:cubicBezTo>
                    <a:pt x="238" y="820"/>
                    <a:pt x="234" y="799"/>
                    <a:pt x="234" y="757"/>
                  </a:cubicBezTo>
                  <a:cubicBezTo>
                    <a:pt x="234" y="744"/>
                    <a:pt x="233" y="729"/>
                    <a:pt x="233" y="712"/>
                  </a:cubicBezTo>
                  <a:lnTo>
                    <a:pt x="233" y="510"/>
                  </a:lnTo>
                  <a:lnTo>
                    <a:pt x="400" y="710"/>
                  </a:lnTo>
                  <a:cubicBezTo>
                    <a:pt x="407" y="719"/>
                    <a:pt x="420" y="734"/>
                    <a:pt x="437" y="753"/>
                  </a:cubicBezTo>
                  <a:cubicBezTo>
                    <a:pt x="456" y="775"/>
                    <a:pt x="471" y="791"/>
                    <a:pt x="481" y="801"/>
                  </a:cubicBezTo>
                  <a:cubicBezTo>
                    <a:pt x="513" y="835"/>
                    <a:pt x="543" y="859"/>
                    <a:pt x="573" y="875"/>
                  </a:cubicBezTo>
                  <a:cubicBezTo>
                    <a:pt x="599" y="889"/>
                    <a:pt x="624" y="895"/>
                    <a:pt x="662" y="896"/>
                  </a:cubicBezTo>
                  <a:cubicBezTo>
                    <a:pt x="677" y="897"/>
                    <a:pt x="693" y="897"/>
                    <a:pt x="709" y="897"/>
                  </a:cubicBezTo>
                  <a:lnTo>
                    <a:pt x="822" y="897"/>
                  </a:lnTo>
                  <a:cubicBezTo>
                    <a:pt x="807" y="885"/>
                    <a:pt x="800" y="880"/>
                    <a:pt x="789" y="870"/>
                  </a:cubicBezTo>
                  <a:cubicBezTo>
                    <a:pt x="777" y="859"/>
                    <a:pt x="764" y="848"/>
                    <a:pt x="750" y="83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53" name="Freeform 9">
              <a:extLst>
                <a:ext uri="{FF2B5EF4-FFF2-40B4-BE49-F238E27FC236}">
                  <a16:creationId xmlns:a16="http://schemas.microsoft.com/office/drawing/2014/main" id="{13272B62-B341-CB4D-BED8-69D92F0EC17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9" y="195"/>
              <a:ext cx="68" cy="84"/>
            </a:xfrm>
            <a:custGeom>
              <a:avLst/>
              <a:gdLst>
                <a:gd name="T0" fmla="*/ 668 w 765"/>
                <a:gd name="T1" fmla="*/ 790 h 944"/>
                <a:gd name="T2" fmla="*/ 668 w 765"/>
                <a:gd name="T3" fmla="*/ 790 h 944"/>
                <a:gd name="T4" fmla="*/ 512 w 765"/>
                <a:gd name="T5" fmla="*/ 823 h 944"/>
                <a:gd name="T6" fmla="*/ 281 w 765"/>
                <a:gd name="T7" fmla="*/ 727 h 944"/>
                <a:gd name="T8" fmla="*/ 191 w 765"/>
                <a:gd name="T9" fmla="*/ 478 h 944"/>
                <a:gd name="T10" fmla="*/ 272 w 765"/>
                <a:gd name="T11" fmla="*/ 236 h 944"/>
                <a:gd name="T12" fmla="*/ 354 w 765"/>
                <a:gd name="T13" fmla="*/ 170 h 944"/>
                <a:gd name="T14" fmla="*/ 527 w 765"/>
                <a:gd name="T15" fmla="*/ 126 h 944"/>
                <a:gd name="T16" fmla="*/ 688 w 765"/>
                <a:gd name="T17" fmla="*/ 159 h 944"/>
                <a:gd name="T18" fmla="*/ 762 w 765"/>
                <a:gd name="T19" fmla="*/ 199 h 944"/>
                <a:gd name="T20" fmla="*/ 762 w 765"/>
                <a:gd name="T21" fmla="*/ 31 h 944"/>
                <a:gd name="T22" fmla="*/ 708 w 765"/>
                <a:gd name="T23" fmla="*/ 16 h 944"/>
                <a:gd name="T24" fmla="*/ 550 w 765"/>
                <a:gd name="T25" fmla="*/ 0 h 944"/>
                <a:gd name="T26" fmla="*/ 294 w 765"/>
                <a:gd name="T27" fmla="*/ 48 h 944"/>
                <a:gd name="T28" fmla="*/ 171 w 765"/>
                <a:gd name="T29" fmla="*/ 121 h 944"/>
                <a:gd name="T30" fmla="*/ 0 w 765"/>
                <a:gd name="T31" fmla="*/ 488 h 944"/>
                <a:gd name="T32" fmla="*/ 164 w 765"/>
                <a:gd name="T33" fmla="*/ 840 h 944"/>
                <a:gd name="T34" fmla="*/ 499 w 765"/>
                <a:gd name="T35" fmla="*/ 944 h 944"/>
                <a:gd name="T36" fmla="*/ 751 w 765"/>
                <a:gd name="T37" fmla="*/ 904 h 944"/>
                <a:gd name="T38" fmla="*/ 765 w 765"/>
                <a:gd name="T39" fmla="*/ 899 h 944"/>
                <a:gd name="T40" fmla="*/ 765 w 765"/>
                <a:gd name="T41" fmla="*/ 736 h 944"/>
                <a:gd name="T42" fmla="*/ 724 w 765"/>
                <a:gd name="T43" fmla="*/ 763 h 944"/>
                <a:gd name="T44" fmla="*/ 668 w 765"/>
                <a:gd name="T45" fmla="*/ 790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65" h="944">
                  <a:moveTo>
                    <a:pt x="668" y="790"/>
                  </a:moveTo>
                  <a:lnTo>
                    <a:pt x="668" y="790"/>
                  </a:lnTo>
                  <a:cubicBezTo>
                    <a:pt x="614" y="813"/>
                    <a:pt x="565" y="823"/>
                    <a:pt x="512" y="823"/>
                  </a:cubicBezTo>
                  <a:cubicBezTo>
                    <a:pt x="419" y="823"/>
                    <a:pt x="340" y="790"/>
                    <a:pt x="281" y="727"/>
                  </a:cubicBezTo>
                  <a:cubicBezTo>
                    <a:pt x="222" y="664"/>
                    <a:pt x="191" y="577"/>
                    <a:pt x="191" y="478"/>
                  </a:cubicBezTo>
                  <a:cubicBezTo>
                    <a:pt x="191" y="384"/>
                    <a:pt x="220" y="297"/>
                    <a:pt x="272" y="236"/>
                  </a:cubicBezTo>
                  <a:cubicBezTo>
                    <a:pt x="295" y="210"/>
                    <a:pt x="322" y="187"/>
                    <a:pt x="354" y="170"/>
                  </a:cubicBezTo>
                  <a:cubicBezTo>
                    <a:pt x="404" y="141"/>
                    <a:pt x="463" y="126"/>
                    <a:pt x="527" y="126"/>
                  </a:cubicBezTo>
                  <a:cubicBezTo>
                    <a:pt x="582" y="126"/>
                    <a:pt x="635" y="137"/>
                    <a:pt x="688" y="159"/>
                  </a:cubicBezTo>
                  <a:cubicBezTo>
                    <a:pt x="722" y="172"/>
                    <a:pt x="734" y="179"/>
                    <a:pt x="762" y="199"/>
                  </a:cubicBezTo>
                  <a:lnTo>
                    <a:pt x="762" y="31"/>
                  </a:lnTo>
                  <a:cubicBezTo>
                    <a:pt x="740" y="24"/>
                    <a:pt x="731" y="21"/>
                    <a:pt x="708" y="16"/>
                  </a:cubicBezTo>
                  <a:cubicBezTo>
                    <a:pt x="656" y="5"/>
                    <a:pt x="606" y="0"/>
                    <a:pt x="550" y="0"/>
                  </a:cubicBezTo>
                  <a:cubicBezTo>
                    <a:pt x="453" y="0"/>
                    <a:pt x="370" y="16"/>
                    <a:pt x="294" y="48"/>
                  </a:cubicBezTo>
                  <a:cubicBezTo>
                    <a:pt x="249" y="67"/>
                    <a:pt x="207" y="91"/>
                    <a:pt x="171" y="121"/>
                  </a:cubicBezTo>
                  <a:cubicBezTo>
                    <a:pt x="60" y="210"/>
                    <a:pt x="0" y="339"/>
                    <a:pt x="0" y="488"/>
                  </a:cubicBezTo>
                  <a:cubicBezTo>
                    <a:pt x="0" y="632"/>
                    <a:pt x="58" y="756"/>
                    <a:pt x="164" y="840"/>
                  </a:cubicBezTo>
                  <a:cubicBezTo>
                    <a:pt x="251" y="909"/>
                    <a:pt x="364" y="944"/>
                    <a:pt x="499" y="944"/>
                  </a:cubicBezTo>
                  <a:cubicBezTo>
                    <a:pt x="583" y="944"/>
                    <a:pt x="662" y="931"/>
                    <a:pt x="751" y="904"/>
                  </a:cubicBezTo>
                  <a:cubicBezTo>
                    <a:pt x="754" y="903"/>
                    <a:pt x="759" y="901"/>
                    <a:pt x="765" y="899"/>
                  </a:cubicBezTo>
                  <a:lnTo>
                    <a:pt x="765" y="736"/>
                  </a:lnTo>
                  <a:cubicBezTo>
                    <a:pt x="744" y="750"/>
                    <a:pt x="736" y="755"/>
                    <a:pt x="724" y="763"/>
                  </a:cubicBezTo>
                  <a:cubicBezTo>
                    <a:pt x="706" y="773"/>
                    <a:pt x="688" y="782"/>
                    <a:pt x="668" y="79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54" name="Freeform 10">
              <a:extLst>
                <a:ext uri="{FF2B5EF4-FFF2-40B4-BE49-F238E27FC236}">
                  <a16:creationId xmlns:a16="http://schemas.microsoft.com/office/drawing/2014/main" id="{E726C796-4FF0-6D41-95BB-C41E555745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1" y="197"/>
              <a:ext cx="78" cy="83"/>
            </a:xfrm>
            <a:custGeom>
              <a:avLst/>
              <a:gdLst>
                <a:gd name="T0" fmla="*/ 631 w 885"/>
                <a:gd name="T1" fmla="*/ 34 h 927"/>
                <a:gd name="T2" fmla="*/ 631 w 885"/>
                <a:gd name="T3" fmla="*/ 34 h 927"/>
                <a:gd name="T4" fmla="*/ 644 w 885"/>
                <a:gd name="T5" fmla="*/ 65 h 927"/>
                <a:gd name="T6" fmla="*/ 652 w 885"/>
                <a:gd name="T7" fmla="*/ 159 h 927"/>
                <a:gd name="T8" fmla="*/ 652 w 885"/>
                <a:gd name="T9" fmla="*/ 500 h 927"/>
                <a:gd name="T10" fmla="*/ 645 w 885"/>
                <a:gd name="T11" fmla="*/ 652 h 927"/>
                <a:gd name="T12" fmla="*/ 621 w 885"/>
                <a:gd name="T13" fmla="*/ 718 h 927"/>
                <a:gd name="T14" fmla="*/ 511 w 885"/>
                <a:gd name="T15" fmla="*/ 795 h 927"/>
                <a:gd name="T16" fmla="*/ 448 w 885"/>
                <a:gd name="T17" fmla="*/ 802 h 927"/>
                <a:gd name="T18" fmla="*/ 272 w 885"/>
                <a:gd name="T19" fmla="*/ 726 h 927"/>
                <a:gd name="T20" fmla="*/ 240 w 885"/>
                <a:gd name="T21" fmla="*/ 562 h 927"/>
                <a:gd name="T22" fmla="*/ 239 w 885"/>
                <a:gd name="T23" fmla="*/ 488 h 927"/>
                <a:gd name="T24" fmla="*/ 239 w 885"/>
                <a:gd name="T25" fmla="*/ 218 h 927"/>
                <a:gd name="T26" fmla="*/ 241 w 885"/>
                <a:gd name="T27" fmla="*/ 114 h 927"/>
                <a:gd name="T28" fmla="*/ 248 w 885"/>
                <a:gd name="T29" fmla="*/ 73 h 927"/>
                <a:gd name="T30" fmla="*/ 284 w 885"/>
                <a:gd name="T31" fmla="*/ 8 h 927"/>
                <a:gd name="T32" fmla="*/ 291 w 885"/>
                <a:gd name="T33" fmla="*/ 0 h 927"/>
                <a:gd name="T34" fmla="*/ 0 w 885"/>
                <a:gd name="T35" fmla="*/ 0 h 927"/>
                <a:gd name="T36" fmla="*/ 32 w 885"/>
                <a:gd name="T37" fmla="*/ 36 h 927"/>
                <a:gd name="T38" fmla="*/ 45 w 885"/>
                <a:gd name="T39" fmla="*/ 67 h 927"/>
                <a:gd name="T40" fmla="*/ 51 w 885"/>
                <a:gd name="T41" fmla="*/ 109 h 927"/>
                <a:gd name="T42" fmla="*/ 51 w 885"/>
                <a:gd name="T43" fmla="*/ 164 h 927"/>
                <a:gd name="T44" fmla="*/ 52 w 885"/>
                <a:gd name="T45" fmla="*/ 216 h 927"/>
                <a:gd name="T46" fmla="*/ 52 w 885"/>
                <a:gd name="T47" fmla="*/ 473 h 927"/>
                <a:gd name="T48" fmla="*/ 55 w 885"/>
                <a:gd name="T49" fmla="*/ 631 h 927"/>
                <a:gd name="T50" fmla="*/ 118 w 885"/>
                <a:gd name="T51" fmla="*/ 796 h 927"/>
                <a:gd name="T52" fmla="*/ 435 w 885"/>
                <a:gd name="T53" fmla="*/ 927 h 927"/>
                <a:gd name="T54" fmla="*/ 615 w 885"/>
                <a:gd name="T55" fmla="*/ 898 h 927"/>
                <a:gd name="T56" fmla="*/ 748 w 885"/>
                <a:gd name="T57" fmla="*/ 809 h 927"/>
                <a:gd name="T58" fmla="*/ 821 w 885"/>
                <a:gd name="T59" fmla="*/ 635 h 927"/>
                <a:gd name="T60" fmla="*/ 827 w 885"/>
                <a:gd name="T61" fmla="*/ 475 h 927"/>
                <a:gd name="T62" fmla="*/ 827 w 885"/>
                <a:gd name="T63" fmla="*/ 217 h 927"/>
                <a:gd name="T64" fmla="*/ 826 w 885"/>
                <a:gd name="T65" fmla="*/ 165 h 927"/>
                <a:gd name="T66" fmla="*/ 826 w 885"/>
                <a:gd name="T67" fmla="*/ 155 h 927"/>
                <a:gd name="T68" fmla="*/ 834 w 885"/>
                <a:gd name="T69" fmla="*/ 73 h 927"/>
                <a:gd name="T70" fmla="*/ 849 w 885"/>
                <a:gd name="T71" fmla="*/ 37 h 927"/>
                <a:gd name="T72" fmla="*/ 885 w 885"/>
                <a:gd name="T73" fmla="*/ 0 h 927"/>
                <a:gd name="T74" fmla="*/ 599 w 885"/>
                <a:gd name="T75" fmla="*/ 0 h 927"/>
                <a:gd name="T76" fmla="*/ 631 w 885"/>
                <a:gd name="T77" fmla="*/ 34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85" h="927">
                  <a:moveTo>
                    <a:pt x="631" y="34"/>
                  </a:moveTo>
                  <a:lnTo>
                    <a:pt x="631" y="34"/>
                  </a:lnTo>
                  <a:cubicBezTo>
                    <a:pt x="637" y="44"/>
                    <a:pt x="641" y="54"/>
                    <a:pt x="644" y="65"/>
                  </a:cubicBezTo>
                  <a:cubicBezTo>
                    <a:pt x="650" y="87"/>
                    <a:pt x="652" y="108"/>
                    <a:pt x="652" y="159"/>
                  </a:cubicBezTo>
                  <a:lnTo>
                    <a:pt x="652" y="500"/>
                  </a:lnTo>
                  <a:cubicBezTo>
                    <a:pt x="652" y="573"/>
                    <a:pt x="650" y="617"/>
                    <a:pt x="645" y="652"/>
                  </a:cubicBezTo>
                  <a:cubicBezTo>
                    <a:pt x="641" y="676"/>
                    <a:pt x="633" y="698"/>
                    <a:pt x="621" y="718"/>
                  </a:cubicBezTo>
                  <a:cubicBezTo>
                    <a:pt x="600" y="755"/>
                    <a:pt x="559" y="783"/>
                    <a:pt x="511" y="795"/>
                  </a:cubicBezTo>
                  <a:cubicBezTo>
                    <a:pt x="492" y="800"/>
                    <a:pt x="470" y="802"/>
                    <a:pt x="448" y="802"/>
                  </a:cubicBezTo>
                  <a:cubicBezTo>
                    <a:pt x="371" y="802"/>
                    <a:pt x="304" y="773"/>
                    <a:pt x="272" y="726"/>
                  </a:cubicBezTo>
                  <a:cubicBezTo>
                    <a:pt x="248" y="690"/>
                    <a:pt x="241" y="655"/>
                    <a:pt x="240" y="562"/>
                  </a:cubicBezTo>
                  <a:lnTo>
                    <a:pt x="239" y="488"/>
                  </a:lnTo>
                  <a:lnTo>
                    <a:pt x="239" y="218"/>
                  </a:lnTo>
                  <a:cubicBezTo>
                    <a:pt x="239" y="166"/>
                    <a:pt x="239" y="141"/>
                    <a:pt x="241" y="114"/>
                  </a:cubicBezTo>
                  <a:cubicBezTo>
                    <a:pt x="242" y="98"/>
                    <a:pt x="244" y="84"/>
                    <a:pt x="248" y="73"/>
                  </a:cubicBezTo>
                  <a:cubicBezTo>
                    <a:pt x="254" y="52"/>
                    <a:pt x="269" y="25"/>
                    <a:pt x="284" y="8"/>
                  </a:cubicBezTo>
                  <a:cubicBezTo>
                    <a:pt x="286" y="6"/>
                    <a:pt x="288" y="3"/>
                    <a:pt x="291" y="0"/>
                  </a:cubicBezTo>
                  <a:lnTo>
                    <a:pt x="0" y="0"/>
                  </a:lnTo>
                  <a:cubicBezTo>
                    <a:pt x="18" y="15"/>
                    <a:pt x="23" y="21"/>
                    <a:pt x="32" y="36"/>
                  </a:cubicBezTo>
                  <a:cubicBezTo>
                    <a:pt x="38" y="46"/>
                    <a:pt x="42" y="56"/>
                    <a:pt x="45" y="67"/>
                  </a:cubicBezTo>
                  <a:cubicBezTo>
                    <a:pt x="48" y="81"/>
                    <a:pt x="51" y="95"/>
                    <a:pt x="51" y="109"/>
                  </a:cubicBezTo>
                  <a:cubicBezTo>
                    <a:pt x="51" y="117"/>
                    <a:pt x="51" y="136"/>
                    <a:pt x="51" y="164"/>
                  </a:cubicBezTo>
                  <a:lnTo>
                    <a:pt x="52" y="216"/>
                  </a:lnTo>
                  <a:lnTo>
                    <a:pt x="52" y="473"/>
                  </a:lnTo>
                  <a:cubicBezTo>
                    <a:pt x="52" y="569"/>
                    <a:pt x="52" y="593"/>
                    <a:pt x="55" y="631"/>
                  </a:cubicBezTo>
                  <a:cubicBezTo>
                    <a:pt x="61" y="697"/>
                    <a:pt x="80" y="749"/>
                    <a:pt x="118" y="796"/>
                  </a:cubicBezTo>
                  <a:cubicBezTo>
                    <a:pt x="186" y="882"/>
                    <a:pt x="295" y="927"/>
                    <a:pt x="435" y="927"/>
                  </a:cubicBezTo>
                  <a:cubicBezTo>
                    <a:pt x="501" y="927"/>
                    <a:pt x="566" y="916"/>
                    <a:pt x="615" y="898"/>
                  </a:cubicBezTo>
                  <a:cubicBezTo>
                    <a:pt x="667" y="879"/>
                    <a:pt x="714" y="847"/>
                    <a:pt x="748" y="809"/>
                  </a:cubicBezTo>
                  <a:cubicBezTo>
                    <a:pt x="790" y="763"/>
                    <a:pt x="814" y="705"/>
                    <a:pt x="821" y="635"/>
                  </a:cubicBezTo>
                  <a:cubicBezTo>
                    <a:pt x="825" y="594"/>
                    <a:pt x="827" y="545"/>
                    <a:pt x="827" y="475"/>
                  </a:cubicBezTo>
                  <a:lnTo>
                    <a:pt x="827" y="217"/>
                  </a:lnTo>
                  <a:lnTo>
                    <a:pt x="826" y="165"/>
                  </a:lnTo>
                  <a:lnTo>
                    <a:pt x="826" y="155"/>
                  </a:lnTo>
                  <a:cubicBezTo>
                    <a:pt x="826" y="117"/>
                    <a:pt x="828" y="94"/>
                    <a:pt x="834" y="73"/>
                  </a:cubicBezTo>
                  <a:cubicBezTo>
                    <a:pt x="837" y="61"/>
                    <a:pt x="842" y="48"/>
                    <a:pt x="849" y="37"/>
                  </a:cubicBezTo>
                  <a:cubicBezTo>
                    <a:pt x="859" y="22"/>
                    <a:pt x="866" y="15"/>
                    <a:pt x="885" y="0"/>
                  </a:cubicBezTo>
                  <a:lnTo>
                    <a:pt x="599" y="0"/>
                  </a:lnTo>
                  <a:cubicBezTo>
                    <a:pt x="616" y="13"/>
                    <a:pt x="622" y="20"/>
                    <a:pt x="631" y="3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55" name="Freeform 11">
              <a:extLst>
                <a:ext uri="{FF2B5EF4-FFF2-40B4-BE49-F238E27FC236}">
                  <a16:creationId xmlns:a16="http://schemas.microsoft.com/office/drawing/2014/main" id="{D2CA6EB6-11FC-764D-B538-EC0A6F6CFA1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1" y="197"/>
              <a:ext cx="77" cy="80"/>
            </a:xfrm>
            <a:custGeom>
              <a:avLst/>
              <a:gdLst>
                <a:gd name="T0" fmla="*/ 654 w 865"/>
                <a:gd name="T1" fmla="*/ 771 h 897"/>
                <a:gd name="T2" fmla="*/ 654 w 865"/>
                <a:gd name="T3" fmla="*/ 771 h 897"/>
                <a:gd name="T4" fmla="*/ 513 w 865"/>
                <a:gd name="T5" fmla="*/ 783 h 897"/>
                <a:gd name="T6" fmla="*/ 442 w 865"/>
                <a:gd name="T7" fmla="*/ 784 h 897"/>
                <a:gd name="T8" fmla="*/ 304 w 865"/>
                <a:gd name="T9" fmla="*/ 784 h 897"/>
                <a:gd name="T10" fmla="*/ 848 w 865"/>
                <a:gd name="T11" fmla="*/ 0 h 897"/>
                <a:gd name="T12" fmla="*/ 143 w 865"/>
                <a:gd name="T13" fmla="*/ 0 h 897"/>
                <a:gd name="T14" fmla="*/ 56 w 865"/>
                <a:gd name="T15" fmla="*/ 191 h 897"/>
                <a:gd name="T16" fmla="*/ 121 w 865"/>
                <a:gd name="T17" fmla="*/ 160 h 897"/>
                <a:gd name="T18" fmla="*/ 248 w 865"/>
                <a:gd name="T19" fmla="*/ 124 h 897"/>
                <a:gd name="T20" fmla="*/ 375 w 865"/>
                <a:gd name="T21" fmla="*/ 113 h 897"/>
                <a:gd name="T22" fmla="*/ 444 w 865"/>
                <a:gd name="T23" fmla="*/ 112 h 897"/>
                <a:gd name="T24" fmla="*/ 549 w 865"/>
                <a:gd name="T25" fmla="*/ 112 h 897"/>
                <a:gd name="T26" fmla="*/ 0 w 865"/>
                <a:gd name="T27" fmla="*/ 897 h 897"/>
                <a:gd name="T28" fmla="*/ 776 w 865"/>
                <a:gd name="T29" fmla="*/ 897 h 897"/>
                <a:gd name="T30" fmla="*/ 865 w 865"/>
                <a:gd name="T31" fmla="*/ 692 h 897"/>
                <a:gd name="T32" fmla="*/ 800 w 865"/>
                <a:gd name="T33" fmla="*/ 727 h 897"/>
                <a:gd name="T34" fmla="*/ 654 w 865"/>
                <a:gd name="T35" fmla="*/ 771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5" h="897">
                  <a:moveTo>
                    <a:pt x="654" y="771"/>
                  </a:moveTo>
                  <a:lnTo>
                    <a:pt x="654" y="771"/>
                  </a:lnTo>
                  <a:cubicBezTo>
                    <a:pt x="614" y="778"/>
                    <a:pt x="569" y="782"/>
                    <a:pt x="513" y="783"/>
                  </a:cubicBezTo>
                  <a:cubicBezTo>
                    <a:pt x="495" y="784"/>
                    <a:pt x="471" y="784"/>
                    <a:pt x="442" y="784"/>
                  </a:cubicBezTo>
                  <a:lnTo>
                    <a:pt x="304" y="784"/>
                  </a:lnTo>
                  <a:lnTo>
                    <a:pt x="848" y="0"/>
                  </a:lnTo>
                  <a:lnTo>
                    <a:pt x="143" y="0"/>
                  </a:lnTo>
                  <a:lnTo>
                    <a:pt x="56" y="191"/>
                  </a:lnTo>
                  <a:cubicBezTo>
                    <a:pt x="85" y="176"/>
                    <a:pt x="96" y="170"/>
                    <a:pt x="121" y="160"/>
                  </a:cubicBezTo>
                  <a:cubicBezTo>
                    <a:pt x="162" y="144"/>
                    <a:pt x="206" y="132"/>
                    <a:pt x="248" y="124"/>
                  </a:cubicBezTo>
                  <a:cubicBezTo>
                    <a:pt x="285" y="118"/>
                    <a:pt x="319" y="115"/>
                    <a:pt x="375" y="113"/>
                  </a:cubicBezTo>
                  <a:cubicBezTo>
                    <a:pt x="400" y="112"/>
                    <a:pt x="423" y="112"/>
                    <a:pt x="444" y="112"/>
                  </a:cubicBezTo>
                  <a:lnTo>
                    <a:pt x="549" y="112"/>
                  </a:lnTo>
                  <a:lnTo>
                    <a:pt x="0" y="897"/>
                  </a:lnTo>
                  <a:lnTo>
                    <a:pt x="776" y="897"/>
                  </a:lnTo>
                  <a:lnTo>
                    <a:pt x="865" y="692"/>
                  </a:lnTo>
                  <a:cubicBezTo>
                    <a:pt x="834" y="710"/>
                    <a:pt x="823" y="716"/>
                    <a:pt x="800" y="727"/>
                  </a:cubicBezTo>
                  <a:cubicBezTo>
                    <a:pt x="754" y="747"/>
                    <a:pt x="705" y="762"/>
                    <a:pt x="654" y="77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56" name="Freeform 12">
              <a:extLst>
                <a:ext uri="{FF2B5EF4-FFF2-40B4-BE49-F238E27FC236}">
                  <a16:creationId xmlns:a16="http://schemas.microsoft.com/office/drawing/2014/main" id="{D914554F-C9E6-A94B-B1FC-73BF18DE706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50" y="167"/>
              <a:ext cx="18" cy="18"/>
            </a:xfrm>
            <a:custGeom>
              <a:avLst/>
              <a:gdLst>
                <a:gd name="T0" fmla="*/ 102 w 203"/>
                <a:gd name="T1" fmla="*/ 189 h 203"/>
                <a:gd name="T2" fmla="*/ 102 w 203"/>
                <a:gd name="T3" fmla="*/ 189 h 203"/>
                <a:gd name="T4" fmla="*/ 17 w 203"/>
                <a:gd name="T5" fmla="*/ 102 h 203"/>
                <a:gd name="T6" fmla="*/ 102 w 203"/>
                <a:gd name="T7" fmla="*/ 15 h 203"/>
                <a:gd name="T8" fmla="*/ 187 w 203"/>
                <a:gd name="T9" fmla="*/ 102 h 203"/>
                <a:gd name="T10" fmla="*/ 102 w 203"/>
                <a:gd name="T11" fmla="*/ 189 h 203"/>
                <a:gd name="T12" fmla="*/ 102 w 203"/>
                <a:gd name="T13" fmla="*/ 189 h 203"/>
                <a:gd name="T14" fmla="*/ 102 w 203"/>
                <a:gd name="T15" fmla="*/ 0 h 203"/>
                <a:gd name="T16" fmla="*/ 102 w 203"/>
                <a:gd name="T17" fmla="*/ 0 h 203"/>
                <a:gd name="T18" fmla="*/ 0 w 203"/>
                <a:gd name="T19" fmla="*/ 102 h 203"/>
                <a:gd name="T20" fmla="*/ 102 w 203"/>
                <a:gd name="T21" fmla="*/ 203 h 203"/>
                <a:gd name="T22" fmla="*/ 203 w 203"/>
                <a:gd name="T23" fmla="*/ 102 h 203"/>
                <a:gd name="T24" fmla="*/ 102 w 203"/>
                <a:gd name="T25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3" h="203">
                  <a:moveTo>
                    <a:pt x="102" y="189"/>
                  </a:moveTo>
                  <a:lnTo>
                    <a:pt x="102" y="189"/>
                  </a:lnTo>
                  <a:cubicBezTo>
                    <a:pt x="54" y="189"/>
                    <a:pt x="17" y="154"/>
                    <a:pt x="17" y="102"/>
                  </a:cubicBezTo>
                  <a:cubicBezTo>
                    <a:pt x="17" y="50"/>
                    <a:pt x="54" y="15"/>
                    <a:pt x="102" y="15"/>
                  </a:cubicBezTo>
                  <a:cubicBezTo>
                    <a:pt x="150" y="15"/>
                    <a:pt x="187" y="50"/>
                    <a:pt x="187" y="102"/>
                  </a:cubicBezTo>
                  <a:cubicBezTo>
                    <a:pt x="187" y="154"/>
                    <a:pt x="150" y="189"/>
                    <a:pt x="102" y="189"/>
                  </a:cubicBezTo>
                  <a:lnTo>
                    <a:pt x="102" y="189"/>
                  </a:lnTo>
                  <a:close/>
                  <a:moveTo>
                    <a:pt x="102" y="0"/>
                  </a:moveTo>
                  <a:lnTo>
                    <a:pt x="102" y="0"/>
                  </a:lnTo>
                  <a:cubicBezTo>
                    <a:pt x="46" y="0"/>
                    <a:pt x="0" y="42"/>
                    <a:pt x="0" y="102"/>
                  </a:cubicBezTo>
                  <a:cubicBezTo>
                    <a:pt x="0" y="162"/>
                    <a:pt x="46" y="203"/>
                    <a:pt x="102" y="203"/>
                  </a:cubicBezTo>
                  <a:cubicBezTo>
                    <a:pt x="158" y="203"/>
                    <a:pt x="203" y="162"/>
                    <a:pt x="203" y="102"/>
                  </a:cubicBezTo>
                  <a:cubicBezTo>
                    <a:pt x="203" y="42"/>
                    <a:pt x="158" y="0"/>
                    <a:pt x="10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57" name="Freeform 13">
              <a:extLst>
                <a:ext uri="{FF2B5EF4-FFF2-40B4-BE49-F238E27FC236}">
                  <a16:creationId xmlns:a16="http://schemas.microsoft.com/office/drawing/2014/main" id="{6E9DDAF4-F380-F140-B2DD-B7ECC316844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56" y="171"/>
              <a:ext cx="7" cy="9"/>
            </a:xfrm>
            <a:custGeom>
              <a:avLst/>
              <a:gdLst>
                <a:gd name="T0" fmla="*/ 40 w 87"/>
                <a:gd name="T1" fmla="*/ 50 h 107"/>
                <a:gd name="T2" fmla="*/ 40 w 87"/>
                <a:gd name="T3" fmla="*/ 50 h 107"/>
                <a:gd name="T4" fmla="*/ 15 w 87"/>
                <a:gd name="T5" fmla="*/ 50 h 107"/>
                <a:gd name="T6" fmla="*/ 15 w 87"/>
                <a:gd name="T7" fmla="*/ 16 h 107"/>
                <a:gd name="T8" fmla="*/ 38 w 87"/>
                <a:gd name="T9" fmla="*/ 16 h 107"/>
                <a:gd name="T10" fmla="*/ 66 w 87"/>
                <a:gd name="T11" fmla="*/ 33 h 107"/>
                <a:gd name="T12" fmla="*/ 40 w 87"/>
                <a:gd name="T13" fmla="*/ 50 h 107"/>
                <a:gd name="T14" fmla="*/ 40 w 87"/>
                <a:gd name="T15" fmla="*/ 50 h 107"/>
                <a:gd name="T16" fmla="*/ 83 w 87"/>
                <a:gd name="T17" fmla="*/ 33 h 107"/>
                <a:gd name="T18" fmla="*/ 83 w 87"/>
                <a:gd name="T19" fmla="*/ 33 h 107"/>
                <a:gd name="T20" fmla="*/ 32 w 87"/>
                <a:gd name="T21" fmla="*/ 0 h 107"/>
                <a:gd name="T22" fmla="*/ 0 w 87"/>
                <a:gd name="T23" fmla="*/ 0 h 107"/>
                <a:gd name="T24" fmla="*/ 0 w 87"/>
                <a:gd name="T25" fmla="*/ 107 h 107"/>
                <a:gd name="T26" fmla="*/ 15 w 87"/>
                <a:gd name="T27" fmla="*/ 107 h 107"/>
                <a:gd name="T28" fmla="*/ 15 w 87"/>
                <a:gd name="T29" fmla="*/ 66 h 107"/>
                <a:gd name="T30" fmla="*/ 44 w 87"/>
                <a:gd name="T31" fmla="*/ 66 h 107"/>
                <a:gd name="T32" fmla="*/ 46 w 87"/>
                <a:gd name="T33" fmla="*/ 65 h 107"/>
                <a:gd name="T34" fmla="*/ 69 w 87"/>
                <a:gd name="T35" fmla="*/ 107 h 107"/>
                <a:gd name="T36" fmla="*/ 87 w 87"/>
                <a:gd name="T37" fmla="*/ 107 h 107"/>
                <a:gd name="T38" fmla="*/ 62 w 87"/>
                <a:gd name="T39" fmla="*/ 62 h 107"/>
                <a:gd name="T40" fmla="*/ 83 w 87"/>
                <a:gd name="T41" fmla="*/ 3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7" h="107">
                  <a:moveTo>
                    <a:pt x="40" y="50"/>
                  </a:moveTo>
                  <a:lnTo>
                    <a:pt x="40" y="50"/>
                  </a:lnTo>
                  <a:lnTo>
                    <a:pt x="15" y="50"/>
                  </a:lnTo>
                  <a:lnTo>
                    <a:pt x="15" y="16"/>
                  </a:lnTo>
                  <a:lnTo>
                    <a:pt x="38" y="16"/>
                  </a:lnTo>
                  <a:cubicBezTo>
                    <a:pt x="54" y="16"/>
                    <a:pt x="66" y="19"/>
                    <a:pt x="66" y="33"/>
                  </a:cubicBezTo>
                  <a:cubicBezTo>
                    <a:pt x="66" y="45"/>
                    <a:pt x="58" y="50"/>
                    <a:pt x="40" y="50"/>
                  </a:cubicBezTo>
                  <a:lnTo>
                    <a:pt x="40" y="50"/>
                  </a:lnTo>
                  <a:close/>
                  <a:moveTo>
                    <a:pt x="83" y="33"/>
                  </a:moveTo>
                  <a:lnTo>
                    <a:pt x="83" y="33"/>
                  </a:lnTo>
                  <a:cubicBezTo>
                    <a:pt x="83" y="5"/>
                    <a:pt x="64" y="0"/>
                    <a:pt x="32" y="0"/>
                  </a:cubicBezTo>
                  <a:lnTo>
                    <a:pt x="0" y="0"/>
                  </a:lnTo>
                  <a:lnTo>
                    <a:pt x="0" y="107"/>
                  </a:lnTo>
                  <a:lnTo>
                    <a:pt x="15" y="107"/>
                  </a:lnTo>
                  <a:lnTo>
                    <a:pt x="15" y="66"/>
                  </a:lnTo>
                  <a:lnTo>
                    <a:pt x="44" y="66"/>
                  </a:lnTo>
                  <a:cubicBezTo>
                    <a:pt x="45" y="66"/>
                    <a:pt x="46" y="66"/>
                    <a:pt x="46" y="65"/>
                  </a:cubicBezTo>
                  <a:lnTo>
                    <a:pt x="69" y="107"/>
                  </a:lnTo>
                  <a:lnTo>
                    <a:pt x="87" y="107"/>
                  </a:lnTo>
                  <a:lnTo>
                    <a:pt x="62" y="62"/>
                  </a:lnTo>
                  <a:cubicBezTo>
                    <a:pt x="76" y="56"/>
                    <a:pt x="83" y="45"/>
                    <a:pt x="83" y="3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</p:grpSp>
      <p:sp>
        <p:nvSpPr>
          <p:cNvPr id="58" name="Slide Number Placeholder 5">
            <a:extLst>
              <a:ext uri="{FF2B5EF4-FFF2-40B4-BE49-F238E27FC236}">
                <a16:creationId xmlns:a16="http://schemas.microsoft.com/office/drawing/2014/main" id="{E0B9ED6E-AC69-1042-92A5-77993D7FC7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43267" y="3373707"/>
            <a:ext cx="406806" cy="9552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="0" i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FA58F0B4-6BC7-4BFB-804F-EE9B892902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9" name="Footer Placeholder 3">
            <a:extLst>
              <a:ext uri="{FF2B5EF4-FFF2-40B4-BE49-F238E27FC236}">
                <a16:creationId xmlns:a16="http://schemas.microsoft.com/office/drawing/2014/main" id="{FAF1895E-E225-F648-94F7-00A184FE2E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67768" y="3373707"/>
            <a:ext cx="5987882" cy="95529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 b="0" i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1" name="Picture Placeholder 22">
            <a:extLst>
              <a:ext uri="{FF2B5EF4-FFF2-40B4-BE49-F238E27FC236}">
                <a16:creationId xmlns:a16="http://schemas.microsoft.com/office/drawing/2014/main" id="{276F60B4-849F-B345-86D6-3890FC3B39A7}"/>
              </a:ext>
            </a:extLst>
          </p:cNvPr>
          <p:cNvSpPr>
            <a:spLocks noGrp="1" noChangeAspect="1"/>
          </p:cNvSpPr>
          <p:nvPr>
            <p:ph type="pic" sz="quarter" idx="20"/>
          </p:nvPr>
        </p:nvSpPr>
        <p:spPr>
          <a:xfrm>
            <a:off x="5950464" y="609289"/>
            <a:ext cx="2653698" cy="2653698"/>
          </a:xfrm>
          <a:custGeom>
            <a:avLst/>
            <a:gdLst>
              <a:gd name="connsiteX0" fmla="*/ 991609 w 1983218"/>
              <a:gd name="connsiteY0" fmla="*/ 0 h 1983218"/>
              <a:gd name="connsiteX1" fmla="*/ 1983218 w 1983218"/>
              <a:gd name="connsiteY1" fmla="*/ 991609 h 1983218"/>
              <a:gd name="connsiteX2" fmla="*/ 991679 w 1983218"/>
              <a:gd name="connsiteY2" fmla="*/ 1983218 h 1983218"/>
              <a:gd name="connsiteX3" fmla="*/ 236970 w 1983218"/>
              <a:gd name="connsiteY3" fmla="*/ 1634445 h 1983218"/>
              <a:gd name="connsiteX4" fmla="*/ 303087 w 1983218"/>
              <a:gd name="connsiteY4" fmla="*/ 1615274 h 1983218"/>
              <a:gd name="connsiteX5" fmla="*/ 372492 w 1983218"/>
              <a:gd name="connsiteY5" fmla="*/ 1609677 h 1983218"/>
              <a:gd name="connsiteX6" fmla="*/ 515919 w 1983218"/>
              <a:gd name="connsiteY6" fmla="*/ 1624440 h 1983218"/>
              <a:gd name="connsiteX7" fmla="*/ 637938 w 1983218"/>
              <a:gd name="connsiteY7" fmla="*/ 1637593 h 1983218"/>
              <a:gd name="connsiteX8" fmla="*/ 643955 w 1983218"/>
              <a:gd name="connsiteY8" fmla="*/ 1637523 h 1983218"/>
              <a:gd name="connsiteX9" fmla="*/ 747083 w 1983218"/>
              <a:gd name="connsiteY9" fmla="*/ 1603520 h 1983218"/>
              <a:gd name="connsiteX10" fmla="*/ 816768 w 1983218"/>
              <a:gd name="connsiteY10" fmla="*/ 1511167 h 1983218"/>
              <a:gd name="connsiteX11" fmla="*/ 835448 w 1983218"/>
              <a:gd name="connsiteY11" fmla="*/ 1457994 h 1983218"/>
              <a:gd name="connsiteX12" fmla="*/ 816558 w 1983218"/>
              <a:gd name="connsiteY12" fmla="*/ 1453166 h 1983218"/>
              <a:gd name="connsiteX13" fmla="*/ 810261 w 1983218"/>
              <a:gd name="connsiteY13" fmla="*/ 1465830 h 1983218"/>
              <a:gd name="connsiteX14" fmla="*/ 747083 w 1983218"/>
              <a:gd name="connsiteY14" fmla="*/ 1537893 h 1983218"/>
              <a:gd name="connsiteX15" fmla="*/ 701466 w 1983218"/>
              <a:gd name="connsiteY15" fmla="*/ 1559862 h 1983218"/>
              <a:gd name="connsiteX16" fmla="*/ 627303 w 1983218"/>
              <a:gd name="connsiteY16" fmla="*/ 1568748 h 1983218"/>
              <a:gd name="connsiteX17" fmla="*/ 571192 w 1983218"/>
              <a:gd name="connsiteY17" fmla="*/ 1566789 h 1983218"/>
              <a:gd name="connsiteX18" fmla="*/ 508573 w 1983218"/>
              <a:gd name="connsiteY18" fmla="*/ 1562941 h 1983218"/>
              <a:gd name="connsiteX19" fmla="*/ 443576 w 1983218"/>
              <a:gd name="connsiteY19" fmla="*/ 1560352 h 1983218"/>
              <a:gd name="connsiteX20" fmla="*/ 392922 w 1983218"/>
              <a:gd name="connsiteY20" fmla="*/ 1562871 h 1983218"/>
              <a:gd name="connsiteX21" fmla="*/ 745334 w 1983218"/>
              <a:gd name="connsiteY21" fmla="*/ 1091659 h 1983218"/>
              <a:gd name="connsiteX22" fmla="*/ 301828 w 1983218"/>
              <a:gd name="connsiteY22" fmla="*/ 1091659 h 1983218"/>
              <a:gd name="connsiteX23" fmla="*/ 267125 w 1983218"/>
              <a:gd name="connsiteY23" fmla="*/ 1225291 h 1983218"/>
              <a:gd name="connsiteX24" fmla="*/ 287835 w 1983218"/>
              <a:gd name="connsiteY24" fmla="*/ 1229979 h 1983218"/>
              <a:gd name="connsiteX25" fmla="*/ 293572 w 1983218"/>
              <a:gd name="connsiteY25" fmla="*/ 1218924 h 1983218"/>
              <a:gd name="connsiteX26" fmla="*/ 336950 w 1983218"/>
              <a:gd name="connsiteY26" fmla="*/ 1167361 h 1983218"/>
              <a:gd name="connsiteX27" fmla="*/ 380328 w 1983218"/>
              <a:gd name="connsiteY27" fmla="*/ 1149659 h 1983218"/>
              <a:gd name="connsiteX28" fmla="*/ 485975 w 1983218"/>
              <a:gd name="connsiteY28" fmla="*/ 1141474 h 1983218"/>
              <a:gd name="connsiteX29" fmla="*/ 523755 w 1983218"/>
              <a:gd name="connsiteY29" fmla="*/ 1141544 h 1983218"/>
              <a:gd name="connsiteX30" fmla="*/ 561886 w 1983218"/>
              <a:gd name="connsiteY30" fmla="*/ 1141474 h 1983218"/>
              <a:gd name="connsiteX31" fmla="*/ 210943 w 1983218"/>
              <a:gd name="connsiteY31" fmla="*/ 1602681 h 1983218"/>
              <a:gd name="connsiteX32" fmla="*/ 0 w 1983218"/>
              <a:gd name="connsiteY32" fmla="*/ 991609 h 1983218"/>
              <a:gd name="connsiteX33" fmla="*/ 991609 w 1983218"/>
              <a:gd name="connsiteY33" fmla="*/ 0 h 1983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983218" h="1983218">
                <a:moveTo>
                  <a:pt x="991609" y="0"/>
                </a:moveTo>
                <a:cubicBezTo>
                  <a:pt x="1539293" y="0"/>
                  <a:pt x="1983218" y="443996"/>
                  <a:pt x="1983218" y="991609"/>
                </a:cubicBezTo>
                <a:cubicBezTo>
                  <a:pt x="1983218" y="1539293"/>
                  <a:pt x="1539293" y="1983218"/>
                  <a:pt x="991679" y="1983218"/>
                </a:cubicBezTo>
                <a:cubicBezTo>
                  <a:pt x="689362" y="1983218"/>
                  <a:pt x="418878" y="1847767"/>
                  <a:pt x="236970" y="1634445"/>
                </a:cubicBezTo>
                <a:cubicBezTo>
                  <a:pt x="261668" y="1623390"/>
                  <a:pt x="274122" y="1619822"/>
                  <a:pt x="303087" y="1615274"/>
                </a:cubicBezTo>
                <a:cubicBezTo>
                  <a:pt x="326245" y="1611496"/>
                  <a:pt x="348494" y="1609677"/>
                  <a:pt x="372492" y="1609677"/>
                </a:cubicBezTo>
                <a:cubicBezTo>
                  <a:pt x="408314" y="1609677"/>
                  <a:pt x="444625" y="1613455"/>
                  <a:pt x="515919" y="1624440"/>
                </a:cubicBezTo>
                <a:cubicBezTo>
                  <a:pt x="586024" y="1635144"/>
                  <a:pt x="608693" y="1637593"/>
                  <a:pt x="637938" y="1637593"/>
                </a:cubicBezTo>
                <a:lnTo>
                  <a:pt x="643955" y="1637523"/>
                </a:lnTo>
                <a:cubicBezTo>
                  <a:pt x="683485" y="1636823"/>
                  <a:pt x="716858" y="1625909"/>
                  <a:pt x="747083" y="1603520"/>
                </a:cubicBezTo>
                <a:cubicBezTo>
                  <a:pt x="776468" y="1581831"/>
                  <a:pt x="797807" y="1553425"/>
                  <a:pt x="816768" y="1511167"/>
                </a:cubicBezTo>
                <a:cubicBezTo>
                  <a:pt x="826073" y="1490317"/>
                  <a:pt x="829291" y="1481362"/>
                  <a:pt x="835448" y="1457994"/>
                </a:cubicBezTo>
                <a:lnTo>
                  <a:pt x="816558" y="1453166"/>
                </a:lnTo>
                <a:cubicBezTo>
                  <a:pt x="813969" y="1458763"/>
                  <a:pt x="811660" y="1463031"/>
                  <a:pt x="810261" y="1465830"/>
                </a:cubicBezTo>
                <a:cubicBezTo>
                  <a:pt x="795918" y="1493326"/>
                  <a:pt x="771850" y="1520752"/>
                  <a:pt x="747083" y="1537893"/>
                </a:cubicBezTo>
                <a:cubicBezTo>
                  <a:pt x="732950" y="1547478"/>
                  <a:pt x="717628" y="1554895"/>
                  <a:pt x="701466" y="1559862"/>
                </a:cubicBezTo>
                <a:cubicBezTo>
                  <a:pt x="680546" y="1566229"/>
                  <a:pt x="659557" y="1568748"/>
                  <a:pt x="627303" y="1568748"/>
                </a:cubicBezTo>
                <a:cubicBezTo>
                  <a:pt x="612821" y="1568748"/>
                  <a:pt x="593720" y="1568048"/>
                  <a:pt x="571192" y="1566789"/>
                </a:cubicBezTo>
                <a:lnTo>
                  <a:pt x="508573" y="1562941"/>
                </a:lnTo>
                <a:cubicBezTo>
                  <a:pt x="479608" y="1561262"/>
                  <a:pt x="457849" y="1560352"/>
                  <a:pt x="443576" y="1560352"/>
                </a:cubicBezTo>
                <a:cubicBezTo>
                  <a:pt x="425035" y="1560352"/>
                  <a:pt x="415800" y="1560842"/>
                  <a:pt x="392922" y="1562871"/>
                </a:cubicBezTo>
                <a:lnTo>
                  <a:pt x="745334" y="1091659"/>
                </a:lnTo>
                <a:lnTo>
                  <a:pt x="301828" y="1091659"/>
                </a:lnTo>
                <a:lnTo>
                  <a:pt x="267125" y="1225291"/>
                </a:lnTo>
                <a:lnTo>
                  <a:pt x="287835" y="1229979"/>
                </a:lnTo>
                <a:cubicBezTo>
                  <a:pt x="290283" y="1224871"/>
                  <a:pt x="292242" y="1221303"/>
                  <a:pt x="293572" y="1218924"/>
                </a:cubicBezTo>
                <a:cubicBezTo>
                  <a:pt x="305116" y="1198285"/>
                  <a:pt x="322817" y="1177225"/>
                  <a:pt x="336950" y="1167361"/>
                </a:cubicBezTo>
                <a:cubicBezTo>
                  <a:pt x="348984" y="1158895"/>
                  <a:pt x="363746" y="1152948"/>
                  <a:pt x="380328" y="1149659"/>
                </a:cubicBezTo>
                <a:cubicBezTo>
                  <a:pt x="407684" y="1144342"/>
                  <a:pt x="445605" y="1141474"/>
                  <a:pt x="485975" y="1141474"/>
                </a:cubicBezTo>
                <a:lnTo>
                  <a:pt x="523755" y="1141544"/>
                </a:lnTo>
                <a:lnTo>
                  <a:pt x="561886" y="1141474"/>
                </a:lnTo>
                <a:lnTo>
                  <a:pt x="210943" y="1602681"/>
                </a:lnTo>
                <a:cubicBezTo>
                  <a:pt x="78920" y="1434276"/>
                  <a:pt x="0" y="1222213"/>
                  <a:pt x="0" y="991609"/>
                </a:cubicBezTo>
                <a:cubicBezTo>
                  <a:pt x="0" y="443996"/>
                  <a:pt x="443996" y="0"/>
                  <a:pt x="99160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1400" b="0" i="0">
                <a:latin typeface="Zurich Sans Light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62" name="Content Placeholder 2">
            <a:extLst>
              <a:ext uri="{FF2B5EF4-FFF2-40B4-BE49-F238E27FC236}">
                <a16:creationId xmlns:a16="http://schemas.microsoft.com/office/drawing/2014/main" id="{A7AD37BC-FE15-3D46-AEBC-50B50DC2850A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185146" y="873960"/>
            <a:ext cx="5329388" cy="2405360"/>
          </a:xfrm>
        </p:spPr>
        <p:txBody>
          <a:bodyPr lIns="72000" tIns="72000" rIns="72000" bIns="72000"/>
          <a:lstStyle>
            <a:lvl1pPr>
              <a:defRPr sz="1600" b="0" i="0">
                <a:latin typeface="+mn-lt"/>
                <a:cs typeface="Arial" panose="020B0604020202020204" pitchFamily="34" charset="0"/>
              </a:defRPr>
            </a:lvl1pPr>
            <a:lvl2pPr>
              <a:defRPr sz="1400" b="0" i="0">
                <a:latin typeface="+mn-lt"/>
                <a:cs typeface="Arial" panose="020B0604020202020204" pitchFamily="34" charset="0"/>
              </a:defRPr>
            </a:lvl2pPr>
            <a:lvl3pPr>
              <a:defRPr sz="1200" b="0" i="0">
                <a:latin typeface="+mn-lt"/>
                <a:cs typeface="Arial" panose="020B0604020202020204" pitchFamily="34" charset="0"/>
              </a:defRPr>
            </a:lvl3pPr>
            <a:lvl4pPr>
              <a:defRPr sz="1000" b="0" i="0">
                <a:latin typeface="+mn-lt"/>
                <a:cs typeface="Arial" panose="020B0604020202020204" pitchFamily="34" charset="0"/>
              </a:defRPr>
            </a:lvl4pPr>
            <a:lvl5pPr>
              <a:defRPr sz="1000" b="0" i="0"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3" name="Title 1">
            <a:extLst>
              <a:ext uri="{FF2B5EF4-FFF2-40B4-BE49-F238E27FC236}">
                <a16:creationId xmlns:a16="http://schemas.microsoft.com/office/drawing/2014/main" id="{FA401C68-55F0-C345-A861-8341F12DC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501" y="136643"/>
            <a:ext cx="7076223" cy="290849"/>
          </a:xfrm>
        </p:spPr>
        <p:txBody>
          <a:bodyPr>
            <a:spAutoFit/>
          </a:bodyPr>
          <a:lstStyle>
            <a:lvl1pPr>
              <a:defRPr b="0" i="0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4003A57C-BBF1-A44A-A772-6D8AE5C3646C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186501" y="476271"/>
            <a:ext cx="7076223" cy="17450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600" b="0" i="0">
                <a:solidFill>
                  <a:srgbClr val="2167AE"/>
                </a:solidFill>
                <a:latin typeface="+mn-lt"/>
                <a:cs typeface="Arial" panose="020B0604020202020204" pitchFamily="34" charset="0"/>
              </a:defRPr>
            </a:lvl1pPr>
            <a:lvl2pPr marL="342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28678664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box and 3 image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4">
            <a:extLst>
              <a:ext uri="{FF2B5EF4-FFF2-40B4-BE49-F238E27FC236}">
                <a16:creationId xmlns:a16="http://schemas.microsoft.com/office/drawing/2014/main" id="{80CC47F2-2DDF-9B45-9393-ADF9AD1566DC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7626238" y="33927"/>
            <a:ext cx="1196411" cy="461146"/>
            <a:chOff x="79" y="75"/>
            <a:chExt cx="838" cy="323"/>
          </a:xfrm>
          <a:solidFill>
            <a:schemeClr val="accent1"/>
          </a:solidFill>
        </p:grpSpPr>
        <p:sp>
          <p:nvSpPr>
            <p:cNvPr id="36" name="AutoShape 3">
              <a:extLst>
                <a:ext uri="{FF2B5EF4-FFF2-40B4-BE49-F238E27FC236}">
                  <a16:creationId xmlns:a16="http://schemas.microsoft.com/office/drawing/2014/main" id="{EBE0894E-BFF6-7841-B288-E840B9883D44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79" y="75"/>
              <a:ext cx="838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0752DC5B-443F-3B42-B9A9-8F9F5DD3150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9" y="155"/>
              <a:ext cx="163" cy="164"/>
            </a:xfrm>
            <a:custGeom>
              <a:avLst/>
              <a:gdLst>
                <a:gd name="T0" fmla="*/ 920 w 1841"/>
                <a:gd name="T1" fmla="*/ 0 h 1842"/>
                <a:gd name="T2" fmla="*/ 920 w 1841"/>
                <a:gd name="T3" fmla="*/ 0 h 1842"/>
                <a:gd name="T4" fmla="*/ 0 w 1841"/>
                <a:gd name="T5" fmla="*/ 921 h 1842"/>
                <a:gd name="T6" fmla="*/ 0 w 1841"/>
                <a:gd name="T7" fmla="*/ 921 h 1842"/>
                <a:gd name="T8" fmla="*/ 188 w 1841"/>
                <a:gd name="T9" fmla="*/ 1479 h 1842"/>
                <a:gd name="T10" fmla="*/ 954 w 1841"/>
                <a:gd name="T11" fmla="*/ 473 h 1842"/>
                <a:gd name="T12" fmla="*/ 871 w 1841"/>
                <a:gd name="T13" fmla="*/ 474 h 1842"/>
                <a:gd name="T14" fmla="*/ 790 w 1841"/>
                <a:gd name="T15" fmla="*/ 473 h 1842"/>
                <a:gd name="T16" fmla="*/ 561 w 1841"/>
                <a:gd name="T17" fmla="*/ 491 h 1842"/>
                <a:gd name="T18" fmla="*/ 467 w 1841"/>
                <a:gd name="T19" fmla="*/ 530 h 1842"/>
                <a:gd name="T20" fmla="*/ 374 w 1841"/>
                <a:gd name="T21" fmla="*/ 641 h 1842"/>
                <a:gd name="T22" fmla="*/ 361 w 1841"/>
                <a:gd name="T23" fmla="*/ 665 h 1842"/>
                <a:gd name="T24" fmla="*/ 316 w 1841"/>
                <a:gd name="T25" fmla="*/ 655 h 1842"/>
                <a:gd name="T26" fmla="*/ 392 w 1841"/>
                <a:gd name="T27" fmla="*/ 366 h 1842"/>
                <a:gd name="T28" fmla="*/ 1350 w 1841"/>
                <a:gd name="T29" fmla="*/ 366 h 1842"/>
                <a:gd name="T30" fmla="*/ 588 w 1841"/>
                <a:gd name="T31" fmla="*/ 1385 h 1842"/>
                <a:gd name="T32" fmla="*/ 698 w 1841"/>
                <a:gd name="T33" fmla="*/ 1379 h 1842"/>
                <a:gd name="T34" fmla="*/ 839 w 1841"/>
                <a:gd name="T35" fmla="*/ 1385 h 1842"/>
                <a:gd name="T36" fmla="*/ 974 w 1841"/>
                <a:gd name="T37" fmla="*/ 1393 h 1842"/>
                <a:gd name="T38" fmla="*/ 1095 w 1841"/>
                <a:gd name="T39" fmla="*/ 1397 h 1842"/>
                <a:gd name="T40" fmla="*/ 1255 w 1841"/>
                <a:gd name="T41" fmla="*/ 1378 h 1842"/>
                <a:gd name="T42" fmla="*/ 1354 w 1841"/>
                <a:gd name="T43" fmla="*/ 1331 h 1842"/>
                <a:gd name="T44" fmla="*/ 1491 w 1841"/>
                <a:gd name="T45" fmla="*/ 1175 h 1842"/>
                <a:gd name="T46" fmla="*/ 1504 w 1841"/>
                <a:gd name="T47" fmla="*/ 1147 h 1842"/>
                <a:gd name="T48" fmla="*/ 1545 w 1841"/>
                <a:gd name="T49" fmla="*/ 1158 h 1842"/>
                <a:gd name="T50" fmla="*/ 1505 w 1841"/>
                <a:gd name="T51" fmla="*/ 1273 h 1842"/>
                <a:gd name="T52" fmla="*/ 1354 w 1841"/>
                <a:gd name="T53" fmla="*/ 1472 h 1842"/>
                <a:gd name="T54" fmla="*/ 1131 w 1841"/>
                <a:gd name="T55" fmla="*/ 1546 h 1842"/>
                <a:gd name="T56" fmla="*/ 1118 w 1841"/>
                <a:gd name="T57" fmla="*/ 1546 h 1842"/>
                <a:gd name="T58" fmla="*/ 854 w 1841"/>
                <a:gd name="T59" fmla="*/ 1518 h 1842"/>
                <a:gd name="T60" fmla="*/ 544 w 1841"/>
                <a:gd name="T61" fmla="*/ 1486 h 1842"/>
                <a:gd name="T62" fmla="*/ 394 w 1841"/>
                <a:gd name="T63" fmla="*/ 1498 h 1842"/>
                <a:gd name="T64" fmla="*/ 242 w 1841"/>
                <a:gd name="T65" fmla="*/ 1543 h 1842"/>
                <a:gd name="T66" fmla="*/ 920 w 1841"/>
                <a:gd name="T67" fmla="*/ 1842 h 1842"/>
                <a:gd name="T68" fmla="*/ 1841 w 1841"/>
                <a:gd name="T69" fmla="*/ 921 h 1842"/>
                <a:gd name="T70" fmla="*/ 920 w 1841"/>
                <a:gd name="T71" fmla="*/ 0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41" h="1842">
                  <a:moveTo>
                    <a:pt x="920" y="0"/>
                  </a:moveTo>
                  <a:lnTo>
                    <a:pt x="920" y="0"/>
                  </a:lnTo>
                  <a:cubicBezTo>
                    <a:pt x="412" y="0"/>
                    <a:pt x="0" y="412"/>
                    <a:pt x="0" y="921"/>
                  </a:cubicBezTo>
                  <a:lnTo>
                    <a:pt x="0" y="921"/>
                  </a:lnTo>
                  <a:cubicBezTo>
                    <a:pt x="0" y="1131"/>
                    <a:pt x="70" y="1325"/>
                    <a:pt x="188" y="1479"/>
                  </a:cubicBezTo>
                  <a:lnTo>
                    <a:pt x="954" y="473"/>
                  </a:lnTo>
                  <a:lnTo>
                    <a:pt x="871" y="474"/>
                  </a:lnTo>
                  <a:lnTo>
                    <a:pt x="790" y="473"/>
                  </a:lnTo>
                  <a:cubicBezTo>
                    <a:pt x="702" y="473"/>
                    <a:pt x="620" y="480"/>
                    <a:pt x="561" y="491"/>
                  </a:cubicBezTo>
                  <a:cubicBezTo>
                    <a:pt x="525" y="498"/>
                    <a:pt x="493" y="511"/>
                    <a:pt x="467" y="530"/>
                  </a:cubicBezTo>
                  <a:cubicBezTo>
                    <a:pt x="437" y="551"/>
                    <a:pt x="399" y="596"/>
                    <a:pt x="374" y="641"/>
                  </a:cubicBezTo>
                  <a:cubicBezTo>
                    <a:pt x="371" y="646"/>
                    <a:pt x="367" y="654"/>
                    <a:pt x="361" y="665"/>
                  </a:cubicBezTo>
                  <a:lnTo>
                    <a:pt x="316" y="655"/>
                  </a:lnTo>
                  <a:lnTo>
                    <a:pt x="392" y="366"/>
                  </a:lnTo>
                  <a:lnTo>
                    <a:pt x="1350" y="366"/>
                  </a:lnTo>
                  <a:lnTo>
                    <a:pt x="588" y="1385"/>
                  </a:lnTo>
                  <a:cubicBezTo>
                    <a:pt x="638" y="1380"/>
                    <a:pt x="658" y="1379"/>
                    <a:pt x="698" y="1379"/>
                  </a:cubicBezTo>
                  <a:cubicBezTo>
                    <a:pt x="729" y="1379"/>
                    <a:pt x="776" y="1381"/>
                    <a:pt x="839" y="1385"/>
                  </a:cubicBezTo>
                  <a:lnTo>
                    <a:pt x="974" y="1393"/>
                  </a:lnTo>
                  <a:cubicBezTo>
                    <a:pt x="1023" y="1396"/>
                    <a:pt x="1064" y="1397"/>
                    <a:pt x="1095" y="1397"/>
                  </a:cubicBezTo>
                  <a:cubicBezTo>
                    <a:pt x="1165" y="1397"/>
                    <a:pt x="1210" y="1392"/>
                    <a:pt x="1255" y="1378"/>
                  </a:cubicBezTo>
                  <a:cubicBezTo>
                    <a:pt x="1290" y="1367"/>
                    <a:pt x="1324" y="1351"/>
                    <a:pt x="1354" y="1331"/>
                  </a:cubicBezTo>
                  <a:cubicBezTo>
                    <a:pt x="1408" y="1293"/>
                    <a:pt x="1460" y="1234"/>
                    <a:pt x="1491" y="1175"/>
                  </a:cubicBezTo>
                  <a:cubicBezTo>
                    <a:pt x="1494" y="1169"/>
                    <a:pt x="1499" y="1160"/>
                    <a:pt x="1504" y="1147"/>
                  </a:cubicBezTo>
                  <a:lnTo>
                    <a:pt x="1545" y="1158"/>
                  </a:lnTo>
                  <a:cubicBezTo>
                    <a:pt x="1532" y="1208"/>
                    <a:pt x="1525" y="1228"/>
                    <a:pt x="1505" y="1273"/>
                  </a:cubicBezTo>
                  <a:cubicBezTo>
                    <a:pt x="1464" y="1364"/>
                    <a:pt x="1417" y="1425"/>
                    <a:pt x="1354" y="1472"/>
                  </a:cubicBezTo>
                  <a:cubicBezTo>
                    <a:pt x="1289" y="1521"/>
                    <a:pt x="1216" y="1544"/>
                    <a:pt x="1131" y="1546"/>
                  </a:cubicBezTo>
                  <a:lnTo>
                    <a:pt x="1118" y="1546"/>
                  </a:lnTo>
                  <a:cubicBezTo>
                    <a:pt x="1055" y="1546"/>
                    <a:pt x="1006" y="1541"/>
                    <a:pt x="854" y="1518"/>
                  </a:cubicBezTo>
                  <a:cubicBezTo>
                    <a:pt x="700" y="1494"/>
                    <a:pt x="621" y="1486"/>
                    <a:pt x="544" y="1486"/>
                  </a:cubicBezTo>
                  <a:cubicBezTo>
                    <a:pt x="492" y="1486"/>
                    <a:pt x="444" y="1490"/>
                    <a:pt x="394" y="1498"/>
                  </a:cubicBezTo>
                  <a:cubicBezTo>
                    <a:pt x="328" y="1508"/>
                    <a:pt x="302" y="1516"/>
                    <a:pt x="242" y="1543"/>
                  </a:cubicBezTo>
                  <a:cubicBezTo>
                    <a:pt x="410" y="1727"/>
                    <a:pt x="652" y="1842"/>
                    <a:pt x="920" y="1842"/>
                  </a:cubicBezTo>
                  <a:cubicBezTo>
                    <a:pt x="1429" y="1842"/>
                    <a:pt x="1841" y="1430"/>
                    <a:pt x="1841" y="921"/>
                  </a:cubicBezTo>
                  <a:cubicBezTo>
                    <a:pt x="1841" y="412"/>
                    <a:pt x="1429" y="0"/>
                    <a:pt x="9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89B84CB9-B364-E246-A18D-7138CCA8DA6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2" y="197"/>
              <a:ext cx="25" cy="80"/>
            </a:xfrm>
            <a:custGeom>
              <a:avLst/>
              <a:gdLst>
                <a:gd name="T0" fmla="*/ 232 w 288"/>
                <a:gd name="T1" fmla="*/ 166 h 897"/>
                <a:gd name="T2" fmla="*/ 232 w 288"/>
                <a:gd name="T3" fmla="*/ 166 h 897"/>
                <a:gd name="T4" fmla="*/ 241 w 288"/>
                <a:gd name="T5" fmla="*/ 65 h 897"/>
                <a:gd name="T6" fmla="*/ 254 w 288"/>
                <a:gd name="T7" fmla="*/ 37 h 897"/>
                <a:gd name="T8" fmla="*/ 288 w 288"/>
                <a:gd name="T9" fmla="*/ 0 h 897"/>
                <a:gd name="T10" fmla="*/ 0 w 288"/>
                <a:gd name="T11" fmla="*/ 0 h 897"/>
                <a:gd name="T12" fmla="*/ 33 w 288"/>
                <a:gd name="T13" fmla="*/ 35 h 897"/>
                <a:gd name="T14" fmla="*/ 47 w 288"/>
                <a:gd name="T15" fmla="*/ 64 h 897"/>
                <a:gd name="T16" fmla="*/ 56 w 288"/>
                <a:gd name="T17" fmla="*/ 161 h 897"/>
                <a:gd name="T18" fmla="*/ 56 w 288"/>
                <a:gd name="T19" fmla="*/ 215 h 897"/>
                <a:gd name="T20" fmla="*/ 56 w 288"/>
                <a:gd name="T21" fmla="*/ 752 h 897"/>
                <a:gd name="T22" fmla="*/ 42 w 288"/>
                <a:gd name="T23" fmla="*/ 839 h 897"/>
                <a:gd name="T24" fmla="*/ 28 w 288"/>
                <a:gd name="T25" fmla="*/ 865 h 897"/>
                <a:gd name="T26" fmla="*/ 1 w 288"/>
                <a:gd name="T27" fmla="*/ 897 h 897"/>
                <a:gd name="T28" fmla="*/ 285 w 288"/>
                <a:gd name="T29" fmla="*/ 897 h 897"/>
                <a:gd name="T30" fmla="*/ 258 w 288"/>
                <a:gd name="T31" fmla="*/ 865 h 897"/>
                <a:gd name="T32" fmla="*/ 243 w 288"/>
                <a:gd name="T33" fmla="*/ 838 h 897"/>
                <a:gd name="T34" fmla="*/ 231 w 288"/>
                <a:gd name="T35" fmla="*/ 759 h 897"/>
                <a:gd name="T36" fmla="*/ 231 w 288"/>
                <a:gd name="T37" fmla="*/ 218 h 897"/>
                <a:gd name="T38" fmla="*/ 232 w 288"/>
                <a:gd name="T39" fmla="*/ 166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8" h="897">
                  <a:moveTo>
                    <a:pt x="232" y="166"/>
                  </a:moveTo>
                  <a:lnTo>
                    <a:pt x="232" y="166"/>
                  </a:lnTo>
                  <a:cubicBezTo>
                    <a:pt x="232" y="106"/>
                    <a:pt x="233" y="89"/>
                    <a:pt x="241" y="65"/>
                  </a:cubicBezTo>
                  <a:cubicBezTo>
                    <a:pt x="244" y="55"/>
                    <a:pt x="248" y="46"/>
                    <a:pt x="254" y="37"/>
                  </a:cubicBezTo>
                  <a:cubicBezTo>
                    <a:pt x="263" y="22"/>
                    <a:pt x="270" y="14"/>
                    <a:pt x="288" y="0"/>
                  </a:cubicBezTo>
                  <a:lnTo>
                    <a:pt x="0" y="0"/>
                  </a:lnTo>
                  <a:cubicBezTo>
                    <a:pt x="18" y="16"/>
                    <a:pt x="24" y="22"/>
                    <a:pt x="33" y="35"/>
                  </a:cubicBezTo>
                  <a:cubicBezTo>
                    <a:pt x="39" y="44"/>
                    <a:pt x="44" y="54"/>
                    <a:pt x="47" y="64"/>
                  </a:cubicBezTo>
                  <a:cubicBezTo>
                    <a:pt x="53" y="86"/>
                    <a:pt x="56" y="108"/>
                    <a:pt x="56" y="161"/>
                  </a:cubicBezTo>
                  <a:cubicBezTo>
                    <a:pt x="56" y="188"/>
                    <a:pt x="56" y="206"/>
                    <a:pt x="56" y="215"/>
                  </a:cubicBezTo>
                  <a:lnTo>
                    <a:pt x="56" y="752"/>
                  </a:lnTo>
                  <a:cubicBezTo>
                    <a:pt x="56" y="784"/>
                    <a:pt x="51" y="817"/>
                    <a:pt x="42" y="839"/>
                  </a:cubicBezTo>
                  <a:cubicBezTo>
                    <a:pt x="39" y="848"/>
                    <a:pt x="34" y="857"/>
                    <a:pt x="28" y="865"/>
                  </a:cubicBezTo>
                  <a:cubicBezTo>
                    <a:pt x="21" y="875"/>
                    <a:pt x="16" y="880"/>
                    <a:pt x="1" y="897"/>
                  </a:cubicBezTo>
                  <a:lnTo>
                    <a:pt x="285" y="897"/>
                  </a:lnTo>
                  <a:cubicBezTo>
                    <a:pt x="271" y="885"/>
                    <a:pt x="266" y="879"/>
                    <a:pt x="258" y="865"/>
                  </a:cubicBezTo>
                  <a:cubicBezTo>
                    <a:pt x="252" y="856"/>
                    <a:pt x="247" y="847"/>
                    <a:pt x="243" y="838"/>
                  </a:cubicBezTo>
                  <a:cubicBezTo>
                    <a:pt x="236" y="817"/>
                    <a:pt x="231" y="787"/>
                    <a:pt x="231" y="759"/>
                  </a:cubicBezTo>
                  <a:lnTo>
                    <a:pt x="231" y="218"/>
                  </a:lnTo>
                  <a:lnTo>
                    <a:pt x="232" y="16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D356C05F-CD05-B346-89A8-3E5EC316737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1" y="197"/>
              <a:ext cx="77" cy="80"/>
            </a:xfrm>
            <a:custGeom>
              <a:avLst/>
              <a:gdLst>
                <a:gd name="T0" fmla="*/ 810 w 869"/>
                <a:gd name="T1" fmla="*/ 165 h 897"/>
                <a:gd name="T2" fmla="*/ 810 w 869"/>
                <a:gd name="T3" fmla="*/ 165 h 897"/>
                <a:gd name="T4" fmla="*/ 819 w 869"/>
                <a:gd name="T5" fmla="*/ 70 h 897"/>
                <a:gd name="T6" fmla="*/ 834 w 869"/>
                <a:gd name="T7" fmla="*/ 37 h 897"/>
                <a:gd name="T8" fmla="*/ 869 w 869"/>
                <a:gd name="T9" fmla="*/ 0 h 897"/>
                <a:gd name="T10" fmla="*/ 576 w 869"/>
                <a:gd name="T11" fmla="*/ 0 h 897"/>
                <a:gd name="T12" fmla="*/ 609 w 869"/>
                <a:gd name="T13" fmla="*/ 36 h 897"/>
                <a:gd name="T14" fmla="*/ 624 w 869"/>
                <a:gd name="T15" fmla="*/ 67 h 897"/>
                <a:gd name="T16" fmla="*/ 634 w 869"/>
                <a:gd name="T17" fmla="*/ 162 h 897"/>
                <a:gd name="T18" fmla="*/ 634 w 869"/>
                <a:gd name="T19" fmla="*/ 379 h 897"/>
                <a:gd name="T20" fmla="*/ 232 w 869"/>
                <a:gd name="T21" fmla="*/ 379 h 897"/>
                <a:gd name="T22" fmla="*/ 232 w 869"/>
                <a:gd name="T23" fmla="*/ 216 h 897"/>
                <a:gd name="T24" fmla="*/ 234 w 869"/>
                <a:gd name="T25" fmla="*/ 109 h 897"/>
                <a:gd name="T26" fmla="*/ 241 w 869"/>
                <a:gd name="T27" fmla="*/ 70 h 897"/>
                <a:gd name="T28" fmla="*/ 278 w 869"/>
                <a:gd name="T29" fmla="*/ 9 h 897"/>
                <a:gd name="T30" fmla="*/ 288 w 869"/>
                <a:gd name="T31" fmla="*/ 0 h 897"/>
                <a:gd name="T32" fmla="*/ 1 w 869"/>
                <a:gd name="T33" fmla="*/ 0 h 897"/>
                <a:gd name="T34" fmla="*/ 30 w 869"/>
                <a:gd name="T35" fmla="*/ 34 h 897"/>
                <a:gd name="T36" fmla="*/ 46 w 869"/>
                <a:gd name="T37" fmla="*/ 64 h 897"/>
                <a:gd name="T38" fmla="*/ 56 w 869"/>
                <a:gd name="T39" fmla="*/ 159 h 897"/>
                <a:gd name="T40" fmla="*/ 57 w 869"/>
                <a:gd name="T41" fmla="*/ 216 h 897"/>
                <a:gd name="T42" fmla="*/ 57 w 869"/>
                <a:gd name="T43" fmla="*/ 707 h 897"/>
                <a:gd name="T44" fmla="*/ 53 w 869"/>
                <a:gd name="T45" fmla="*/ 802 h 897"/>
                <a:gd name="T46" fmla="*/ 44 w 869"/>
                <a:gd name="T47" fmla="*/ 838 h 897"/>
                <a:gd name="T48" fmla="*/ 9 w 869"/>
                <a:gd name="T49" fmla="*/ 888 h 897"/>
                <a:gd name="T50" fmla="*/ 0 w 869"/>
                <a:gd name="T51" fmla="*/ 897 h 897"/>
                <a:gd name="T52" fmla="*/ 284 w 869"/>
                <a:gd name="T53" fmla="*/ 897 h 897"/>
                <a:gd name="T54" fmla="*/ 260 w 869"/>
                <a:gd name="T55" fmla="*/ 867 h 897"/>
                <a:gd name="T56" fmla="*/ 245 w 869"/>
                <a:gd name="T57" fmla="*/ 839 h 897"/>
                <a:gd name="T58" fmla="*/ 232 w 869"/>
                <a:gd name="T59" fmla="*/ 761 h 897"/>
                <a:gd name="T60" fmla="*/ 232 w 869"/>
                <a:gd name="T61" fmla="*/ 707 h 897"/>
                <a:gd name="T62" fmla="*/ 232 w 869"/>
                <a:gd name="T63" fmla="*/ 490 h 897"/>
                <a:gd name="T64" fmla="*/ 634 w 869"/>
                <a:gd name="T65" fmla="*/ 490 h 897"/>
                <a:gd name="T66" fmla="*/ 634 w 869"/>
                <a:gd name="T67" fmla="*/ 709 h 897"/>
                <a:gd name="T68" fmla="*/ 630 w 869"/>
                <a:gd name="T69" fmla="*/ 800 h 897"/>
                <a:gd name="T70" fmla="*/ 620 w 869"/>
                <a:gd name="T71" fmla="*/ 838 h 897"/>
                <a:gd name="T72" fmla="*/ 588 w 869"/>
                <a:gd name="T73" fmla="*/ 885 h 897"/>
                <a:gd name="T74" fmla="*/ 575 w 869"/>
                <a:gd name="T75" fmla="*/ 897 h 897"/>
                <a:gd name="T76" fmla="*/ 862 w 869"/>
                <a:gd name="T77" fmla="*/ 897 h 897"/>
                <a:gd name="T78" fmla="*/ 838 w 869"/>
                <a:gd name="T79" fmla="*/ 869 h 897"/>
                <a:gd name="T80" fmla="*/ 821 w 869"/>
                <a:gd name="T81" fmla="*/ 839 h 897"/>
                <a:gd name="T82" fmla="*/ 810 w 869"/>
                <a:gd name="T83" fmla="*/ 758 h 897"/>
                <a:gd name="T84" fmla="*/ 809 w 869"/>
                <a:gd name="T85" fmla="*/ 712 h 897"/>
                <a:gd name="T86" fmla="*/ 810 w 869"/>
                <a:gd name="T87" fmla="*/ 218 h 897"/>
                <a:gd name="T88" fmla="*/ 810 w 869"/>
                <a:gd name="T89" fmla="*/ 165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69" h="897">
                  <a:moveTo>
                    <a:pt x="810" y="165"/>
                  </a:moveTo>
                  <a:lnTo>
                    <a:pt x="810" y="165"/>
                  </a:lnTo>
                  <a:cubicBezTo>
                    <a:pt x="810" y="125"/>
                    <a:pt x="813" y="95"/>
                    <a:pt x="819" y="70"/>
                  </a:cubicBezTo>
                  <a:cubicBezTo>
                    <a:pt x="823" y="59"/>
                    <a:pt x="828" y="48"/>
                    <a:pt x="834" y="37"/>
                  </a:cubicBezTo>
                  <a:cubicBezTo>
                    <a:pt x="843" y="22"/>
                    <a:pt x="850" y="14"/>
                    <a:pt x="869" y="0"/>
                  </a:cubicBezTo>
                  <a:lnTo>
                    <a:pt x="576" y="0"/>
                  </a:lnTo>
                  <a:cubicBezTo>
                    <a:pt x="593" y="14"/>
                    <a:pt x="599" y="20"/>
                    <a:pt x="609" y="36"/>
                  </a:cubicBezTo>
                  <a:cubicBezTo>
                    <a:pt x="616" y="46"/>
                    <a:pt x="621" y="57"/>
                    <a:pt x="624" y="67"/>
                  </a:cubicBezTo>
                  <a:cubicBezTo>
                    <a:pt x="631" y="88"/>
                    <a:pt x="634" y="115"/>
                    <a:pt x="634" y="162"/>
                  </a:cubicBezTo>
                  <a:lnTo>
                    <a:pt x="634" y="379"/>
                  </a:lnTo>
                  <a:lnTo>
                    <a:pt x="232" y="379"/>
                  </a:lnTo>
                  <a:lnTo>
                    <a:pt x="232" y="216"/>
                  </a:lnTo>
                  <a:cubicBezTo>
                    <a:pt x="232" y="166"/>
                    <a:pt x="232" y="134"/>
                    <a:pt x="234" y="109"/>
                  </a:cubicBezTo>
                  <a:cubicBezTo>
                    <a:pt x="235" y="95"/>
                    <a:pt x="238" y="82"/>
                    <a:pt x="241" y="70"/>
                  </a:cubicBezTo>
                  <a:cubicBezTo>
                    <a:pt x="247" y="51"/>
                    <a:pt x="264" y="24"/>
                    <a:pt x="278" y="9"/>
                  </a:cubicBezTo>
                  <a:cubicBezTo>
                    <a:pt x="280" y="7"/>
                    <a:pt x="284" y="4"/>
                    <a:pt x="288" y="0"/>
                  </a:cubicBezTo>
                  <a:lnTo>
                    <a:pt x="1" y="0"/>
                  </a:lnTo>
                  <a:cubicBezTo>
                    <a:pt x="18" y="17"/>
                    <a:pt x="23" y="23"/>
                    <a:pt x="30" y="34"/>
                  </a:cubicBezTo>
                  <a:cubicBezTo>
                    <a:pt x="37" y="43"/>
                    <a:pt x="42" y="53"/>
                    <a:pt x="46" y="64"/>
                  </a:cubicBezTo>
                  <a:cubicBezTo>
                    <a:pt x="53" y="87"/>
                    <a:pt x="55" y="100"/>
                    <a:pt x="56" y="159"/>
                  </a:cubicBezTo>
                  <a:lnTo>
                    <a:pt x="57" y="216"/>
                  </a:lnTo>
                  <a:lnTo>
                    <a:pt x="57" y="707"/>
                  </a:lnTo>
                  <a:cubicBezTo>
                    <a:pt x="57" y="757"/>
                    <a:pt x="56" y="779"/>
                    <a:pt x="53" y="802"/>
                  </a:cubicBezTo>
                  <a:cubicBezTo>
                    <a:pt x="51" y="814"/>
                    <a:pt x="48" y="825"/>
                    <a:pt x="44" y="838"/>
                  </a:cubicBezTo>
                  <a:cubicBezTo>
                    <a:pt x="37" y="857"/>
                    <a:pt x="26" y="872"/>
                    <a:pt x="9" y="888"/>
                  </a:cubicBezTo>
                  <a:cubicBezTo>
                    <a:pt x="7" y="890"/>
                    <a:pt x="4" y="893"/>
                    <a:pt x="0" y="897"/>
                  </a:cubicBezTo>
                  <a:lnTo>
                    <a:pt x="284" y="897"/>
                  </a:lnTo>
                  <a:cubicBezTo>
                    <a:pt x="271" y="884"/>
                    <a:pt x="267" y="878"/>
                    <a:pt x="260" y="867"/>
                  </a:cubicBezTo>
                  <a:cubicBezTo>
                    <a:pt x="254" y="859"/>
                    <a:pt x="249" y="849"/>
                    <a:pt x="245" y="839"/>
                  </a:cubicBezTo>
                  <a:cubicBezTo>
                    <a:pt x="236" y="815"/>
                    <a:pt x="233" y="799"/>
                    <a:pt x="232" y="761"/>
                  </a:cubicBezTo>
                  <a:cubicBezTo>
                    <a:pt x="232" y="741"/>
                    <a:pt x="232" y="724"/>
                    <a:pt x="232" y="707"/>
                  </a:cubicBezTo>
                  <a:lnTo>
                    <a:pt x="232" y="490"/>
                  </a:lnTo>
                  <a:lnTo>
                    <a:pt x="634" y="490"/>
                  </a:lnTo>
                  <a:lnTo>
                    <a:pt x="634" y="709"/>
                  </a:lnTo>
                  <a:cubicBezTo>
                    <a:pt x="634" y="757"/>
                    <a:pt x="633" y="775"/>
                    <a:pt x="630" y="800"/>
                  </a:cubicBezTo>
                  <a:cubicBezTo>
                    <a:pt x="628" y="813"/>
                    <a:pt x="625" y="826"/>
                    <a:pt x="620" y="838"/>
                  </a:cubicBezTo>
                  <a:cubicBezTo>
                    <a:pt x="613" y="855"/>
                    <a:pt x="603" y="871"/>
                    <a:pt x="588" y="885"/>
                  </a:cubicBezTo>
                  <a:cubicBezTo>
                    <a:pt x="585" y="888"/>
                    <a:pt x="581" y="892"/>
                    <a:pt x="575" y="897"/>
                  </a:cubicBezTo>
                  <a:lnTo>
                    <a:pt x="862" y="897"/>
                  </a:lnTo>
                  <a:cubicBezTo>
                    <a:pt x="850" y="885"/>
                    <a:pt x="846" y="880"/>
                    <a:pt x="838" y="869"/>
                  </a:cubicBezTo>
                  <a:cubicBezTo>
                    <a:pt x="831" y="859"/>
                    <a:pt x="825" y="849"/>
                    <a:pt x="821" y="839"/>
                  </a:cubicBezTo>
                  <a:cubicBezTo>
                    <a:pt x="813" y="818"/>
                    <a:pt x="811" y="803"/>
                    <a:pt x="810" y="758"/>
                  </a:cubicBezTo>
                  <a:cubicBezTo>
                    <a:pt x="809" y="732"/>
                    <a:pt x="809" y="717"/>
                    <a:pt x="809" y="712"/>
                  </a:cubicBezTo>
                  <a:lnTo>
                    <a:pt x="810" y="218"/>
                  </a:lnTo>
                  <a:lnTo>
                    <a:pt x="810" y="16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2DB76BAD-F2BB-5B4D-A96A-F52AC7969EA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62" y="197"/>
              <a:ext cx="73" cy="80"/>
            </a:xfrm>
            <a:custGeom>
              <a:avLst/>
              <a:gdLst>
                <a:gd name="T0" fmla="*/ 408 w 822"/>
                <a:gd name="T1" fmla="*/ 395 h 897"/>
                <a:gd name="T2" fmla="*/ 408 w 822"/>
                <a:gd name="T3" fmla="*/ 395 h 897"/>
                <a:gd name="T4" fmla="*/ 295 w 822"/>
                <a:gd name="T5" fmla="*/ 431 h 897"/>
                <a:gd name="T6" fmla="*/ 248 w 822"/>
                <a:gd name="T7" fmla="*/ 435 h 897"/>
                <a:gd name="T8" fmla="*/ 233 w 822"/>
                <a:gd name="T9" fmla="*/ 435 h 897"/>
                <a:gd name="T10" fmla="*/ 233 w 822"/>
                <a:gd name="T11" fmla="*/ 103 h 897"/>
                <a:gd name="T12" fmla="*/ 257 w 822"/>
                <a:gd name="T13" fmla="*/ 102 h 897"/>
                <a:gd name="T14" fmla="*/ 378 w 822"/>
                <a:gd name="T15" fmla="*/ 117 h 897"/>
                <a:gd name="T16" fmla="*/ 439 w 822"/>
                <a:gd name="T17" fmla="*/ 149 h 897"/>
                <a:gd name="T18" fmla="*/ 485 w 822"/>
                <a:gd name="T19" fmla="*/ 260 h 897"/>
                <a:gd name="T20" fmla="*/ 450 w 822"/>
                <a:gd name="T21" fmla="*/ 361 h 897"/>
                <a:gd name="T22" fmla="*/ 408 w 822"/>
                <a:gd name="T23" fmla="*/ 395 h 897"/>
                <a:gd name="T24" fmla="*/ 408 w 822"/>
                <a:gd name="T25" fmla="*/ 395 h 897"/>
                <a:gd name="T26" fmla="*/ 750 w 822"/>
                <a:gd name="T27" fmla="*/ 835 h 897"/>
                <a:gd name="T28" fmla="*/ 750 w 822"/>
                <a:gd name="T29" fmla="*/ 835 h 897"/>
                <a:gd name="T30" fmla="*/ 649 w 822"/>
                <a:gd name="T31" fmla="*/ 730 h 897"/>
                <a:gd name="T32" fmla="*/ 583 w 822"/>
                <a:gd name="T33" fmla="*/ 657 h 897"/>
                <a:gd name="T34" fmla="*/ 444 w 822"/>
                <a:gd name="T35" fmla="*/ 493 h 897"/>
                <a:gd name="T36" fmla="*/ 484 w 822"/>
                <a:gd name="T37" fmla="*/ 480 h 897"/>
                <a:gd name="T38" fmla="*/ 594 w 822"/>
                <a:gd name="T39" fmla="*/ 416 h 897"/>
                <a:gd name="T40" fmla="*/ 665 w 822"/>
                <a:gd name="T41" fmla="*/ 313 h 897"/>
                <a:gd name="T42" fmla="*/ 676 w 822"/>
                <a:gd name="T43" fmla="*/ 244 h 897"/>
                <a:gd name="T44" fmla="*/ 615 w 822"/>
                <a:gd name="T45" fmla="*/ 97 h 897"/>
                <a:gd name="T46" fmla="*/ 470 w 822"/>
                <a:gd name="T47" fmla="*/ 16 h 897"/>
                <a:gd name="T48" fmla="*/ 316 w 822"/>
                <a:gd name="T49" fmla="*/ 1 h 897"/>
                <a:gd name="T50" fmla="*/ 233 w 822"/>
                <a:gd name="T51" fmla="*/ 0 h 897"/>
                <a:gd name="T52" fmla="*/ 2 w 822"/>
                <a:gd name="T53" fmla="*/ 0 h 897"/>
                <a:gd name="T54" fmla="*/ 32 w 822"/>
                <a:gd name="T55" fmla="*/ 33 h 897"/>
                <a:gd name="T56" fmla="*/ 47 w 822"/>
                <a:gd name="T57" fmla="*/ 66 h 897"/>
                <a:gd name="T58" fmla="*/ 56 w 822"/>
                <a:gd name="T59" fmla="*/ 162 h 897"/>
                <a:gd name="T60" fmla="*/ 56 w 822"/>
                <a:gd name="T61" fmla="*/ 750 h 897"/>
                <a:gd name="T62" fmla="*/ 46 w 822"/>
                <a:gd name="T63" fmla="*/ 837 h 897"/>
                <a:gd name="T64" fmla="*/ 31 w 822"/>
                <a:gd name="T65" fmla="*/ 865 h 897"/>
                <a:gd name="T66" fmla="*/ 0 w 822"/>
                <a:gd name="T67" fmla="*/ 897 h 897"/>
                <a:gd name="T68" fmla="*/ 285 w 822"/>
                <a:gd name="T69" fmla="*/ 897 h 897"/>
                <a:gd name="T70" fmla="*/ 261 w 822"/>
                <a:gd name="T71" fmla="*/ 867 h 897"/>
                <a:gd name="T72" fmla="*/ 245 w 822"/>
                <a:gd name="T73" fmla="*/ 840 h 897"/>
                <a:gd name="T74" fmla="*/ 234 w 822"/>
                <a:gd name="T75" fmla="*/ 757 h 897"/>
                <a:gd name="T76" fmla="*/ 233 w 822"/>
                <a:gd name="T77" fmla="*/ 712 h 897"/>
                <a:gd name="T78" fmla="*/ 233 w 822"/>
                <a:gd name="T79" fmla="*/ 510 h 897"/>
                <a:gd name="T80" fmla="*/ 400 w 822"/>
                <a:gd name="T81" fmla="*/ 710 h 897"/>
                <a:gd name="T82" fmla="*/ 437 w 822"/>
                <a:gd name="T83" fmla="*/ 753 h 897"/>
                <a:gd name="T84" fmla="*/ 481 w 822"/>
                <a:gd name="T85" fmla="*/ 801 h 897"/>
                <a:gd name="T86" fmla="*/ 573 w 822"/>
                <a:gd name="T87" fmla="*/ 875 h 897"/>
                <a:gd name="T88" fmla="*/ 662 w 822"/>
                <a:gd name="T89" fmla="*/ 896 h 897"/>
                <a:gd name="T90" fmla="*/ 709 w 822"/>
                <a:gd name="T91" fmla="*/ 897 h 897"/>
                <a:gd name="T92" fmla="*/ 822 w 822"/>
                <a:gd name="T93" fmla="*/ 897 h 897"/>
                <a:gd name="T94" fmla="*/ 789 w 822"/>
                <a:gd name="T95" fmla="*/ 870 h 897"/>
                <a:gd name="T96" fmla="*/ 750 w 822"/>
                <a:gd name="T97" fmla="*/ 835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22" h="897">
                  <a:moveTo>
                    <a:pt x="408" y="395"/>
                  </a:moveTo>
                  <a:lnTo>
                    <a:pt x="408" y="395"/>
                  </a:lnTo>
                  <a:cubicBezTo>
                    <a:pt x="376" y="413"/>
                    <a:pt x="343" y="424"/>
                    <a:pt x="295" y="431"/>
                  </a:cubicBezTo>
                  <a:cubicBezTo>
                    <a:pt x="277" y="434"/>
                    <a:pt x="261" y="435"/>
                    <a:pt x="248" y="435"/>
                  </a:cubicBezTo>
                  <a:cubicBezTo>
                    <a:pt x="243" y="435"/>
                    <a:pt x="240" y="435"/>
                    <a:pt x="233" y="435"/>
                  </a:cubicBezTo>
                  <a:lnTo>
                    <a:pt x="233" y="103"/>
                  </a:lnTo>
                  <a:cubicBezTo>
                    <a:pt x="245" y="102"/>
                    <a:pt x="249" y="102"/>
                    <a:pt x="257" y="102"/>
                  </a:cubicBezTo>
                  <a:cubicBezTo>
                    <a:pt x="301" y="102"/>
                    <a:pt x="344" y="107"/>
                    <a:pt x="378" y="117"/>
                  </a:cubicBezTo>
                  <a:cubicBezTo>
                    <a:pt x="400" y="123"/>
                    <a:pt x="421" y="135"/>
                    <a:pt x="439" y="149"/>
                  </a:cubicBezTo>
                  <a:cubicBezTo>
                    <a:pt x="469" y="175"/>
                    <a:pt x="485" y="213"/>
                    <a:pt x="485" y="260"/>
                  </a:cubicBezTo>
                  <a:cubicBezTo>
                    <a:pt x="485" y="300"/>
                    <a:pt x="473" y="335"/>
                    <a:pt x="450" y="361"/>
                  </a:cubicBezTo>
                  <a:cubicBezTo>
                    <a:pt x="439" y="373"/>
                    <a:pt x="425" y="385"/>
                    <a:pt x="408" y="395"/>
                  </a:cubicBezTo>
                  <a:lnTo>
                    <a:pt x="408" y="395"/>
                  </a:lnTo>
                  <a:close/>
                  <a:moveTo>
                    <a:pt x="750" y="835"/>
                  </a:moveTo>
                  <a:lnTo>
                    <a:pt x="750" y="835"/>
                  </a:lnTo>
                  <a:cubicBezTo>
                    <a:pt x="719" y="804"/>
                    <a:pt x="691" y="776"/>
                    <a:pt x="649" y="730"/>
                  </a:cubicBezTo>
                  <a:cubicBezTo>
                    <a:pt x="622" y="702"/>
                    <a:pt x="600" y="677"/>
                    <a:pt x="583" y="657"/>
                  </a:cubicBezTo>
                  <a:lnTo>
                    <a:pt x="444" y="493"/>
                  </a:lnTo>
                  <a:cubicBezTo>
                    <a:pt x="461" y="488"/>
                    <a:pt x="468" y="486"/>
                    <a:pt x="484" y="480"/>
                  </a:cubicBezTo>
                  <a:cubicBezTo>
                    <a:pt x="529" y="462"/>
                    <a:pt x="563" y="442"/>
                    <a:pt x="594" y="416"/>
                  </a:cubicBezTo>
                  <a:cubicBezTo>
                    <a:pt x="630" y="386"/>
                    <a:pt x="652" y="354"/>
                    <a:pt x="665" y="313"/>
                  </a:cubicBezTo>
                  <a:cubicBezTo>
                    <a:pt x="673" y="291"/>
                    <a:pt x="676" y="267"/>
                    <a:pt x="676" y="244"/>
                  </a:cubicBezTo>
                  <a:cubicBezTo>
                    <a:pt x="676" y="189"/>
                    <a:pt x="656" y="139"/>
                    <a:pt x="615" y="97"/>
                  </a:cubicBezTo>
                  <a:cubicBezTo>
                    <a:pt x="579" y="58"/>
                    <a:pt x="527" y="30"/>
                    <a:pt x="470" y="16"/>
                  </a:cubicBezTo>
                  <a:cubicBezTo>
                    <a:pt x="429" y="7"/>
                    <a:pt x="388" y="2"/>
                    <a:pt x="316" y="1"/>
                  </a:cubicBezTo>
                  <a:cubicBezTo>
                    <a:pt x="289" y="0"/>
                    <a:pt x="262" y="0"/>
                    <a:pt x="233" y="0"/>
                  </a:cubicBezTo>
                  <a:lnTo>
                    <a:pt x="2" y="0"/>
                  </a:lnTo>
                  <a:cubicBezTo>
                    <a:pt x="17" y="14"/>
                    <a:pt x="23" y="20"/>
                    <a:pt x="32" y="33"/>
                  </a:cubicBezTo>
                  <a:cubicBezTo>
                    <a:pt x="38" y="44"/>
                    <a:pt x="44" y="55"/>
                    <a:pt x="47" y="66"/>
                  </a:cubicBezTo>
                  <a:cubicBezTo>
                    <a:pt x="53" y="86"/>
                    <a:pt x="56" y="114"/>
                    <a:pt x="56" y="162"/>
                  </a:cubicBezTo>
                  <a:lnTo>
                    <a:pt x="56" y="750"/>
                  </a:lnTo>
                  <a:cubicBezTo>
                    <a:pt x="56" y="793"/>
                    <a:pt x="53" y="817"/>
                    <a:pt x="46" y="837"/>
                  </a:cubicBezTo>
                  <a:cubicBezTo>
                    <a:pt x="42" y="847"/>
                    <a:pt x="37" y="857"/>
                    <a:pt x="31" y="865"/>
                  </a:cubicBezTo>
                  <a:cubicBezTo>
                    <a:pt x="22" y="876"/>
                    <a:pt x="17" y="882"/>
                    <a:pt x="0" y="897"/>
                  </a:cubicBezTo>
                  <a:lnTo>
                    <a:pt x="285" y="897"/>
                  </a:lnTo>
                  <a:cubicBezTo>
                    <a:pt x="273" y="883"/>
                    <a:pt x="269" y="878"/>
                    <a:pt x="261" y="867"/>
                  </a:cubicBezTo>
                  <a:cubicBezTo>
                    <a:pt x="254" y="859"/>
                    <a:pt x="249" y="850"/>
                    <a:pt x="245" y="840"/>
                  </a:cubicBezTo>
                  <a:cubicBezTo>
                    <a:pt x="238" y="820"/>
                    <a:pt x="234" y="799"/>
                    <a:pt x="234" y="757"/>
                  </a:cubicBezTo>
                  <a:cubicBezTo>
                    <a:pt x="234" y="744"/>
                    <a:pt x="233" y="729"/>
                    <a:pt x="233" y="712"/>
                  </a:cubicBezTo>
                  <a:lnTo>
                    <a:pt x="233" y="510"/>
                  </a:lnTo>
                  <a:lnTo>
                    <a:pt x="400" y="710"/>
                  </a:lnTo>
                  <a:cubicBezTo>
                    <a:pt x="407" y="719"/>
                    <a:pt x="420" y="734"/>
                    <a:pt x="437" y="753"/>
                  </a:cubicBezTo>
                  <a:cubicBezTo>
                    <a:pt x="456" y="775"/>
                    <a:pt x="471" y="791"/>
                    <a:pt x="481" y="801"/>
                  </a:cubicBezTo>
                  <a:cubicBezTo>
                    <a:pt x="513" y="835"/>
                    <a:pt x="543" y="859"/>
                    <a:pt x="573" y="875"/>
                  </a:cubicBezTo>
                  <a:cubicBezTo>
                    <a:pt x="599" y="889"/>
                    <a:pt x="624" y="895"/>
                    <a:pt x="662" y="896"/>
                  </a:cubicBezTo>
                  <a:cubicBezTo>
                    <a:pt x="677" y="897"/>
                    <a:pt x="693" y="897"/>
                    <a:pt x="709" y="897"/>
                  </a:cubicBezTo>
                  <a:lnTo>
                    <a:pt x="822" y="897"/>
                  </a:lnTo>
                  <a:cubicBezTo>
                    <a:pt x="807" y="885"/>
                    <a:pt x="800" y="880"/>
                    <a:pt x="789" y="870"/>
                  </a:cubicBezTo>
                  <a:cubicBezTo>
                    <a:pt x="777" y="859"/>
                    <a:pt x="764" y="848"/>
                    <a:pt x="750" y="83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16A174E8-425A-4145-9603-9F869149942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9" y="195"/>
              <a:ext cx="68" cy="84"/>
            </a:xfrm>
            <a:custGeom>
              <a:avLst/>
              <a:gdLst>
                <a:gd name="T0" fmla="*/ 668 w 765"/>
                <a:gd name="T1" fmla="*/ 790 h 944"/>
                <a:gd name="T2" fmla="*/ 668 w 765"/>
                <a:gd name="T3" fmla="*/ 790 h 944"/>
                <a:gd name="T4" fmla="*/ 512 w 765"/>
                <a:gd name="T5" fmla="*/ 823 h 944"/>
                <a:gd name="T6" fmla="*/ 281 w 765"/>
                <a:gd name="T7" fmla="*/ 727 h 944"/>
                <a:gd name="T8" fmla="*/ 191 w 765"/>
                <a:gd name="T9" fmla="*/ 478 h 944"/>
                <a:gd name="T10" fmla="*/ 272 w 765"/>
                <a:gd name="T11" fmla="*/ 236 h 944"/>
                <a:gd name="T12" fmla="*/ 354 w 765"/>
                <a:gd name="T13" fmla="*/ 170 h 944"/>
                <a:gd name="T14" fmla="*/ 527 w 765"/>
                <a:gd name="T15" fmla="*/ 126 h 944"/>
                <a:gd name="T16" fmla="*/ 688 w 765"/>
                <a:gd name="T17" fmla="*/ 159 h 944"/>
                <a:gd name="T18" fmla="*/ 762 w 765"/>
                <a:gd name="T19" fmla="*/ 199 h 944"/>
                <a:gd name="T20" fmla="*/ 762 w 765"/>
                <a:gd name="T21" fmla="*/ 31 h 944"/>
                <a:gd name="T22" fmla="*/ 708 w 765"/>
                <a:gd name="T23" fmla="*/ 16 h 944"/>
                <a:gd name="T24" fmla="*/ 550 w 765"/>
                <a:gd name="T25" fmla="*/ 0 h 944"/>
                <a:gd name="T26" fmla="*/ 294 w 765"/>
                <a:gd name="T27" fmla="*/ 48 h 944"/>
                <a:gd name="T28" fmla="*/ 171 w 765"/>
                <a:gd name="T29" fmla="*/ 121 h 944"/>
                <a:gd name="T30" fmla="*/ 0 w 765"/>
                <a:gd name="T31" fmla="*/ 488 h 944"/>
                <a:gd name="T32" fmla="*/ 164 w 765"/>
                <a:gd name="T33" fmla="*/ 840 h 944"/>
                <a:gd name="T34" fmla="*/ 499 w 765"/>
                <a:gd name="T35" fmla="*/ 944 h 944"/>
                <a:gd name="T36" fmla="*/ 751 w 765"/>
                <a:gd name="T37" fmla="*/ 904 h 944"/>
                <a:gd name="T38" fmla="*/ 765 w 765"/>
                <a:gd name="T39" fmla="*/ 899 h 944"/>
                <a:gd name="T40" fmla="*/ 765 w 765"/>
                <a:gd name="T41" fmla="*/ 736 h 944"/>
                <a:gd name="T42" fmla="*/ 724 w 765"/>
                <a:gd name="T43" fmla="*/ 763 h 944"/>
                <a:gd name="T44" fmla="*/ 668 w 765"/>
                <a:gd name="T45" fmla="*/ 790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65" h="944">
                  <a:moveTo>
                    <a:pt x="668" y="790"/>
                  </a:moveTo>
                  <a:lnTo>
                    <a:pt x="668" y="790"/>
                  </a:lnTo>
                  <a:cubicBezTo>
                    <a:pt x="614" y="813"/>
                    <a:pt x="565" y="823"/>
                    <a:pt x="512" y="823"/>
                  </a:cubicBezTo>
                  <a:cubicBezTo>
                    <a:pt x="419" y="823"/>
                    <a:pt x="340" y="790"/>
                    <a:pt x="281" y="727"/>
                  </a:cubicBezTo>
                  <a:cubicBezTo>
                    <a:pt x="222" y="664"/>
                    <a:pt x="191" y="577"/>
                    <a:pt x="191" y="478"/>
                  </a:cubicBezTo>
                  <a:cubicBezTo>
                    <a:pt x="191" y="384"/>
                    <a:pt x="220" y="297"/>
                    <a:pt x="272" y="236"/>
                  </a:cubicBezTo>
                  <a:cubicBezTo>
                    <a:pt x="295" y="210"/>
                    <a:pt x="322" y="187"/>
                    <a:pt x="354" y="170"/>
                  </a:cubicBezTo>
                  <a:cubicBezTo>
                    <a:pt x="404" y="141"/>
                    <a:pt x="463" y="126"/>
                    <a:pt x="527" y="126"/>
                  </a:cubicBezTo>
                  <a:cubicBezTo>
                    <a:pt x="582" y="126"/>
                    <a:pt x="635" y="137"/>
                    <a:pt x="688" y="159"/>
                  </a:cubicBezTo>
                  <a:cubicBezTo>
                    <a:pt x="722" y="172"/>
                    <a:pt x="734" y="179"/>
                    <a:pt x="762" y="199"/>
                  </a:cubicBezTo>
                  <a:lnTo>
                    <a:pt x="762" y="31"/>
                  </a:lnTo>
                  <a:cubicBezTo>
                    <a:pt x="740" y="24"/>
                    <a:pt x="731" y="21"/>
                    <a:pt x="708" y="16"/>
                  </a:cubicBezTo>
                  <a:cubicBezTo>
                    <a:pt x="656" y="5"/>
                    <a:pt x="606" y="0"/>
                    <a:pt x="550" y="0"/>
                  </a:cubicBezTo>
                  <a:cubicBezTo>
                    <a:pt x="453" y="0"/>
                    <a:pt x="370" y="16"/>
                    <a:pt x="294" y="48"/>
                  </a:cubicBezTo>
                  <a:cubicBezTo>
                    <a:pt x="249" y="67"/>
                    <a:pt x="207" y="91"/>
                    <a:pt x="171" y="121"/>
                  </a:cubicBezTo>
                  <a:cubicBezTo>
                    <a:pt x="60" y="210"/>
                    <a:pt x="0" y="339"/>
                    <a:pt x="0" y="488"/>
                  </a:cubicBezTo>
                  <a:cubicBezTo>
                    <a:pt x="0" y="632"/>
                    <a:pt x="58" y="756"/>
                    <a:pt x="164" y="840"/>
                  </a:cubicBezTo>
                  <a:cubicBezTo>
                    <a:pt x="251" y="909"/>
                    <a:pt x="364" y="944"/>
                    <a:pt x="499" y="944"/>
                  </a:cubicBezTo>
                  <a:cubicBezTo>
                    <a:pt x="583" y="944"/>
                    <a:pt x="662" y="931"/>
                    <a:pt x="751" y="904"/>
                  </a:cubicBezTo>
                  <a:cubicBezTo>
                    <a:pt x="754" y="903"/>
                    <a:pt x="759" y="901"/>
                    <a:pt x="765" y="899"/>
                  </a:cubicBezTo>
                  <a:lnTo>
                    <a:pt x="765" y="736"/>
                  </a:lnTo>
                  <a:cubicBezTo>
                    <a:pt x="744" y="750"/>
                    <a:pt x="736" y="755"/>
                    <a:pt x="724" y="763"/>
                  </a:cubicBezTo>
                  <a:cubicBezTo>
                    <a:pt x="706" y="773"/>
                    <a:pt x="688" y="782"/>
                    <a:pt x="668" y="79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3E27EDF9-6934-9A44-93F2-D7A5AC0EC18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1" y="197"/>
              <a:ext cx="78" cy="83"/>
            </a:xfrm>
            <a:custGeom>
              <a:avLst/>
              <a:gdLst>
                <a:gd name="T0" fmla="*/ 631 w 885"/>
                <a:gd name="T1" fmla="*/ 34 h 927"/>
                <a:gd name="T2" fmla="*/ 631 w 885"/>
                <a:gd name="T3" fmla="*/ 34 h 927"/>
                <a:gd name="T4" fmla="*/ 644 w 885"/>
                <a:gd name="T5" fmla="*/ 65 h 927"/>
                <a:gd name="T6" fmla="*/ 652 w 885"/>
                <a:gd name="T7" fmla="*/ 159 h 927"/>
                <a:gd name="T8" fmla="*/ 652 w 885"/>
                <a:gd name="T9" fmla="*/ 500 h 927"/>
                <a:gd name="T10" fmla="*/ 645 w 885"/>
                <a:gd name="T11" fmla="*/ 652 h 927"/>
                <a:gd name="T12" fmla="*/ 621 w 885"/>
                <a:gd name="T13" fmla="*/ 718 h 927"/>
                <a:gd name="T14" fmla="*/ 511 w 885"/>
                <a:gd name="T15" fmla="*/ 795 h 927"/>
                <a:gd name="T16" fmla="*/ 448 w 885"/>
                <a:gd name="T17" fmla="*/ 802 h 927"/>
                <a:gd name="T18" fmla="*/ 272 w 885"/>
                <a:gd name="T19" fmla="*/ 726 h 927"/>
                <a:gd name="T20" fmla="*/ 240 w 885"/>
                <a:gd name="T21" fmla="*/ 562 h 927"/>
                <a:gd name="T22" fmla="*/ 239 w 885"/>
                <a:gd name="T23" fmla="*/ 488 h 927"/>
                <a:gd name="T24" fmla="*/ 239 w 885"/>
                <a:gd name="T25" fmla="*/ 218 h 927"/>
                <a:gd name="T26" fmla="*/ 241 w 885"/>
                <a:gd name="T27" fmla="*/ 114 h 927"/>
                <a:gd name="T28" fmla="*/ 248 w 885"/>
                <a:gd name="T29" fmla="*/ 73 h 927"/>
                <a:gd name="T30" fmla="*/ 284 w 885"/>
                <a:gd name="T31" fmla="*/ 8 h 927"/>
                <a:gd name="T32" fmla="*/ 291 w 885"/>
                <a:gd name="T33" fmla="*/ 0 h 927"/>
                <a:gd name="T34" fmla="*/ 0 w 885"/>
                <a:gd name="T35" fmla="*/ 0 h 927"/>
                <a:gd name="T36" fmla="*/ 32 w 885"/>
                <a:gd name="T37" fmla="*/ 36 h 927"/>
                <a:gd name="T38" fmla="*/ 45 w 885"/>
                <a:gd name="T39" fmla="*/ 67 h 927"/>
                <a:gd name="T40" fmla="*/ 51 w 885"/>
                <a:gd name="T41" fmla="*/ 109 h 927"/>
                <a:gd name="T42" fmla="*/ 51 w 885"/>
                <a:gd name="T43" fmla="*/ 164 h 927"/>
                <a:gd name="T44" fmla="*/ 52 w 885"/>
                <a:gd name="T45" fmla="*/ 216 h 927"/>
                <a:gd name="T46" fmla="*/ 52 w 885"/>
                <a:gd name="T47" fmla="*/ 473 h 927"/>
                <a:gd name="T48" fmla="*/ 55 w 885"/>
                <a:gd name="T49" fmla="*/ 631 h 927"/>
                <a:gd name="T50" fmla="*/ 118 w 885"/>
                <a:gd name="T51" fmla="*/ 796 h 927"/>
                <a:gd name="T52" fmla="*/ 435 w 885"/>
                <a:gd name="T53" fmla="*/ 927 h 927"/>
                <a:gd name="T54" fmla="*/ 615 w 885"/>
                <a:gd name="T55" fmla="*/ 898 h 927"/>
                <a:gd name="T56" fmla="*/ 748 w 885"/>
                <a:gd name="T57" fmla="*/ 809 h 927"/>
                <a:gd name="T58" fmla="*/ 821 w 885"/>
                <a:gd name="T59" fmla="*/ 635 h 927"/>
                <a:gd name="T60" fmla="*/ 827 w 885"/>
                <a:gd name="T61" fmla="*/ 475 h 927"/>
                <a:gd name="T62" fmla="*/ 827 w 885"/>
                <a:gd name="T63" fmla="*/ 217 h 927"/>
                <a:gd name="T64" fmla="*/ 826 w 885"/>
                <a:gd name="T65" fmla="*/ 165 h 927"/>
                <a:gd name="T66" fmla="*/ 826 w 885"/>
                <a:gd name="T67" fmla="*/ 155 h 927"/>
                <a:gd name="T68" fmla="*/ 834 w 885"/>
                <a:gd name="T69" fmla="*/ 73 h 927"/>
                <a:gd name="T70" fmla="*/ 849 w 885"/>
                <a:gd name="T71" fmla="*/ 37 h 927"/>
                <a:gd name="T72" fmla="*/ 885 w 885"/>
                <a:gd name="T73" fmla="*/ 0 h 927"/>
                <a:gd name="T74" fmla="*/ 599 w 885"/>
                <a:gd name="T75" fmla="*/ 0 h 927"/>
                <a:gd name="T76" fmla="*/ 631 w 885"/>
                <a:gd name="T77" fmla="*/ 34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85" h="927">
                  <a:moveTo>
                    <a:pt x="631" y="34"/>
                  </a:moveTo>
                  <a:lnTo>
                    <a:pt x="631" y="34"/>
                  </a:lnTo>
                  <a:cubicBezTo>
                    <a:pt x="637" y="44"/>
                    <a:pt x="641" y="54"/>
                    <a:pt x="644" y="65"/>
                  </a:cubicBezTo>
                  <a:cubicBezTo>
                    <a:pt x="650" y="87"/>
                    <a:pt x="652" y="108"/>
                    <a:pt x="652" y="159"/>
                  </a:cubicBezTo>
                  <a:lnTo>
                    <a:pt x="652" y="500"/>
                  </a:lnTo>
                  <a:cubicBezTo>
                    <a:pt x="652" y="573"/>
                    <a:pt x="650" y="617"/>
                    <a:pt x="645" y="652"/>
                  </a:cubicBezTo>
                  <a:cubicBezTo>
                    <a:pt x="641" y="676"/>
                    <a:pt x="633" y="698"/>
                    <a:pt x="621" y="718"/>
                  </a:cubicBezTo>
                  <a:cubicBezTo>
                    <a:pt x="600" y="755"/>
                    <a:pt x="559" y="783"/>
                    <a:pt x="511" y="795"/>
                  </a:cubicBezTo>
                  <a:cubicBezTo>
                    <a:pt x="492" y="800"/>
                    <a:pt x="470" y="802"/>
                    <a:pt x="448" y="802"/>
                  </a:cubicBezTo>
                  <a:cubicBezTo>
                    <a:pt x="371" y="802"/>
                    <a:pt x="304" y="773"/>
                    <a:pt x="272" y="726"/>
                  </a:cubicBezTo>
                  <a:cubicBezTo>
                    <a:pt x="248" y="690"/>
                    <a:pt x="241" y="655"/>
                    <a:pt x="240" y="562"/>
                  </a:cubicBezTo>
                  <a:lnTo>
                    <a:pt x="239" y="488"/>
                  </a:lnTo>
                  <a:lnTo>
                    <a:pt x="239" y="218"/>
                  </a:lnTo>
                  <a:cubicBezTo>
                    <a:pt x="239" y="166"/>
                    <a:pt x="239" y="141"/>
                    <a:pt x="241" y="114"/>
                  </a:cubicBezTo>
                  <a:cubicBezTo>
                    <a:pt x="242" y="98"/>
                    <a:pt x="244" y="84"/>
                    <a:pt x="248" y="73"/>
                  </a:cubicBezTo>
                  <a:cubicBezTo>
                    <a:pt x="254" y="52"/>
                    <a:pt x="269" y="25"/>
                    <a:pt x="284" y="8"/>
                  </a:cubicBezTo>
                  <a:cubicBezTo>
                    <a:pt x="286" y="6"/>
                    <a:pt x="288" y="3"/>
                    <a:pt x="291" y="0"/>
                  </a:cubicBezTo>
                  <a:lnTo>
                    <a:pt x="0" y="0"/>
                  </a:lnTo>
                  <a:cubicBezTo>
                    <a:pt x="18" y="15"/>
                    <a:pt x="23" y="21"/>
                    <a:pt x="32" y="36"/>
                  </a:cubicBezTo>
                  <a:cubicBezTo>
                    <a:pt x="38" y="46"/>
                    <a:pt x="42" y="56"/>
                    <a:pt x="45" y="67"/>
                  </a:cubicBezTo>
                  <a:cubicBezTo>
                    <a:pt x="48" y="81"/>
                    <a:pt x="51" y="95"/>
                    <a:pt x="51" y="109"/>
                  </a:cubicBezTo>
                  <a:cubicBezTo>
                    <a:pt x="51" y="117"/>
                    <a:pt x="51" y="136"/>
                    <a:pt x="51" y="164"/>
                  </a:cubicBezTo>
                  <a:lnTo>
                    <a:pt x="52" y="216"/>
                  </a:lnTo>
                  <a:lnTo>
                    <a:pt x="52" y="473"/>
                  </a:lnTo>
                  <a:cubicBezTo>
                    <a:pt x="52" y="569"/>
                    <a:pt x="52" y="593"/>
                    <a:pt x="55" y="631"/>
                  </a:cubicBezTo>
                  <a:cubicBezTo>
                    <a:pt x="61" y="697"/>
                    <a:pt x="80" y="749"/>
                    <a:pt x="118" y="796"/>
                  </a:cubicBezTo>
                  <a:cubicBezTo>
                    <a:pt x="186" y="882"/>
                    <a:pt x="295" y="927"/>
                    <a:pt x="435" y="927"/>
                  </a:cubicBezTo>
                  <a:cubicBezTo>
                    <a:pt x="501" y="927"/>
                    <a:pt x="566" y="916"/>
                    <a:pt x="615" y="898"/>
                  </a:cubicBezTo>
                  <a:cubicBezTo>
                    <a:pt x="667" y="879"/>
                    <a:pt x="714" y="847"/>
                    <a:pt x="748" y="809"/>
                  </a:cubicBezTo>
                  <a:cubicBezTo>
                    <a:pt x="790" y="763"/>
                    <a:pt x="814" y="705"/>
                    <a:pt x="821" y="635"/>
                  </a:cubicBezTo>
                  <a:cubicBezTo>
                    <a:pt x="825" y="594"/>
                    <a:pt x="827" y="545"/>
                    <a:pt x="827" y="475"/>
                  </a:cubicBezTo>
                  <a:lnTo>
                    <a:pt x="827" y="217"/>
                  </a:lnTo>
                  <a:lnTo>
                    <a:pt x="826" y="165"/>
                  </a:lnTo>
                  <a:lnTo>
                    <a:pt x="826" y="155"/>
                  </a:lnTo>
                  <a:cubicBezTo>
                    <a:pt x="826" y="117"/>
                    <a:pt x="828" y="94"/>
                    <a:pt x="834" y="73"/>
                  </a:cubicBezTo>
                  <a:cubicBezTo>
                    <a:pt x="837" y="61"/>
                    <a:pt x="842" y="48"/>
                    <a:pt x="849" y="37"/>
                  </a:cubicBezTo>
                  <a:cubicBezTo>
                    <a:pt x="859" y="22"/>
                    <a:pt x="866" y="15"/>
                    <a:pt x="885" y="0"/>
                  </a:cubicBezTo>
                  <a:lnTo>
                    <a:pt x="599" y="0"/>
                  </a:lnTo>
                  <a:cubicBezTo>
                    <a:pt x="616" y="13"/>
                    <a:pt x="622" y="20"/>
                    <a:pt x="631" y="3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FAE73CD2-351D-9F44-A1C5-86339F86758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1" y="197"/>
              <a:ext cx="77" cy="80"/>
            </a:xfrm>
            <a:custGeom>
              <a:avLst/>
              <a:gdLst>
                <a:gd name="T0" fmla="*/ 654 w 865"/>
                <a:gd name="T1" fmla="*/ 771 h 897"/>
                <a:gd name="T2" fmla="*/ 654 w 865"/>
                <a:gd name="T3" fmla="*/ 771 h 897"/>
                <a:gd name="T4" fmla="*/ 513 w 865"/>
                <a:gd name="T5" fmla="*/ 783 h 897"/>
                <a:gd name="T6" fmla="*/ 442 w 865"/>
                <a:gd name="T7" fmla="*/ 784 h 897"/>
                <a:gd name="T8" fmla="*/ 304 w 865"/>
                <a:gd name="T9" fmla="*/ 784 h 897"/>
                <a:gd name="T10" fmla="*/ 848 w 865"/>
                <a:gd name="T11" fmla="*/ 0 h 897"/>
                <a:gd name="T12" fmla="*/ 143 w 865"/>
                <a:gd name="T13" fmla="*/ 0 h 897"/>
                <a:gd name="T14" fmla="*/ 56 w 865"/>
                <a:gd name="T15" fmla="*/ 191 h 897"/>
                <a:gd name="T16" fmla="*/ 121 w 865"/>
                <a:gd name="T17" fmla="*/ 160 h 897"/>
                <a:gd name="T18" fmla="*/ 248 w 865"/>
                <a:gd name="T19" fmla="*/ 124 h 897"/>
                <a:gd name="T20" fmla="*/ 375 w 865"/>
                <a:gd name="T21" fmla="*/ 113 h 897"/>
                <a:gd name="T22" fmla="*/ 444 w 865"/>
                <a:gd name="T23" fmla="*/ 112 h 897"/>
                <a:gd name="T24" fmla="*/ 549 w 865"/>
                <a:gd name="T25" fmla="*/ 112 h 897"/>
                <a:gd name="T26" fmla="*/ 0 w 865"/>
                <a:gd name="T27" fmla="*/ 897 h 897"/>
                <a:gd name="T28" fmla="*/ 776 w 865"/>
                <a:gd name="T29" fmla="*/ 897 h 897"/>
                <a:gd name="T30" fmla="*/ 865 w 865"/>
                <a:gd name="T31" fmla="*/ 692 h 897"/>
                <a:gd name="T32" fmla="*/ 800 w 865"/>
                <a:gd name="T33" fmla="*/ 727 h 897"/>
                <a:gd name="T34" fmla="*/ 654 w 865"/>
                <a:gd name="T35" fmla="*/ 771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5" h="897">
                  <a:moveTo>
                    <a:pt x="654" y="771"/>
                  </a:moveTo>
                  <a:lnTo>
                    <a:pt x="654" y="771"/>
                  </a:lnTo>
                  <a:cubicBezTo>
                    <a:pt x="614" y="778"/>
                    <a:pt x="569" y="782"/>
                    <a:pt x="513" y="783"/>
                  </a:cubicBezTo>
                  <a:cubicBezTo>
                    <a:pt x="495" y="784"/>
                    <a:pt x="471" y="784"/>
                    <a:pt x="442" y="784"/>
                  </a:cubicBezTo>
                  <a:lnTo>
                    <a:pt x="304" y="784"/>
                  </a:lnTo>
                  <a:lnTo>
                    <a:pt x="848" y="0"/>
                  </a:lnTo>
                  <a:lnTo>
                    <a:pt x="143" y="0"/>
                  </a:lnTo>
                  <a:lnTo>
                    <a:pt x="56" y="191"/>
                  </a:lnTo>
                  <a:cubicBezTo>
                    <a:pt x="85" y="176"/>
                    <a:pt x="96" y="170"/>
                    <a:pt x="121" y="160"/>
                  </a:cubicBezTo>
                  <a:cubicBezTo>
                    <a:pt x="162" y="144"/>
                    <a:pt x="206" y="132"/>
                    <a:pt x="248" y="124"/>
                  </a:cubicBezTo>
                  <a:cubicBezTo>
                    <a:pt x="285" y="118"/>
                    <a:pt x="319" y="115"/>
                    <a:pt x="375" y="113"/>
                  </a:cubicBezTo>
                  <a:cubicBezTo>
                    <a:pt x="400" y="112"/>
                    <a:pt x="423" y="112"/>
                    <a:pt x="444" y="112"/>
                  </a:cubicBezTo>
                  <a:lnTo>
                    <a:pt x="549" y="112"/>
                  </a:lnTo>
                  <a:lnTo>
                    <a:pt x="0" y="897"/>
                  </a:lnTo>
                  <a:lnTo>
                    <a:pt x="776" y="897"/>
                  </a:lnTo>
                  <a:lnTo>
                    <a:pt x="865" y="692"/>
                  </a:lnTo>
                  <a:cubicBezTo>
                    <a:pt x="834" y="710"/>
                    <a:pt x="823" y="716"/>
                    <a:pt x="800" y="727"/>
                  </a:cubicBezTo>
                  <a:cubicBezTo>
                    <a:pt x="754" y="747"/>
                    <a:pt x="705" y="762"/>
                    <a:pt x="654" y="77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1C6EBA30-335B-A74A-9CC0-BA65C5DE2EE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50" y="167"/>
              <a:ext cx="18" cy="18"/>
            </a:xfrm>
            <a:custGeom>
              <a:avLst/>
              <a:gdLst>
                <a:gd name="T0" fmla="*/ 102 w 203"/>
                <a:gd name="T1" fmla="*/ 189 h 203"/>
                <a:gd name="T2" fmla="*/ 102 w 203"/>
                <a:gd name="T3" fmla="*/ 189 h 203"/>
                <a:gd name="T4" fmla="*/ 17 w 203"/>
                <a:gd name="T5" fmla="*/ 102 h 203"/>
                <a:gd name="T6" fmla="*/ 102 w 203"/>
                <a:gd name="T7" fmla="*/ 15 h 203"/>
                <a:gd name="T8" fmla="*/ 187 w 203"/>
                <a:gd name="T9" fmla="*/ 102 h 203"/>
                <a:gd name="T10" fmla="*/ 102 w 203"/>
                <a:gd name="T11" fmla="*/ 189 h 203"/>
                <a:gd name="T12" fmla="*/ 102 w 203"/>
                <a:gd name="T13" fmla="*/ 189 h 203"/>
                <a:gd name="T14" fmla="*/ 102 w 203"/>
                <a:gd name="T15" fmla="*/ 0 h 203"/>
                <a:gd name="T16" fmla="*/ 102 w 203"/>
                <a:gd name="T17" fmla="*/ 0 h 203"/>
                <a:gd name="T18" fmla="*/ 0 w 203"/>
                <a:gd name="T19" fmla="*/ 102 h 203"/>
                <a:gd name="T20" fmla="*/ 102 w 203"/>
                <a:gd name="T21" fmla="*/ 203 h 203"/>
                <a:gd name="T22" fmla="*/ 203 w 203"/>
                <a:gd name="T23" fmla="*/ 102 h 203"/>
                <a:gd name="T24" fmla="*/ 102 w 203"/>
                <a:gd name="T25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3" h="203">
                  <a:moveTo>
                    <a:pt x="102" y="189"/>
                  </a:moveTo>
                  <a:lnTo>
                    <a:pt x="102" y="189"/>
                  </a:lnTo>
                  <a:cubicBezTo>
                    <a:pt x="54" y="189"/>
                    <a:pt x="17" y="154"/>
                    <a:pt x="17" y="102"/>
                  </a:cubicBezTo>
                  <a:cubicBezTo>
                    <a:pt x="17" y="50"/>
                    <a:pt x="54" y="15"/>
                    <a:pt x="102" y="15"/>
                  </a:cubicBezTo>
                  <a:cubicBezTo>
                    <a:pt x="150" y="15"/>
                    <a:pt x="187" y="50"/>
                    <a:pt x="187" y="102"/>
                  </a:cubicBezTo>
                  <a:cubicBezTo>
                    <a:pt x="187" y="154"/>
                    <a:pt x="150" y="189"/>
                    <a:pt x="102" y="189"/>
                  </a:cubicBezTo>
                  <a:lnTo>
                    <a:pt x="102" y="189"/>
                  </a:lnTo>
                  <a:close/>
                  <a:moveTo>
                    <a:pt x="102" y="0"/>
                  </a:moveTo>
                  <a:lnTo>
                    <a:pt x="102" y="0"/>
                  </a:lnTo>
                  <a:cubicBezTo>
                    <a:pt x="46" y="0"/>
                    <a:pt x="0" y="42"/>
                    <a:pt x="0" y="102"/>
                  </a:cubicBezTo>
                  <a:cubicBezTo>
                    <a:pt x="0" y="162"/>
                    <a:pt x="46" y="203"/>
                    <a:pt x="102" y="203"/>
                  </a:cubicBezTo>
                  <a:cubicBezTo>
                    <a:pt x="158" y="203"/>
                    <a:pt x="203" y="162"/>
                    <a:pt x="203" y="102"/>
                  </a:cubicBezTo>
                  <a:cubicBezTo>
                    <a:pt x="203" y="42"/>
                    <a:pt x="158" y="0"/>
                    <a:pt x="10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8FEDEDF8-0599-7D45-BED5-CD69C15A729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56" y="171"/>
              <a:ext cx="7" cy="9"/>
            </a:xfrm>
            <a:custGeom>
              <a:avLst/>
              <a:gdLst>
                <a:gd name="T0" fmla="*/ 40 w 87"/>
                <a:gd name="T1" fmla="*/ 50 h 107"/>
                <a:gd name="T2" fmla="*/ 40 w 87"/>
                <a:gd name="T3" fmla="*/ 50 h 107"/>
                <a:gd name="T4" fmla="*/ 15 w 87"/>
                <a:gd name="T5" fmla="*/ 50 h 107"/>
                <a:gd name="T6" fmla="*/ 15 w 87"/>
                <a:gd name="T7" fmla="*/ 16 h 107"/>
                <a:gd name="T8" fmla="*/ 38 w 87"/>
                <a:gd name="T9" fmla="*/ 16 h 107"/>
                <a:gd name="T10" fmla="*/ 66 w 87"/>
                <a:gd name="T11" fmla="*/ 33 h 107"/>
                <a:gd name="T12" fmla="*/ 40 w 87"/>
                <a:gd name="T13" fmla="*/ 50 h 107"/>
                <a:gd name="T14" fmla="*/ 40 w 87"/>
                <a:gd name="T15" fmla="*/ 50 h 107"/>
                <a:gd name="T16" fmla="*/ 83 w 87"/>
                <a:gd name="T17" fmla="*/ 33 h 107"/>
                <a:gd name="T18" fmla="*/ 83 w 87"/>
                <a:gd name="T19" fmla="*/ 33 h 107"/>
                <a:gd name="T20" fmla="*/ 32 w 87"/>
                <a:gd name="T21" fmla="*/ 0 h 107"/>
                <a:gd name="T22" fmla="*/ 0 w 87"/>
                <a:gd name="T23" fmla="*/ 0 h 107"/>
                <a:gd name="T24" fmla="*/ 0 w 87"/>
                <a:gd name="T25" fmla="*/ 107 h 107"/>
                <a:gd name="T26" fmla="*/ 15 w 87"/>
                <a:gd name="T27" fmla="*/ 107 h 107"/>
                <a:gd name="T28" fmla="*/ 15 w 87"/>
                <a:gd name="T29" fmla="*/ 66 h 107"/>
                <a:gd name="T30" fmla="*/ 44 w 87"/>
                <a:gd name="T31" fmla="*/ 66 h 107"/>
                <a:gd name="T32" fmla="*/ 46 w 87"/>
                <a:gd name="T33" fmla="*/ 65 h 107"/>
                <a:gd name="T34" fmla="*/ 69 w 87"/>
                <a:gd name="T35" fmla="*/ 107 h 107"/>
                <a:gd name="T36" fmla="*/ 87 w 87"/>
                <a:gd name="T37" fmla="*/ 107 h 107"/>
                <a:gd name="T38" fmla="*/ 62 w 87"/>
                <a:gd name="T39" fmla="*/ 62 h 107"/>
                <a:gd name="T40" fmla="*/ 83 w 87"/>
                <a:gd name="T41" fmla="*/ 3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7" h="107">
                  <a:moveTo>
                    <a:pt x="40" y="50"/>
                  </a:moveTo>
                  <a:lnTo>
                    <a:pt x="40" y="50"/>
                  </a:lnTo>
                  <a:lnTo>
                    <a:pt x="15" y="50"/>
                  </a:lnTo>
                  <a:lnTo>
                    <a:pt x="15" y="16"/>
                  </a:lnTo>
                  <a:lnTo>
                    <a:pt x="38" y="16"/>
                  </a:lnTo>
                  <a:cubicBezTo>
                    <a:pt x="54" y="16"/>
                    <a:pt x="66" y="19"/>
                    <a:pt x="66" y="33"/>
                  </a:cubicBezTo>
                  <a:cubicBezTo>
                    <a:pt x="66" y="45"/>
                    <a:pt x="58" y="50"/>
                    <a:pt x="40" y="50"/>
                  </a:cubicBezTo>
                  <a:lnTo>
                    <a:pt x="40" y="50"/>
                  </a:lnTo>
                  <a:close/>
                  <a:moveTo>
                    <a:pt x="83" y="33"/>
                  </a:moveTo>
                  <a:lnTo>
                    <a:pt x="83" y="33"/>
                  </a:lnTo>
                  <a:cubicBezTo>
                    <a:pt x="83" y="5"/>
                    <a:pt x="64" y="0"/>
                    <a:pt x="32" y="0"/>
                  </a:cubicBezTo>
                  <a:lnTo>
                    <a:pt x="0" y="0"/>
                  </a:lnTo>
                  <a:lnTo>
                    <a:pt x="0" y="107"/>
                  </a:lnTo>
                  <a:lnTo>
                    <a:pt x="15" y="107"/>
                  </a:lnTo>
                  <a:lnTo>
                    <a:pt x="15" y="66"/>
                  </a:lnTo>
                  <a:lnTo>
                    <a:pt x="44" y="66"/>
                  </a:lnTo>
                  <a:cubicBezTo>
                    <a:pt x="45" y="66"/>
                    <a:pt x="46" y="66"/>
                    <a:pt x="46" y="65"/>
                  </a:cubicBezTo>
                  <a:lnTo>
                    <a:pt x="69" y="107"/>
                  </a:lnTo>
                  <a:lnTo>
                    <a:pt x="87" y="107"/>
                  </a:lnTo>
                  <a:lnTo>
                    <a:pt x="62" y="62"/>
                  </a:lnTo>
                  <a:cubicBezTo>
                    <a:pt x="76" y="56"/>
                    <a:pt x="83" y="45"/>
                    <a:pt x="83" y="3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0" i="0" dirty="0">
                <a:latin typeface="Zurich Sans Light" panose="02000000000000000000" pitchFamily="2" charset="0"/>
                <a:cs typeface="Arial" panose="020B0604020202020204" pitchFamily="34" charset="0"/>
              </a:endParaRPr>
            </a:p>
          </p:txBody>
        </p:sp>
      </p:grpSp>
      <p:sp>
        <p:nvSpPr>
          <p:cNvPr id="46" name="Slide Number Placeholder 5">
            <a:extLst>
              <a:ext uri="{FF2B5EF4-FFF2-40B4-BE49-F238E27FC236}">
                <a16:creationId xmlns:a16="http://schemas.microsoft.com/office/drawing/2014/main" id="{1850C5FE-A6FA-1748-B7BF-8C65158918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43267" y="3373707"/>
            <a:ext cx="406806" cy="9552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="0" i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FA58F0B4-6BC7-4BFB-804F-EE9B892902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7" name="Footer Placeholder 3">
            <a:extLst>
              <a:ext uri="{FF2B5EF4-FFF2-40B4-BE49-F238E27FC236}">
                <a16:creationId xmlns:a16="http://schemas.microsoft.com/office/drawing/2014/main" id="{DED90851-B706-D74D-8B1F-9A2BF165AD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67768" y="3373707"/>
            <a:ext cx="5987882" cy="95529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 b="0" i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4" name="Picture Placeholder 3">
            <a:extLst>
              <a:ext uri="{FF2B5EF4-FFF2-40B4-BE49-F238E27FC236}">
                <a16:creationId xmlns:a16="http://schemas.microsoft.com/office/drawing/2014/main" id="{66489B04-3E26-E348-9B0D-0D4433657BA9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968961" y="754421"/>
            <a:ext cx="1074091" cy="1074091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900" b="0" i="0">
                <a:solidFill>
                  <a:srgbClr val="2167AE"/>
                </a:solidFill>
                <a:latin typeface="Zurich Sans Light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Add picture here</a:t>
            </a:r>
          </a:p>
        </p:txBody>
      </p:sp>
      <p:sp>
        <p:nvSpPr>
          <p:cNvPr id="55" name="Picture Placeholder 3">
            <a:extLst>
              <a:ext uri="{FF2B5EF4-FFF2-40B4-BE49-F238E27FC236}">
                <a16:creationId xmlns:a16="http://schemas.microsoft.com/office/drawing/2014/main" id="{1E180970-15AA-7F4E-90DA-C0EEF1EBCD40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3767751" y="754421"/>
            <a:ext cx="1074091" cy="1074091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900" b="0" i="0">
                <a:solidFill>
                  <a:srgbClr val="2167AE"/>
                </a:solidFill>
                <a:latin typeface="Zurich Sans Light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Add picture here</a:t>
            </a:r>
          </a:p>
        </p:txBody>
      </p:sp>
      <p:sp>
        <p:nvSpPr>
          <p:cNvPr id="56" name="Picture Placeholder 3">
            <a:extLst>
              <a:ext uri="{FF2B5EF4-FFF2-40B4-BE49-F238E27FC236}">
                <a16:creationId xmlns:a16="http://schemas.microsoft.com/office/drawing/2014/main" id="{D559490F-20CB-4746-BBFB-9F39B30D3FEC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6584848" y="754421"/>
            <a:ext cx="1074091" cy="1074091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900" b="0" i="0">
                <a:solidFill>
                  <a:srgbClr val="2167AE"/>
                </a:solidFill>
                <a:latin typeface="Zurich Sans Light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Add picture here</a:t>
            </a:r>
          </a:p>
        </p:txBody>
      </p:sp>
      <p:sp>
        <p:nvSpPr>
          <p:cNvPr id="58" name="Title 1">
            <a:extLst>
              <a:ext uri="{FF2B5EF4-FFF2-40B4-BE49-F238E27FC236}">
                <a16:creationId xmlns:a16="http://schemas.microsoft.com/office/drawing/2014/main" id="{899DC14E-68E3-5D4F-86A5-05407C9F8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501" y="136643"/>
            <a:ext cx="7076223" cy="290849"/>
          </a:xfrm>
        </p:spPr>
        <p:txBody>
          <a:bodyPr>
            <a:spAutoFit/>
          </a:bodyPr>
          <a:lstStyle>
            <a:lvl1pPr>
              <a:defRPr b="0" i="0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71176CE9-E1A0-C541-82FF-860DCAA8180E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186501" y="476271"/>
            <a:ext cx="7076223" cy="17450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600" b="0" i="0">
                <a:solidFill>
                  <a:srgbClr val="2167AE"/>
                </a:solidFill>
                <a:latin typeface="+mn-lt"/>
                <a:cs typeface="Arial" panose="020B0604020202020204" pitchFamily="34" charset="0"/>
              </a:defRPr>
            </a:lvl1pPr>
            <a:lvl2pPr marL="342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73442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5148" y="131214"/>
            <a:ext cx="7076223" cy="29084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517" y="503758"/>
            <a:ext cx="8502131" cy="26460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C431BB2-4A95-4641-80BA-2854FFE471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43267" y="3373707"/>
            <a:ext cx="406806" cy="9552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="0" i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FA58F0B4-6BC7-4BFB-804F-EE9B892902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FC4A109-1429-8045-8E71-68C97A199B35}"/>
              </a:ext>
            </a:extLst>
          </p:cNvPr>
          <p:cNvSpPr txBox="1"/>
          <p:nvPr userDrawn="1"/>
        </p:nvSpPr>
        <p:spPr>
          <a:xfrm>
            <a:off x="8177432" y="3385236"/>
            <a:ext cx="516216" cy="123111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defPPr>
              <a:defRPr lang="en-US"/>
            </a:defPPr>
            <a:lvl1pPr algn="r">
              <a:defRPr sz="7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800" b="0" i="0" dirty="0">
                <a:latin typeface="+mn-lt"/>
                <a:cs typeface="Arial" panose="020B0604020202020204" pitchFamily="34" charset="0"/>
              </a:rPr>
              <a:t>© Zurich</a:t>
            </a:r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30F8F529-2EDB-844C-8BC3-A530A332AD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67768" y="3373707"/>
            <a:ext cx="5987882" cy="95529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 b="0" i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823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8" r:id="rId2"/>
    <p:sldLayoutId id="2147483662" r:id="rId3"/>
    <p:sldLayoutId id="2147483669" r:id="rId4"/>
    <p:sldLayoutId id="2147483663" r:id="rId5"/>
    <p:sldLayoutId id="2147483664" r:id="rId6"/>
    <p:sldLayoutId id="2147483672" r:id="rId7"/>
    <p:sldLayoutId id="2147483673" r:id="rId8"/>
    <p:sldLayoutId id="2147483671" r:id="rId9"/>
    <p:sldLayoutId id="2147483674" r:id="rId10"/>
    <p:sldLayoutId id="2147483665" r:id="rId11"/>
    <p:sldLayoutId id="2147483675" r:id="rId12"/>
    <p:sldLayoutId id="2147483670" r:id="rId13"/>
    <p:sldLayoutId id="2147483666" r:id="rId14"/>
    <p:sldLayoutId id="2147483667" r:id="rId15"/>
  </p:sldLayoutIdLst>
  <p:hf hdr="0" dt="0"/>
  <p:txStyles>
    <p:titleStyle>
      <a:lvl1pPr algn="l" defTabSz="914395" rtl="0" eaLnBrk="1" latinLnBrk="0" hangingPunct="1">
        <a:lnSpc>
          <a:spcPct val="90000"/>
        </a:lnSpc>
        <a:spcBef>
          <a:spcPct val="0"/>
        </a:spcBef>
        <a:buNone/>
        <a:defRPr sz="2100" b="0" i="0" kern="1200">
          <a:solidFill>
            <a:schemeClr val="accent1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268293" indent="-268293" algn="l" defTabSz="914395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1pPr>
      <a:lvl2pPr marL="447683" indent="-207968" algn="l" defTabSz="914395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−"/>
        <a:defRPr sz="1400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2pPr>
      <a:lvl3pPr marL="719152" indent="-180979" algn="l" defTabSz="914395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−"/>
        <a:defRPr sz="1200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3pPr>
      <a:lvl4pPr marL="896955" indent="-177804" algn="l" defTabSz="914395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−"/>
        <a:defRPr sz="1000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4pPr>
      <a:lvl5pPr marL="1165248" indent="-179392" algn="l" defTabSz="914395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000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5pPr>
      <a:lvl6pPr marL="2514587" indent="-228599" algn="l" defTabSz="914395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5" indent="-228599" algn="l" defTabSz="914395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3" indent="-228599" algn="l" defTabSz="914395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81" indent="-228599" algn="l" defTabSz="914395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3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1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9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6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4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82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0" userDrawn="1">
          <p15:clr>
            <a:srgbClr val="F26B43"/>
          </p15:clr>
        </p15:guide>
        <p15:guide id="2" pos="117" userDrawn="1">
          <p15:clr>
            <a:srgbClr val="F26B43"/>
          </p15:clr>
        </p15:guide>
        <p15:guide id="3" pos="4135" userDrawn="1">
          <p15:clr>
            <a:srgbClr val="F26B43"/>
          </p15:clr>
        </p15:guide>
        <p15:guide id="4" pos="3615" userDrawn="1">
          <p15:clr>
            <a:srgbClr val="F26B43"/>
          </p15:clr>
        </p15:guide>
        <p15:guide id="5" orient="horz" pos="314" userDrawn="1">
          <p15:clr>
            <a:srgbClr val="F26B43"/>
          </p15:clr>
        </p15:guide>
        <p15:guide id="6" orient="horz" pos="1624" userDrawn="1">
          <p15:clr>
            <a:srgbClr val="F26B43"/>
          </p15:clr>
        </p15:guide>
        <p15:guide id="7" pos="3464" userDrawn="1">
          <p15:clr>
            <a:srgbClr val="F26B43"/>
          </p15:clr>
        </p15:guide>
        <p15:guide id="8" orient="horz" pos="15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C55EB-1801-E741-BA6C-F28D6739C9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AF73F1-62EC-7545-B732-D7EC079591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F5406AE-3940-3047-838A-1B689D74C9C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8FACA01-7D12-E340-8FE8-6F59C1AC27A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982261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02F26FDE-A8B9-D442-8C11-46294A170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id="{89073D11-24AB-3A4F-96E7-16A475DD543C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C85128-F1C1-4807-B882-1B0A61AA9B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7425C2-5140-41F6-BB09-9F81CDDF6F00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C1FAB6-5E6D-44ED-B559-244B963B6E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FC844584-F4D0-A847-BB90-9454D17C7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479181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5A65C-52D4-BB42-B51A-B272E1770D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20A5D6-968E-6643-A6A6-4314CD6366A7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2CE8D2-0F6C-4D47-909B-4C95F7ADBC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58F0B4-6BC7-4BFB-804F-EE9B892902C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389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33A6FE7-CF43-9945-8060-C080909B08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1A7A1E48-C70A-FB4A-AD96-5307E79C0DAC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E57F8D6-EAAE-384B-93AE-E869A5F9556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27C873-F53E-447A-BC8F-A3996ED2CB1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448675" y="4919663"/>
            <a:ext cx="550863" cy="182562"/>
          </a:xfrm>
          <a:prstGeom prst="rect">
            <a:avLst/>
          </a:prstGeom>
        </p:spPr>
        <p:txBody>
          <a:bodyPr/>
          <a:lstStyle/>
          <a:p>
            <a:fld id="{FA58F0B4-6BC7-4BFB-804F-EE9B892902C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40782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Zurich 2020">
      <a:dk1>
        <a:srgbClr val="23366F"/>
      </a:dk1>
      <a:lt1>
        <a:srgbClr val="FFFFFF"/>
      </a:lt1>
      <a:dk2>
        <a:srgbClr val="23366F"/>
      </a:dk2>
      <a:lt2>
        <a:srgbClr val="1FB1E6"/>
      </a:lt2>
      <a:accent1>
        <a:srgbClr val="2167AE"/>
      </a:accent1>
      <a:accent2>
        <a:srgbClr val="91BFE3"/>
      </a:accent2>
      <a:accent3>
        <a:srgbClr val="5495CF"/>
      </a:accent3>
      <a:accent4>
        <a:srgbClr val="DAD2BD"/>
      </a:accent4>
      <a:accent5>
        <a:srgbClr val="EEF0F1"/>
      </a:accent5>
      <a:accent6>
        <a:srgbClr val="DDE4E3"/>
      </a:accent6>
      <a:hlink>
        <a:srgbClr val="1FB1E6"/>
      </a:hlink>
      <a:folHlink>
        <a:srgbClr val="1FB1E6"/>
      </a:folHlink>
    </a:clrScheme>
    <a:fontScheme name="Zurich Sans 2020">
      <a:majorFont>
        <a:latin typeface="Zurich Sans Medium"/>
        <a:ea typeface=""/>
        <a:cs typeface=""/>
      </a:majorFont>
      <a:minorFont>
        <a:latin typeface="Zurich Sans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</a:spPr>
      <a:bodyPr lIns="108000" tIns="108000" rIns="108000" bIns="108000" rtlCol="0" anchor="ctr"/>
      <a:lstStyle>
        <a:defPPr algn="ctr">
          <a:defRPr sz="10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108000" tIns="108000" rIns="108000" bIns="108000" rtlCol="0">
        <a:spAutoFit/>
      </a:bodyPr>
      <a:lstStyle>
        <a:defPPr algn="l">
          <a:defRPr sz="1400" dirty="0">
            <a:solidFill>
              <a:schemeClr val="accent1"/>
            </a:solidFill>
          </a:defRPr>
        </a:defPPr>
      </a:lstStyle>
    </a:txDef>
  </a:objectDefaults>
  <a:extraClrSchemeLst/>
  <a:custClrLst>
    <a:custClr name="Azure">
      <a:srgbClr val="4870C6"/>
    </a:custClr>
    <a:custClr name="Moss">
      <a:srgbClr val="77A98A"/>
    </a:custClr>
    <a:custClr name="Teal">
      <a:srgbClr val="19BAB6"/>
    </a:custClr>
    <a:custClr name="Mint">
      <a:srgbClr val="A6E9AB"/>
    </a:custClr>
    <a:custClr name="Lime">
      <a:srgbClr val="E1EE92"/>
    </a:custClr>
    <a:custClr name="Lemon">
      <a:srgbClr val="FFF773"/>
    </a:custClr>
    <a:custClr name="Peach">
      <a:srgbClr val="FF7569"/>
    </a:custClr>
    <a:custClr name="Candy">
      <a:srgbClr val="E18EBA"/>
    </a:custClr>
    <a:custClr name="Powder Pink">
      <a:srgbClr val="FFC5EA"/>
    </a:custClr>
    <a:custClr name="Lilac">
      <a:srgbClr val="6D6BCF"/>
    </a:custClr>
  </a:custClrLst>
  <a:extLst>
    <a:ext uri="{05A4C25C-085E-4340-85A3-A5531E510DB2}">
      <thm15:themeFamily xmlns:thm15="http://schemas.microsoft.com/office/thememl/2012/main" name="Presentation9" id="{41EA7E29-4243-004F-AFA8-D51F14FEED34}" vid="{58E6CAF0-BB30-F445-AA33-50CC6263BFA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504D62C6A04044DBBF09A6EE181A759" ma:contentTypeVersion="18" ma:contentTypeDescription="Ein neues Dokument erstellen." ma:contentTypeScope="" ma:versionID="d860c2039654f189a265232379f1b959">
  <xsd:schema xmlns:xsd="http://www.w3.org/2001/XMLSchema" xmlns:xs="http://www.w3.org/2001/XMLSchema" xmlns:p="http://schemas.microsoft.com/office/2006/metadata/properties" xmlns:ns2="5bb6f156-a185-4dd2-86a3-641d087afd79" xmlns:ns3="29bdb15f-eecf-4c2b-b586-8129d4c6cc4f" targetNamespace="http://schemas.microsoft.com/office/2006/metadata/properties" ma:root="true" ma:fieldsID="19f07716d9ffd4fb1c9d68645c4aab4f" ns2:_="" ns3:_="">
    <xsd:import namespace="5bb6f156-a185-4dd2-86a3-641d087afd79"/>
    <xsd:import namespace="29bdb15f-eecf-4c2b-b586-8129d4c6cc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b6f156-a185-4dd2-86a3-641d087afd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2578d6fb-034f-4618-ad9b-ef87b08863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bdb15f-eecf-4c2b-b586-8129d4c6cc4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8e256a1-eba3-44a7-af04-c6256afc9662}" ma:internalName="TaxCatchAll" ma:showField="CatchAllData" ma:web="29bdb15f-eecf-4c2b-b586-8129d4c6cc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5bb6f156-a185-4dd2-86a3-641d087afd79" xsi:nil="true"/>
    <SharedWithUsers xmlns="29bdb15f-eecf-4c2b-b586-8129d4c6cc4f">
      <UserInfo>
        <DisplayName/>
        <AccountId xsi:nil="true"/>
        <AccountType/>
      </UserInfo>
    </SharedWithUsers>
    <lcf76f155ced4ddcb4097134ff3c332f xmlns="5bb6f156-a185-4dd2-86a3-641d087afd79">
      <Terms xmlns="http://schemas.microsoft.com/office/infopath/2007/PartnerControls"/>
    </lcf76f155ced4ddcb4097134ff3c332f>
    <TaxCatchAll xmlns="29bdb15f-eecf-4c2b-b586-8129d4c6cc4f" xsi:nil="true"/>
  </documentManagement>
</p:properties>
</file>

<file path=customXml/itemProps1.xml><?xml version="1.0" encoding="utf-8"?>
<ds:datastoreItem xmlns:ds="http://schemas.openxmlformats.org/officeDocument/2006/customXml" ds:itemID="{DCBADDF1-ACB4-410B-AD5A-402D5118787F}"/>
</file>

<file path=customXml/itemProps2.xml><?xml version="1.0" encoding="utf-8"?>
<ds:datastoreItem xmlns:ds="http://schemas.openxmlformats.org/officeDocument/2006/customXml" ds:itemID="{B2DDDEE6-4DA0-48F9-A512-97C6C53E458E}"/>
</file>

<file path=customXml/itemProps3.xml><?xml version="1.0" encoding="utf-8"?>
<ds:datastoreItem xmlns:ds="http://schemas.openxmlformats.org/officeDocument/2006/customXml" ds:itemID="{3111E7A0-32FB-461D-BE8A-C099C0ECC05B}"/>
</file>

<file path=docProps/app.xml><?xml version="1.0" encoding="utf-8"?>
<Properties xmlns="http://schemas.openxmlformats.org/officeDocument/2006/extended-properties" xmlns:vt="http://schemas.openxmlformats.org/officeDocument/2006/docPropsVTypes">
  <Template>1_Office Theme</Template>
  <TotalTime>466</TotalTime>
  <Words>3</Words>
  <Application>Microsoft Macintosh PowerPoint</Application>
  <PresentationFormat>Custom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Zurich Sans Light</vt:lpstr>
      <vt:lpstr>Zurich Sans Medium</vt:lpstr>
      <vt:lpstr>Arial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Dharani Pedros Bassols</dc:creator>
  <cp:lastModifiedBy>Dharani Pedros Bassols</cp:lastModifiedBy>
  <cp:revision>1</cp:revision>
  <dcterms:created xsi:type="dcterms:W3CDTF">2022-04-11T09:42:23Z</dcterms:created>
  <dcterms:modified xsi:type="dcterms:W3CDTF">2022-04-11T17:29:11Z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108d454-5c13-4905-93be-12ec8059c842_Enabled">
    <vt:lpwstr>true</vt:lpwstr>
  </property>
  <property fmtid="{D5CDD505-2E9C-101B-9397-08002B2CF9AE}" pid="3" name="MSIP_Label_9108d454-5c13-4905-93be-12ec8059c842_SetDate">
    <vt:lpwstr>2022-03-01T13:18:26Z</vt:lpwstr>
  </property>
  <property fmtid="{D5CDD505-2E9C-101B-9397-08002B2CF9AE}" pid="4" name="MSIP_Label_9108d454-5c13-4905-93be-12ec8059c842_Method">
    <vt:lpwstr>Privileged</vt:lpwstr>
  </property>
  <property fmtid="{D5CDD505-2E9C-101B-9397-08002B2CF9AE}" pid="5" name="MSIP_Label_9108d454-5c13-4905-93be-12ec8059c842_Name">
    <vt:lpwstr>9108d454-5c13-4905-93be-12ec8059c842</vt:lpwstr>
  </property>
  <property fmtid="{D5CDD505-2E9C-101B-9397-08002B2CF9AE}" pid="6" name="MSIP_Label_9108d454-5c13-4905-93be-12ec8059c842_SiteId">
    <vt:lpwstr>473672ba-cd07-4371-a2ae-788b4c61840e</vt:lpwstr>
  </property>
  <property fmtid="{D5CDD505-2E9C-101B-9397-08002B2CF9AE}" pid="7" name="MSIP_Label_9108d454-5c13-4905-93be-12ec8059c842_ActionId">
    <vt:lpwstr>699f2cc2-dd0d-47ae-bda7-ca23f2bf1736</vt:lpwstr>
  </property>
  <property fmtid="{D5CDD505-2E9C-101B-9397-08002B2CF9AE}" pid="8" name="MSIP_Label_9108d454-5c13-4905-93be-12ec8059c842_ContentBits">
    <vt:lpwstr>2</vt:lpwstr>
  </property>
  <property fmtid="{D5CDD505-2E9C-101B-9397-08002B2CF9AE}" pid="9" name="ClassificationContentMarkingFooterLocations">
    <vt:lpwstr>1_Office Theme:5</vt:lpwstr>
  </property>
  <property fmtid="{D5CDD505-2E9C-101B-9397-08002B2CF9AE}" pid="10" name="ClassificationContentMarkingFooterText">
    <vt:lpwstr>INTERNAL USE ONLY</vt:lpwstr>
  </property>
  <property fmtid="{D5CDD505-2E9C-101B-9397-08002B2CF9AE}" pid="11" name="ContentTypeId">
    <vt:lpwstr>0x0101002504D62C6A04044DBBF09A6EE181A759</vt:lpwstr>
  </property>
  <property fmtid="{D5CDD505-2E9C-101B-9397-08002B2CF9AE}" pid="12" name="Order">
    <vt:r8>220200</vt:r8>
  </property>
  <property fmtid="{D5CDD505-2E9C-101B-9397-08002B2CF9AE}" pid="13" name="_SourceUrl">
    <vt:lpwstr/>
  </property>
  <property fmtid="{D5CDD505-2E9C-101B-9397-08002B2CF9AE}" pid="14" name="_SharedFileIndex">
    <vt:lpwstr/>
  </property>
  <property fmtid="{D5CDD505-2E9C-101B-9397-08002B2CF9AE}" pid="15" name="ComplianceAssetId">
    <vt:lpwstr/>
  </property>
  <property fmtid="{D5CDD505-2E9C-101B-9397-08002B2CF9AE}" pid="16" name="_ExtendedDescription">
    <vt:lpwstr/>
  </property>
  <property fmtid="{D5CDD505-2E9C-101B-9397-08002B2CF9AE}" pid="17" name="TriggerFlowInfo">
    <vt:lpwstr/>
  </property>
</Properties>
</file>